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2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25"/>
  </p:notesMasterIdLst>
  <p:handoutMasterIdLst>
    <p:handoutMasterId r:id="rId26"/>
  </p:handoutMasterIdLst>
  <p:sldIdLst>
    <p:sldId id="557" r:id="rId2"/>
    <p:sldId id="1024" r:id="rId3"/>
    <p:sldId id="1041" r:id="rId4"/>
    <p:sldId id="1053" r:id="rId5"/>
    <p:sldId id="1129" r:id="rId6"/>
    <p:sldId id="892" r:id="rId7"/>
    <p:sldId id="1020" r:id="rId8"/>
    <p:sldId id="906" r:id="rId9"/>
    <p:sldId id="1094" r:id="rId10"/>
    <p:sldId id="896" r:id="rId11"/>
    <p:sldId id="1136" r:id="rId12"/>
    <p:sldId id="851" r:id="rId13"/>
    <p:sldId id="1075" r:id="rId14"/>
    <p:sldId id="1076" r:id="rId15"/>
    <p:sldId id="1078" r:id="rId16"/>
    <p:sldId id="1101" r:id="rId17"/>
    <p:sldId id="1104" r:id="rId18"/>
    <p:sldId id="1159" r:id="rId19"/>
    <p:sldId id="1161" r:id="rId20"/>
    <p:sldId id="1110" r:id="rId21"/>
    <p:sldId id="1158" r:id="rId22"/>
    <p:sldId id="1156" r:id="rId23"/>
    <p:sldId id="1163" r:id="rId24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lovin" initials="G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DA7"/>
    <a:srgbClr val="005E9E"/>
    <a:srgbClr val="35688B"/>
    <a:srgbClr val="166824"/>
    <a:srgbClr val="606060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6433" autoAdjust="0"/>
  </p:normalViewPr>
  <p:slideViewPr>
    <p:cSldViewPr>
      <p:cViewPr varScale="1">
        <p:scale>
          <a:sx n="88" d="100"/>
          <a:sy n="88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5T15:10:04.295" idx="27">
    <p:pos x="2174" y="5242"/>
    <p:text>Приказ МинобрнаукиРоссии от 9 января 2017 г. № 5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2017 году»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05T15:10:04.295" idx="28">
    <p:pos x="2174" y="5242"/>
    <p:text>Приказ МинобрнаукиРоссии от 9 января 2017 г. № 5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2017 году»</p:tex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0A7C1-31B5-4016-BCB1-7321428BF4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023EF-7607-41C2-8609-88C25AB14D61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Сработал металлоискатель при входе участника ГИА </a:t>
          </a:r>
          <a:b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 ППЭ</a:t>
          </a:r>
        </a:p>
      </dgm:t>
    </dgm:pt>
    <dgm:pt modelId="{03E0203D-251F-449D-BE6B-C7BA8598D98C}" type="parTrans" cxnId="{2805CFC0-4F7E-487B-9152-1457D1BA6152}">
      <dgm:prSet/>
      <dgm:spPr/>
      <dgm:t>
        <a:bodyPr/>
        <a:lstStyle/>
        <a:p>
          <a:endParaRPr lang="ru-RU">
            <a:latin typeface="Cambria" panose="02040503050406030204" pitchFamily="18" charset="0"/>
            <a:cs typeface="Calibri" pitchFamily="34" charset="0"/>
          </a:endParaRPr>
        </a:p>
      </dgm:t>
    </dgm:pt>
    <dgm:pt modelId="{FAF22AAB-4991-4AC6-A944-F57168C2D8AB}" type="sibTrans" cxnId="{2805CFC0-4F7E-487B-9152-1457D1BA6152}">
      <dgm:prSet/>
      <dgm:spPr/>
      <dgm:t>
        <a:bodyPr/>
        <a:lstStyle/>
        <a:p>
          <a:endParaRPr lang="ru-RU">
            <a:latin typeface="Cambria" panose="02040503050406030204" pitchFamily="18" charset="0"/>
            <a:cs typeface="Calibri" pitchFamily="34" charset="0"/>
          </a:endParaRPr>
        </a:p>
      </dgm:t>
    </dgm:pt>
    <dgm:pt modelId="{92EA1466-5986-4E39-B43D-6BCD05C4906F}">
      <dgm:prSet phldrT="[Текст]"/>
      <dgm:spPr/>
      <dgm:t>
        <a:bodyPr/>
        <a:lstStyle/>
        <a:p>
          <a:r>
            <a:rPr lang="ru-RU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Предложить участнику ГИА предъявить предмет, </a:t>
          </a:r>
          <a:r>
            <a:rPr lang="en-US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который сработал </a:t>
          </a:r>
          <a:r>
            <a:rPr lang="ru-RU" dirty="0" err="1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металлодетектор</a:t>
          </a:r>
          <a:endParaRPr lang="ru-RU" dirty="0">
            <a:solidFill>
              <a:srgbClr val="012F4B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1117B-A5CC-4307-8D6D-90567F3AFBB2}" type="parTrans" cxnId="{A5293124-0BA5-4058-9FF6-BAA8CED72E2D}">
      <dgm:prSet/>
      <dgm:spPr/>
      <dgm:t>
        <a:bodyPr/>
        <a:lstStyle/>
        <a:p>
          <a:endParaRPr lang="ru-RU">
            <a:latin typeface="Cambria" panose="02040503050406030204" pitchFamily="18" charset="0"/>
            <a:cs typeface="Calibri" pitchFamily="34" charset="0"/>
          </a:endParaRPr>
        </a:p>
      </dgm:t>
    </dgm:pt>
    <dgm:pt modelId="{370D5F6C-A878-4869-8E6B-9949A1F0F1C2}" type="sibTrans" cxnId="{A5293124-0BA5-4058-9FF6-BAA8CED72E2D}">
      <dgm:prSet/>
      <dgm:spPr/>
      <dgm:t>
        <a:bodyPr/>
        <a:lstStyle/>
        <a:p>
          <a:endParaRPr lang="ru-RU">
            <a:latin typeface="Cambria" panose="02040503050406030204" pitchFamily="18" charset="0"/>
            <a:cs typeface="Calibri" pitchFamily="34" charset="0"/>
          </a:endParaRPr>
        </a:p>
      </dgm:t>
    </dgm:pt>
    <dgm:pt modelId="{2E91856C-D6C7-41C7-A12B-1BF29E48DE01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Отказ участника ГИА сдать обнаруженное металлоискателем запрещённое средство</a:t>
          </a:r>
        </a:p>
      </dgm:t>
    </dgm:pt>
    <dgm:pt modelId="{D6FAA9F3-9C7A-4872-8029-892F40FBCA72}" type="parTrans" cxnId="{378B2E47-E6B7-4D8C-A8EF-A304E658E236}">
      <dgm:prSet/>
      <dgm:spPr/>
      <dgm:t>
        <a:bodyPr/>
        <a:lstStyle/>
        <a:p>
          <a:endParaRPr lang="ru-RU">
            <a:latin typeface="Cambria" panose="02040503050406030204" pitchFamily="18" charset="0"/>
            <a:cs typeface="Calibri" pitchFamily="34" charset="0"/>
          </a:endParaRPr>
        </a:p>
      </dgm:t>
    </dgm:pt>
    <dgm:pt modelId="{6D808DA9-5720-4178-9D83-20C060197F27}" type="sibTrans" cxnId="{378B2E47-E6B7-4D8C-A8EF-A304E658E236}">
      <dgm:prSet/>
      <dgm:spPr/>
      <dgm:t>
        <a:bodyPr/>
        <a:lstStyle/>
        <a:p>
          <a:endParaRPr lang="ru-RU">
            <a:latin typeface="Cambria" panose="02040503050406030204" pitchFamily="18" charset="0"/>
            <a:cs typeface="Calibri" pitchFamily="34" charset="0"/>
          </a:endParaRPr>
        </a:p>
      </dgm:t>
    </dgm:pt>
    <dgm:pt modelId="{1098988F-ABA9-4952-90BE-60DDF9FE17AE}">
      <dgm:prSet phldrT="[Текст]"/>
      <dgm:spPr/>
      <dgm:t>
        <a:bodyPr/>
        <a:lstStyle/>
        <a:p>
          <a:pPr marL="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Составление акта </a:t>
          </a:r>
          <a:r>
            <a:rPr lang="en-US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не допуске участника ГИА, отказавшегося от сдачи запрещённого средства </a:t>
          </a:r>
          <a:r>
            <a:rPr lang="en-US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руководителем ППЭ в 2-х экземплярах (с подписью участника ГИА)</a:t>
          </a:r>
        </a:p>
      </dgm:t>
    </dgm:pt>
    <dgm:pt modelId="{07E84024-59FF-4DD2-BFF9-6D2E353AC470}" type="parTrans" cxnId="{E62B5C13-EA0A-42B4-B10B-DC147EF8DFD4}">
      <dgm:prSet/>
      <dgm:spPr/>
      <dgm:t>
        <a:bodyPr/>
        <a:lstStyle/>
        <a:p>
          <a:endParaRPr lang="ru-RU">
            <a:latin typeface="Cambria" panose="02040503050406030204" pitchFamily="18" charset="0"/>
            <a:cs typeface="Calibri" pitchFamily="34" charset="0"/>
          </a:endParaRPr>
        </a:p>
      </dgm:t>
    </dgm:pt>
    <dgm:pt modelId="{1BB129C4-1650-41CE-9480-77C8539E17A8}" type="sibTrans" cxnId="{E62B5C13-EA0A-42B4-B10B-DC147EF8DFD4}">
      <dgm:prSet/>
      <dgm:spPr/>
      <dgm:t>
        <a:bodyPr/>
        <a:lstStyle/>
        <a:p>
          <a:endParaRPr lang="ru-RU">
            <a:latin typeface="Cambria" panose="02040503050406030204" pitchFamily="18" charset="0"/>
            <a:cs typeface="Calibri" pitchFamily="34" charset="0"/>
          </a:endParaRPr>
        </a:p>
      </dgm:t>
    </dgm:pt>
    <dgm:pt modelId="{D88389DC-D235-46B0-BF40-21F211BD0F55}">
      <dgm:prSet phldrT="[Текст]"/>
      <dgm:spPr/>
      <dgm:t>
        <a:bodyPr/>
        <a:lstStyle/>
        <a:p>
          <a:pPr marL="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Недопуск</a:t>
          </a:r>
          <a:r>
            <a:rPr lang="ru-RU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 ГИА </a:t>
          </a:r>
          <a:r>
            <a:rPr lang="en-US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ППЭ</a:t>
          </a:r>
        </a:p>
      </dgm:t>
    </dgm:pt>
    <dgm:pt modelId="{12343C56-5819-4438-8D7D-E79317994551}" type="parTrans" cxnId="{BFD55767-C798-4631-B048-DB7B70DBF8E2}">
      <dgm:prSet/>
      <dgm:spPr/>
      <dgm:t>
        <a:bodyPr/>
        <a:lstStyle/>
        <a:p>
          <a:endParaRPr lang="ru-RU">
            <a:latin typeface="Cambria" panose="02040503050406030204" pitchFamily="18" charset="0"/>
            <a:cs typeface="Calibri" pitchFamily="34" charset="0"/>
          </a:endParaRPr>
        </a:p>
      </dgm:t>
    </dgm:pt>
    <dgm:pt modelId="{4EB1FB80-35B8-4A93-B281-05A4B374C951}" type="sibTrans" cxnId="{BFD55767-C798-4631-B048-DB7B70DBF8E2}">
      <dgm:prSet/>
      <dgm:spPr/>
      <dgm:t>
        <a:bodyPr/>
        <a:lstStyle/>
        <a:p>
          <a:endParaRPr lang="ru-RU">
            <a:latin typeface="Cambria" panose="02040503050406030204" pitchFamily="18" charset="0"/>
            <a:cs typeface="Calibri" pitchFamily="34" charset="0"/>
          </a:endParaRPr>
        </a:p>
      </dgm:t>
    </dgm:pt>
    <dgm:pt modelId="{368C4713-8679-46BF-8A86-5CAE306E2254}" type="pres">
      <dgm:prSet presAssocID="{EA50A7C1-31B5-4016-BCB1-7321428BF4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3E657-1F1F-445D-AB03-5A13B3F25E5F}" type="pres">
      <dgm:prSet presAssocID="{488023EF-7607-41C2-8609-88C25AB14D61}" presName="composite" presStyleCnt="0"/>
      <dgm:spPr/>
    </dgm:pt>
    <dgm:pt modelId="{AA29E034-E631-4534-8C0B-A8977C184199}" type="pres">
      <dgm:prSet presAssocID="{488023EF-7607-41C2-8609-88C25AB14D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07DF-99E2-43D5-B218-2D316F4FCB97}" type="pres">
      <dgm:prSet presAssocID="{488023EF-7607-41C2-8609-88C25AB14D6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598E1-D520-4E6C-91C5-00A1F413FA0E}" type="pres">
      <dgm:prSet presAssocID="{FAF22AAB-4991-4AC6-A944-F57168C2D8AB}" presName="space" presStyleCnt="0"/>
      <dgm:spPr/>
    </dgm:pt>
    <dgm:pt modelId="{0885ED08-170A-4480-937B-B2840CBA9947}" type="pres">
      <dgm:prSet presAssocID="{2E91856C-D6C7-41C7-A12B-1BF29E48DE01}" presName="composite" presStyleCnt="0"/>
      <dgm:spPr/>
    </dgm:pt>
    <dgm:pt modelId="{48A92509-615F-4654-BEED-09306BE0090A}" type="pres">
      <dgm:prSet presAssocID="{2E91856C-D6C7-41C7-A12B-1BF29E48DE0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FC89-8A96-4579-ACF7-22FEAD3D4C9F}" type="pres">
      <dgm:prSet presAssocID="{2E91856C-D6C7-41C7-A12B-1BF29E48DE0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B4C1EC-3AE1-49BB-AC50-55F7DC3E8F53}" type="presOf" srcId="{2E91856C-D6C7-41C7-A12B-1BF29E48DE01}" destId="{48A92509-615F-4654-BEED-09306BE0090A}" srcOrd="0" destOrd="0" presId="urn:microsoft.com/office/officeart/2005/8/layout/hList1"/>
    <dgm:cxn modelId="{378B2E47-E6B7-4D8C-A8EF-A304E658E236}" srcId="{EA50A7C1-31B5-4016-BCB1-7321428BF407}" destId="{2E91856C-D6C7-41C7-A12B-1BF29E48DE01}" srcOrd="1" destOrd="0" parTransId="{D6FAA9F3-9C7A-4872-8029-892F40FBCA72}" sibTransId="{6D808DA9-5720-4178-9D83-20C060197F27}"/>
    <dgm:cxn modelId="{10FA356D-B16B-43BD-BAD8-ED229673BA95}" type="presOf" srcId="{488023EF-7607-41C2-8609-88C25AB14D61}" destId="{AA29E034-E631-4534-8C0B-A8977C184199}" srcOrd="0" destOrd="0" presId="urn:microsoft.com/office/officeart/2005/8/layout/hList1"/>
    <dgm:cxn modelId="{E62B5C13-EA0A-42B4-B10B-DC147EF8DFD4}" srcId="{2E91856C-D6C7-41C7-A12B-1BF29E48DE01}" destId="{1098988F-ABA9-4952-90BE-60DDF9FE17AE}" srcOrd="0" destOrd="0" parTransId="{07E84024-59FF-4DD2-BFF9-6D2E353AC470}" sibTransId="{1BB129C4-1650-41CE-9480-77C8539E17A8}"/>
    <dgm:cxn modelId="{6D73A372-2D16-4D11-9DA3-E852B256B5E3}" type="presOf" srcId="{D88389DC-D235-46B0-BF40-21F211BD0F55}" destId="{FD74FC89-8A96-4579-ACF7-22FEAD3D4C9F}" srcOrd="0" destOrd="1" presId="urn:microsoft.com/office/officeart/2005/8/layout/hList1"/>
    <dgm:cxn modelId="{D046001E-BE0A-4035-AF0A-BF1D587E6F2A}" type="presOf" srcId="{1098988F-ABA9-4952-90BE-60DDF9FE17AE}" destId="{FD74FC89-8A96-4579-ACF7-22FEAD3D4C9F}" srcOrd="0" destOrd="0" presId="urn:microsoft.com/office/officeart/2005/8/layout/hList1"/>
    <dgm:cxn modelId="{7A446BD5-B4F1-46A3-B40B-1D2DF62841A0}" type="presOf" srcId="{EA50A7C1-31B5-4016-BCB1-7321428BF407}" destId="{368C4713-8679-46BF-8A86-5CAE306E2254}" srcOrd="0" destOrd="0" presId="urn:microsoft.com/office/officeart/2005/8/layout/hList1"/>
    <dgm:cxn modelId="{BFD55767-C798-4631-B048-DB7B70DBF8E2}" srcId="{2E91856C-D6C7-41C7-A12B-1BF29E48DE01}" destId="{D88389DC-D235-46B0-BF40-21F211BD0F55}" srcOrd="1" destOrd="0" parTransId="{12343C56-5819-4438-8D7D-E79317994551}" sibTransId="{4EB1FB80-35B8-4A93-B281-05A4B374C951}"/>
    <dgm:cxn modelId="{4ABF1877-BCB3-4668-AC07-F7053D3024D9}" type="presOf" srcId="{92EA1466-5986-4E39-B43D-6BCD05C4906F}" destId="{18D207DF-99E2-43D5-B218-2D316F4FCB97}" srcOrd="0" destOrd="0" presId="urn:microsoft.com/office/officeart/2005/8/layout/hList1"/>
    <dgm:cxn modelId="{A5293124-0BA5-4058-9FF6-BAA8CED72E2D}" srcId="{488023EF-7607-41C2-8609-88C25AB14D61}" destId="{92EA1466-5986-4E39-B43D-6BCD05C4906F}" srcOrd="0" destOrd="0" parTransId="{08C1117B-A5CC-4307-8D6D-90567F3AFBB2}" sibTransId="{370D5F6C-A878-4869-8E6B-9949A1F0F1C2}"/>
    <dgm:cxn modelId="{2805CFC0-4F7E-487B-9152-1457D1BA6152}" srcId="{EA50A7C1-31B5-4016-BCB1-7321428BF407}" destId="{488023EF-7607-41C2-8609-88C25AB14D61}" srcOrd="0" destOrd="0" parTransId="{03E0203D-251F-449D-BE6B-C7BA8598D98C}" sibTransId="{FAF22AAB-4991-4AC6-A944-F57168C2D8AB}"/>
    <dgm:cxn modelId="{1C52F425-20F6-467C-B39D-6A8369435020}" type="presParOf" srcId="{368C4713-8679-46BF-8A86-5CAE306E2254}" destId="{4E83E657-1F1F-445D-AB03-5A13B3F25E5F}" srcOrd="0" destOrd="0" presId="urn:microsoft.com/office/officeart/2005/8/layout/hList1"/>
    <dgm:cxn modelId="{6B4FDEEB-04C4-446A-B065-29FBAFA7B593}" type="presParOf" srcId="{4E83E657-1F1F-445D-AB03-5A13B3F25E5F}" destId="{AA29E034-E631-4534-8C0B-A8977C184199}" srcOrd="0" destOrd="0" presId="urn:microsoft.com/office/officeart/2005/8/layout/hList1"/>
    <dgm:cxn modelId="{9B16D1FA-9676-4CC1-AB1C-DCD06741FFC3}" type="presParOf" srcId="{4E83E657-1F1F-445D-AB03-5A13B3F25E5F}" destId="{18D207DF-99E2-43D5-B218-2D316F4FCB97}" srcOrd="1" destOrd="0" presId="urn:microsoft.com/office/officeart/2005/8/layout/hList1"/>
    <dgm:cxn modelId="{B87B0FDB-1237-41B7-AD1E-9A45183DC1AB}" type="presParOf" srcId="{368C4713-8679-46BF-8A86-5CAE306E2254}" destId="{63E598E1-D520-4E6C-91C5-00A1F413FA0E}" srcOrd="1" destOrd="0" presId="urn:microsoft.com/office/officeart/2005/8/layout/hList1"/>
    <dgm:cxn modelId="{96900ED0-A9E3-4B03-980A-4FB92983D60F}" type="presParOf" srcId="{368C4713-8679-46BF-8A86-5CAE306E2254}" destId="{0885ED08-170A-4480-937B-B2840CBA9947}" srcOrd="2" destOrd="0" presId="urn:microsoft.com/office/officeart/2005/8/layout/hList1"/>
    <dgm:cxn modelId="{C048F9DC-4291-43D5-97AF-81A91487F760}" type="presParOf" srcId="{0885ED08-170A-4480-937B-B2840CBA9947}" destId="{48A92509-615F-4654-BEED-09306BE0090A}" srcOrd="0" destOrd="0" presId="urn:microsoft.com/office/officeart/2005/8/layout/hList1"/>
    <dgm:cxn modelId="{3EFB07CC-B06D-42A8-93A1-F6BEC8BB0CFB}" type="presParOf" srcId="{0885ED08-170A-4480-937B-B2840CBA9947}" destId="{FD74FC89-8A96-4579-ACF7-22FEAD3D4C9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0A7C1-31B5-4016-BCB1-7321428BF4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8023EF-7607-41C2-8609-88C25AB14D61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в списках автоматизированного распределения участников ГИА</a:t>
          </a:r>
        </a:p>
      </dgm:t>
    </dgm:pt>
    <dgm:pt modelId="{03E0203D-251F-449D-BE6B-C7BA8598D98C}" type="parTrans" cxnId="{2805CFC0-4F7E-487B-9152-1457D1BA6152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FAF22AAB-4991-4AC6-A944-F57168C2D8AB}" type="sibTrans" cxnId="{2805CFC0-4F7E-487B-9152-1457D1BA6152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92EA1466-5986-4E39-B43D-6BCD05C4906F}">
      <dgm:prSet phldrT="[Текст]"/>
      <dgm:spPr/>
      <dgm:t>
        <a:bodyPr/>
        <a:lstStyle/>
        <a:p>
          <a:r>
            <a:rPr lang="ru-RU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Недопуск</a:t>
          </a:r>
          <a:r>
            <a: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 ГИА </a:t>
          </a:r>
          <a:br>
            <a: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ППЭ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1117B-A5CC-4307-8D6D-90567F3AFBB2}" type="parTrans" cxnId="{A5293124-0BA5-4058-9FF6-BAA8CED72E2D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70D5F6C-A878-4869-8E6B-9949A1F0F1C2}" type="sibTrans" cxnId="{A5293124-0BA5-4058-9FF6-BAA8CED72E2D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2E91856C-D6C7-41C7-A12B-1BF29E48DE01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Явка без документа, удостоверяющего личность, выпускника текущего года</a:t>
          </a:r>
        </a:p>
      </dgm:t>
    </dgm:pt>
    <dgm:pt modelId="{D6FAA9F3-9C7A-4872-8029-892F40FBCA72}" type="parTrans" cxnId="{378B2E47-E6B7-4D8C-A8EF-A304E658E236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6D808DA9-5720-4178-9D83-20C060197F27}" type="sibTrans" cxnId="{378B2E47-E6B7-4D8C-A8EF-A304E658E236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1098988F-ABA9-4952-90BE-60DDF9FE17AE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Идентификация личности участника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84024-59FF-4DD2-BFF9-6D2E353AC470}" type="parTrans" cxnId="{E62B5C13-EA0A-42B4-B10B-DC147EF8DFD4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1BB129C4-1650-41CE-9480-77C8539E17A8}" type="sibTrans" cxnId="{E62B5C13-EA0A-42B4-B10B-DC147EF8DFD4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F1AA42E1-742C-412C-9820-0AF751B4D5B9}">
      <dgm:prSet phldrT="[Текст]"/>
      <dgm:spPr>
        <a:solidFill>
          <a:srgbClr val="025B94"/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Явка без документа, удостоверяющего личность, выпускника прошлых лет</a:t>
          </a:r>
        </a:p>
      </dgm:t>
    </dgm:pt>
    <dgm:pt modelId="{CC8CC16B-E284-43CE-AA03-F968AC55AB5A}" type="parTrans" cxnId="{0CBE1716-099C-42B7-8B7C-DB8E88A3A250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699718E1-96EC-4FB6-BB7E-7CA9F6FD4201}" type="sibTrans" cxnId="{0CBE1716-099C-42B7-8B7C-DB8E88A3A250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20078EEE-E248-4235-A861-B134F57D784D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акта о </a:t>
          </a:r>
          <a:r>
            <a:rPr lang="ru-RU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недопуске</a:t>
          </a:r>
          <a:r>
            <a: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 ГИА в ППЭ руководителем ППЭ в 2-х экземплярах (с подписью участника ГИА)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D31BB9-9921-4B02-BD65-25DEDD0B7F21}" type="parTrans" cxnId="{868330A7-D151-498A-9021-86FFD7FAE3AD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96274A4C-FF44-46B4-99E2-E6206D553D58}" type="sibTrans" cxnId="{868330A7-D151-498A-9021-86FFD7FAE3AD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E4B12F6-FF6D-447B-8A41-A08A77D62C36}">
      <dgm:prSet/>
      <dgm:spPr/>
      <dgm:t>
        <a:bodyPr/>
        <a:lstStyle/>
        <a:p>
          <a:r>
            <a: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Фиксация данного факта для дальнейшего принятия решения</a:t>
          </a:r>
        </a:p>
      </dgm:t>
    </dgm:pt>
    <dgm:pt modelId="{649D17A7-B6F5-4F8A-B0BD-5BC137CE13E1}" type="parTrans" cxnId="{5620762E-592D-48DB-A2C3-621F26B8E15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0D198435-D08A-4E4D-9A96-5B31DFAC977F}" type="sibTrans" cxnId="{5620762E-592D-48DB-A2C3-621F26B8E15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744C6268-4843-43BE-9D26-FAA6EF48F2F2}">
      <dgm:prSet/>
      <dgm:spPr/>
      <dgm:t>
        <a:bodyPr/>
        <a:lstStyle/>
        <a:p>
          <a:pPr marL="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</a:tabLst>
          </a:pPr>
          <a:r>
            <a: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Допуск участника на экзамен</a:t>
          </a:r>
        </a:p>
      </dgm:t>
    </dgm:pt>
    <dgm:pt modelId="{29066B93-7FFB-48CB-A06F-A6DBF7763D00}" type="parTrans" cxnId="{0CC6A86C-4A05-4F9F-9F3D-439F020DB188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725D277B-FEC4-4B20-8751-EBB7BC5D6E18}" type="sibTrans" cxnId="{0CC6A86C-4A05-4F9F-9F3D-439F020DB188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66E61D8-FE08-4BE5-A529-6580189BD03C}">
      <dgm:prSet/>
      <dgm:spPr/>
      <dgm:t>
        <a:bodyPr/>
        <a:lstStyle/>
        <a:p>
          <a:r>
            <a:rPr lang="ru-RU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Недопуск</a:t>
          </a:r>
          <a:r>
            <a: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 ГИА </a:t>
          </a:r>
          <a:br>
            <a: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ППЭ</a:t>
          </a:r>
        </a:p>
      </dgm:t>
    </dgm:pt>
    <dgm:pt modelId="{1616C67D-01D0-462A-AFE8-2C0238D36AC1}" type="parTrans" cxnId="{C38FA783-6886-4BB1-B2B4-F2F6CB328657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00144359-78B3-46DF-B1B0-8276430714F3}" type="sibTrans" cxnId="{C38FA783-6886-4BB1-B2B4-F2F6CB328657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CE814D7C-FDDE-459A-A308-8A3BEDF2366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акта об идентификации личности участника ГИА (форма ППЭ-20) сопровождающим </a:t>
          </a:r>
          <a:r>
            <a: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 присутствии члена ГЭК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DF03F8-4500-4B5D-AF30-F2C4A29C114C}" type="parTrans" cxnId="{F8A7A69C-9AF7-44EF-8FFE-6B7788136C1E}">
      <dgm:prSet/>
      <dgm:spPr/>
      <dgm:t>
        <a:bodyPr/>
        <a:lstStyle/>
        <a:p>
          <a:endParaRPr lang="ru-RU"/>
        </a:p>
      </dgm:t>
    </dgm:pt>
    <dgm:pt modelId="{AEA31B6A-95E7-44EB-AA5B-7FDE6BBFFE87}" type="sibTrans" cxnId="{F8A7A69C-9AF7-44EF-8FFE-6B7788136C1E}">
      <dgm:prSet/>
      <dgm:spPr/>
      <dgm:t>
        <a:bodyPr/>
        <a:lstStyle/>
        <a:p>
          <a:endParaRPr lang="ru-RU"/>
        </a:p>
      </dgm:t>
    </dgm:pt>
    <dgm:pt modelId="{ECF3E84B-C8A7-4C61-A467-F9DD44976792}">
      <dgm:prSet/>
      <dgm:spPr/>
      <dgm:t>
        <a:bodyPr/>
        <a:lstStyle/>
        <a:p>
          <a:pPr marL="0" indent="0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  <a:tabLst>
              <a:tab pos="0" algn="l"/>
            </a:tabLst>
          </a:pPr>
          <a:r>
            <a: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 отдает акт организатору в аудитории</a:t>
          </a:r>
        </a:p>
      </dgm:t>
    </dgm:pt>
    <dgm:pt modelId="{620854DC-CC28-42E0-8568-6499C4FA4FFB}" type="parTrans" cxnId="{19163DDC-F810-442A-A98A-2BD64805AAFE}">
      <dgm:prSet/>
      <dgm:spPr/>
      <dgm:t>
        <a:bodyPr/>
        <a:lstStyle/>
        <a:p>
          <a:endParaRPr lang="ru-RU"/>
        </a:p>
      </dgm:t>
    </dgm:pt>
    <dgm:pt modelId="{C44DE403-5402-46E7-BA63-3A1D6F157EF0}" type="sibTrans" cxnId="{19163DDC-F810-442A-A98A-2BD64805AAFE}">
      <dgm:prSet/>
      <dgm:spPr/>
      <dgm:t>
        <a:bodyPr/>
        <a:lstStyle/>
        <a:p>
          <a:endParaRPr lang="ru-RU"/>
        </a:p>
      </dgm:t>
    </dgm:pt>
    <dgm:pt modelId="{368C4713-8679-46BF-8A86-5CAE306E2254}" type="pres">
      <dgm:prSet presAssocID="{EA50A7C1-31B5-4016-BCB1-7321428BF4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83E657-1F1F-445D-AB03-5A13B3F25E5F}" type="pres">
      <dgm:prSet presAssocID="{488023EF-7607-41C2-8609-88C25AB14D61}" presName="composite" presStyleCnt="0"/>
      <dgm:spPr/>
    </dgm:pt>
    <dgm:pt modelId="{AA29E034-E631-4534-8C0B-A8977C184199}" type="pres">
      <dgm:prSet presAssocID="{488023EF-7607-41C2-8609-88C25AB14D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207DF-99E2-43D5-B218-2D316F4FCB97}" type="pres">
      <dgm:prSet presAssocID="{488023EF-7607-41C2-8609-88C25AB14D6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598E1-D520-4E6C-91C5-00A1F413FA0E}" type="pres">
      <dgm:prSet presAssocID="{FAF22AAB-4991-4AC6-A944-F57168C2D8AB}" presName="space" presStyleCnt="0"/>
      <dgm:spPr/>
    </dgm:pt>
    <dgm:pt modelId="{0885ED08-170A-4480-937B-B2840CBA9947}" type="pres">
      <dgm:prSet presAssocID="{2E91856C-D6C7-41C7-A12B-1BF29E48DE01}" presName="composite" presStyleCnt="0"/>
      <dgm:spPr/>
    </dgm:pt>
    <dgm:pt modelId="{48A92509-615F-4654-BEED-09306BE0090A}" type="pres">
      <dgm:prSet presAssocID="{2E91856C-D6C7-41C7-A12B-1BF29E48DE0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4FC89-8A96-4579-ACF7-22FEAD3D4C9F}" type="pres">
      <dgm:prSet presAssocID="{2E91856C-D6C7-41C7-A12B-1BF29E48DE0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DE017-C48F-4326-9CB9-F7ADB1907764}" type="pres">
      <dgm:prSet presAssocID="{6D808DA9-5720-4178-9D83-20C060197F27}" presName="space" presStyleCnt="0"/>
      <dgm:spPr/>
    </dgm:pt>
    <dgm:pt modelId="{4AF4D86E-B215-4C9D-B315-3B0071AEB88E}" type="pres">
      <dgm:prSet presAssocID="{F1AA42E1-742C-412C-9820-0AF751B4D5B9}" presName="composite" presStyleCnt="0"/>
      <dgm:spPr/>
    </dgm:pt>
    <dgm:pt modelId="{6F9BDCC5-CAB1-40BD-8EA7-187A44BDD624}" type="pres">
      <dgm:prSet presAssocID="{F1AA42E1-742C-412C-9820-0AF751B4D5B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75DD6-83B9-48F2-B217-C892F542B73F}" type="pres">
      <dgm:prSet presAssocID="{F1AA42E1-742C-412C-9820-0AF751B4D5B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6A86C-4A05-4F9F-9F3D-439F020DB188}" srcId="{2E91856C-D6C7-41C7-A12B-1BF29E48DE01}" destId="{744C6268-4843-43BE-9D26-FAA6EF48F2F2}" srcOrd="2" destOrd="0" parTransId="{29066B93-7FFB-48CB-A06F-A6DBF7763D00}" sibTransId="{725D277B-FEC4-4B20-8751-EBB7BC5D6E18}"/>
    <dgm:cxn modelId="{868330A7-D151-498A-9021-86FFD7FAE3AD}" srcId="{F1AA42E1-742C-412C-9820-0AF751B4D5B9}" destId="{20078EEE-E248-4235-A861-B134F57D784D}" srcOrd="0" destOrd="0" parTransId="{0DD31BB9-9921-4B02-BD65-25DEDD0B7F21}" sibTransId="{96274A4C-FF44-46B4-99E2-E6206D553D58}"/>
    <dgm:cxn modelId="{14CE4998-2993-4E65-A315-03125A872408}" type="presOf" srcId="{20078EEE-E248-4235-A861-B134F57D784D}" destId="{83675DD6-83B9-48F2-B217-C892F542B73F}" srcOrd="0" destOrd="0" presId="urn:microsoft.com/office/officeart/2005/8/layout/hList1"/>
    <dgm:cxn modelId="{016B3794-1C08-479F-B59C-54BDCF83FB57}" type="presOf" srcId="{744C6268-4843-43BE-9D26-FAA6EF48F2F2}" destId="{FD74FC89-8A96-4579-ACF7-22FEAD3D4C9F}" srcOrd="0" destOrd="2" presId="urn:microsoft.com/office/officeart/2005/8/layout/hList1"/>
    <dgm:cxn modelId="{97B7347E-707C-4D3A-829A-DF63B1A6529E}" type="presOf" srcId="{2E91856C-D6C7-41C7-A12B-1BF29E48DE01}" destId="{48A92509-615F-4654-BEED-09306BE0090A}" srcOrd="0" destOrd="0" presId="urn:microsoft.com/office/officeart/2005/8/layout/hList1"/>
    <dgm:cxn modelId="{356AE0B0-5405-4CE1-AEA4-34AEF02C2B65}" type="presOf" srcId="{1098988F-ABA9-4952-90BE-60DDF9FE17AE}" destId="{FD74FC89-8A96-4579-ACF7-22FEAD3D4C9F}" srcOrd="0" destOrd="0" presId="urn:microsoft.com/office/officeart/2005/8/layout/hList1"/>
    <dgm:cxn modelId="{39FCCF13-10E5-434F-813E-E6C21A4A95E7}" type="presOf" srcId="{366E61D8-FE08-4BE5-A529-6580189BD03C}" destId="{83675DD6-83B9-48F2-B217-C892F542B73F}" srcOrd="0" destOrd="1" presId="urn:microsoft.com/office/officeart/2005/8/layout/hList1"/>
    <dgm:cxn modelId="{195570B0-994A-45CE-87D2-712A92C3D1EB}" type="presOf" srcId="{CE814D7C-FDDE-459A-A308-8A3BEDF23666}" destId="{FD74FC89-8A96-4579-ACF7-22FEAD3D4C9F}" srcOrd="0" destOrd="1" presId="urn:microsoft.com/office/officeart/2005/8/layout/hList1"/>
    <dgm:cxn modelId="{378B2E47-E6B7-4D8C-A8EF-A304E658E236}" srcId="{EA50A7C1-31B5-4016-BCB1-7321428BF407}" destId="{2E91856C-D6C7-41C7-A12B-1BF29E48DE01}" srcOrd="1" destOrd="0" parTransId="{D6FAA9F3-9C7A-4872-8029-892F40FBCA72}" sibTransId="{6D808DA9-5720-4178-9D83-20C060197F27}"/>
    <dgm:cxn modelId="{2F61B15D-39F0-4805-941B-80B075F09123}" type="presOf" srcId="{92EA1466-5986-4E39-B43D-6BCD05C4906F}" destId="{18D207DF-99E2-43D5-B218-2D316F4FCB97}" srcOrd="0" destOrd="0" presId="urn:microsoft.com/office/officeart/2005/8/layout/hList1"/>
    <dgm:cxn modelId="{C38FA783-6886-4BB1-B2B4-F2F6CB328657}" srcId="{F1AA42E1-742C-412C-9820-0AF751B4D5B9}" destId="{366E61D8-FE08-4BE5-A529-6580189BD03C}" srcOrd="1" destOrd="0" parTransId="{1616C67D-01D0-462A-AFE8-2C0238D36AC1}" sibTransId="{00144359-78B3-46DF-B1B0-8276430714F3}"/>
    <dgm:cxn modelId="{A5293124-0BA5-4058-9FF6-BAA8CED72E2D}" srcId="{488023EF-7607-41C2-8609-88C25AB14D61}" destId="{92EA1466-5986-4E39-B43D-6BCD05C4906F}" srcOrd="0" destOrd="0" parTransId="{08C1117B-A5CC-4307-8D6D-90567F3AFBB2}" sibTransId="{370D5F6C-A878-4869-8E6B-9949A1F0F1C2}"/>
    <dgm:cxn modelId="{8EBCEA04-4211-4747-9DD8-57F14D825CDF}" type="presOf" srcId="{EA50A7C1-31B5-4016-BCB1-7321428BF407}" destId="{368C4713-8679-46BF-8A86-5CAE306E2254}" srcOrd="0" destOrd="0" presId="urn:microsoft.com/office/officeart/2005/8/layout/hList1"/>
    <dgm:cxn modelId="{19163DDC-F810-442A-A98A-2BD64805AAFE}" srcId="{2E91856C-D6C7-41C7-A12B-1BF29E48DE01}" destId="{ECF3E84B-C8A7-4C61-A467-F9DD44976792}" srcOrd="3" destOrd="0" parTransId="{620854DC-CC28-42E0-8568-6499C4FA4FFB}" sibTransId="{C44DE403-5402-46E7-BA63-3A1D6F157EF0}"/>
    <dgm:cxn modelId="{A62B5029-0123-41C4-80BA-C964593B1475}" type="presOf" srcId="{ECF3E84B-C8A7-4C61-A467-F9DD44976792}" destId="{FD74FC89-8A96-4579-ACF7-22FEAD3D4C9F}" srcOrd="0" destOrd="3" presId="urn:microsoft.com/office/officeart/2005/8/layout/hList1"/>
    <dgm:cxn modelId="{8F77BAAF-088A-4E80-9773-421AD31DBA20}" type="presOf" srcId="{F1AA42E1-742C-412C-9820-0AF751B4D5B9}" destId="{6F9BDCC5-CAB1-40BD-8EA7-187A44BDD624}" srcOrd="0" destOrd="0" presId="urn:microsoft.com/office/officeart/2005/8/layout/hList1"/>
    <dgm:cxn modelId="{CDF99788-9F87-411D-89FA-1202E69E7E9A}" type="presOf" srcId="{3E4B12F6-FF6D-447B-8A41-A08A77D62C36}" destId="{18D207DF-99E2-43D5-B218-2D316F4FCB97}" srcOrd="0" destOrd="1" presId="urn:microsoft.com/office/officeart/2005/8/layout/hList1"/>
    <dgm:cxn modelId="{F8A7A69C-9AF7-44EF-8FFE-6B7788136C1E}" srcId="{2E91856C-D6C7-41C7-A12B-1BF29E48DE01}" destId="{CE814D7C-FDDE-459A-A308-8A3BEDF23666}" srcOrd="1" destOrd="0" parTransId="{BFDF03F8-4500-4B5D-AF30-F2C4A29C114C}" sibTransId="{AEA31B6A-95E7-44EB-AA5B-7FDE6BBFFE87}"/>
    <dgm:cxn modelId="{5620762E-592D-48DB-A2C3-621F26B8E15E}" srcId="{488023EF-7607-41C2-8609-88C25AB14D61}" destId="{3E4B12F6-FF6D-447B-8A41-A08A77D62C36}" srcOrd="1" destOrd="0" parTransId="{649D17A7-B6F5-4F8A-B0BD-5BC137CE13E1}" sibTransId="{0D198435-D08A-4E4D-9A96-5B31DFAC977F}"/>
    <dgm:cxn modelId="{0CBE1716-099C-42B7-8B7C-DB8E88A3A250}" srcId="{EA50A7C1-31B5-4016-BCB1-7321428BF407}" destId="{F1AA42E1-742C-412C-9820-0AF751B4D5B9}" srcOrd="2" destOrd="0" parTransId="{CC8CC16B-E284-43CE-AA03-F968AC55AB5A}" sibTransId="{699718E1-96EC-4FB6-BB7E-7CA9F6FD4201}"/>
    <dgm:cxn modelId="{E62B5C13-EA0A-42B4-B10B-DC147EF8DFD4}" srcId="{2E91856C-D6C7-41C7-A12B-1BF29E48DE01}" destId="{1098988F-ABA9-4952-90BE-60DDF9FE17AE}" srcOrd="0" destOrd="0" parTransId="{07E84024-59FF-4DD2-BFF9-6D2E353AC470}" sibTransId="{1BB129C4-1650-41CE-9480-77C8539E17A8}"/>
    <dgm:cxn modelId="{C399C915-BD7A-4B35-A1A9-5A2F697ED4D7}" type="presOf" srcId="{488023EF-7607-41C2-8609-88C25AB14D61}" destId="{AA29E034-E631-4534-8C0B-A8977C184199}" srcOrd="0" destOrd="0" presId="urn:microsoft.com/office/officeart/2005/8/layout/hList1"/>
    <dgm:cxn modelId="{2805CFC0-4F7E-487B-9152-1457D1BA6152}" srcId="{EA50A7C1-31B5-4016-BCB1-7321428BF407}" destId="{488023EF-7607-41C2-8609-88C25AB14D61}" srcOrd="0" destOrd="0" parTransId="{03E0203D-251F-449D-BE6B-C7BA8598D98C}" sibTransId="{FAF22AAB-4991-4AC6-A944-F57168C2D8AB}"/>
    <dgm:cxn modelId="{A59503E2-D837-4BC3-B616-9FDA7B03B87C}" type="presParOf" srcId="{368C4713-8679-46BF-8A86-5CAE306E2254}" destId="{4E83E657-1F1F-445D-AB03-5A13B3F25E5F}" srcOrd="0" destOrd="0" presId="urn:microsoft.com/office/officeart/2005/8/layout/hList1"/>
    <dgm:cxn modelId="{8772946D-AA6C-4140-8F0D-C3BD035E370C}" type="presParOf" srcId="{4E83E657-1F1F-445D-AB03-5A13B3F25E5F}" destId="{AA29E034-E631-4534-8C0B-A8977C184199}" srcOrd="0" destOrd="0" presId="urn:microsoft.com/office/officeart/2005/8/layout/hList1"/>
    <dgm:cxn modelId="{3BC35C63-79A2-48C3-ABD0-30EF83B033D4}" type="presParOf" srcId="{4E83E657-1F1F-445D-AB03-5A13B3F25E5F}" destId="{18D207DF-99E2-43D5-B218-2D316F4FCB97}" srcOrd="1" destOrd="0" presId="urn:microsoft.com/office/officeart/2005/8/layout/hList1"/>
    <dgm:cxn modelId="{E56051B0-76BC-4C3A-9A8B-E22ABE6A15A4}" type="presParOf" srcId="{368C4713-8679-46BF-8A86-5CAE306E2254}" destId="{63E598E1-D520-4E6C-91C5-00A1F413FA0E}" srcOrd="1" destOrd="0" presId="urn:microsoft.com/office/officeart/2005/8/layout/hList1"/>
    <dgm:cxn modelId="{45E21F63-23BB-465F-829F-7F3DCEEF7999}" type="presParOf" srcId="{368C4713-8679-46BF-8A86-5CAE306E2254}" destId="{0885ED08-170A-4480-937B-B2840CBA9947}" srcOrd="2" destOrd="0" presId="urn:microsoft.com/office/officeart/2005/8/layout/hList1"/>
    <dgm:cxn modelId="{9A33BFBA-7652-4175-891E-722E46B0CD61}" type="presParOf" srcId="{0885ED08-170A-4480-937B-B2840CBA9947}" destId="{48A92509-615F-4654-BEED-09306BE0090A}" srcOrd="0" destOrd="0" presId="urn:microsoft.com/office/officeart/2005/8/layout/hList1"/>
    <dgm:cxn modelId="{AE117469-916B-40E8-8A16-902C327E7F50}" type="presParOf" srcId="{0885ED08-170A-4480-937B-B2840CBA9947}" destId="{FD74FC89-8A96-4579-ACF7-22FEAD3D4C9F}" srcOrd="1" destOrd="0" presId="urn:microsoft.com/office/officeart/2005/8/layout/hList1"/>
    <dgm:cxn modelId="{0D48AC46-4650-4444-8329-96F80491E86D}" type="presParOf" srcId="{368C4713-8679-46BF-8A86-5CAE306E2254}" destId="{794DE017-C48F-4326-9CB9-F7ADB1907764}" srcOrd="3" destOrd="0" presId="urn:microsoft.com/office/officeart/2005/8/layout/hList1"/>
    <dgm:cxn modelId="{7792A811-EE77-4FC0-9D06-B219B35DF7B7}" type="presParOf" srcId="{368C4713-8679-46BF-8A86-5CAE306E2254}" destId="{4AF4D86E-B215-4C9D-B315-3B0071AEB88E}" srcOrd="4" destOrd="0" presId="urn:microsoft.com/office/officeart/2005/8/layout/hList1"/>
    <dgm:cxn modelId="{12E1D103-43E5-457B-A428-0A6E4AA0BD59}" type="presParOf" srcId="{4AF4D86E-B215-4C9D-B315-3B0071AEB88E}" destId="{6F9BDCC5-CAB1-40BD-8EA7-187A44BDD624}" srcOrd="0" destOrd="0" presId="urn:microsoft.com/office/officeart/2005/8/layout/hList1"/>
    <dgm:cxn modelId="{3B44036F-FCC5-4217-8669-388C572CCB45}" type="presParOf" srcId="{4AF4D86E-B215-4C9D-B315-3B0071AEB88E}" destId="{83675DD6-83B9-48F2-B217-C892F542B7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>
              <a:solidFill>
                <a:srgbClr val="002060"/>
              </a:solidFill>
            </a:rPr>
            <a:t>Акт по форме ППЭ-21</a:t>
          </a: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>
              <a:solidFill>
                <a:srgbClr val="002060"/>
              </a:solidFill>
            </a:rPr>
            <a:t>Отметка в БР</a:t>
          </a:r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>
              <a:solidFill>
                <a:srgbClr val="002060"/>
              </a:solidFill>
            </a:rPr>
            <a:t>Отметка в форме ППЭ-05-02</a:t>
          </a: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4C6AF2BF-4CA9-46A9-BAF2-B76AA8F31FD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>
              <a:solidFill>
                <a:srgbClr val="002060"/>
              </a:solidFill>
            </a:rPr>
            <a:t>Уведомление о явке в ГЭК</a:t>
          </a:r>
        </a:p>
      </dgm:t>
    </dgm:pt>
    <dgm:pt modelId="{FDCABF61-C14B-4F78-BBB5-7D9EE8FD084D}" type="parTrans" cxnId="{3463006A-E133-442A-A892-9776FEEB9A83}">
      <dgm:prSet/>
      <dgm:spPr/>
      <dgm:t>
        <a:bodyPr/>
        <a:lstStyle/>
        <a:p>
          <a:endParaRPr lang="ru-RU"/>
        </a:p>
      </dgm:t>
    </dgm:pt>
    <dgm:pt modelId="{5BED3539-5DC5-403B-934E-25C210D3BF9C}" type="sibTrans" cxnId="{3463006A-E133-442A-A892-9776FEEB9A83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4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4"/>
      <dgm:spPr/>
    </dgm:pt>
    <dgm:pt modelId="{E7355EEC-17BA-486C-B30B-953EC7119146}" type="pres">
      <dgm:prSet presAssocID="{84C1A9BA-349A-4BB0-9CD0-79A8664D2FB4}" presName="imagNode" presStyleLbl="fgImgPlace1" presStyleIdx="0" presStyleCnt="4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4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4"/>
      <dgm:spPr/>
    </dgm:pt>
    <dgm:pt modelId="{78AECD96-2D13-4C11-AE27-8D7D59C7C6A5}" type="pres">
      <dgm:prSet presAssocID="{EB15CE03-8F4B-442F-8C79-12C9E9EB3AD0}" presName="imagNode" presStyleLbl="fgImgPlace1" presStyleIdx="1" presStyleCnt="4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4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4"/>
      <dgm:spPr/>
    </dgm:pt>
    <dgm:pt modelId="{696AD255-D2AA-4C19-8A66-C2D716C8A496}" type="pres">
      <dgm:prSet presAssocID="{13635093-DF15-46A1-9E5E-FE3E45DCA1C7}" presName="imagNode" presStyleLbl="fgImgPlace1" presStyleIdx="2" presStyleCnt="4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1C4932E-4E07-40A8-B5F5-0837AB24C5BB}" type="pres">
      <dgm:prSet presAssocID="{C92358AA-FB28-46C2-8DE4-7445972604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A117AB-610A-4BFC-BC42-E8A8007E393B}" type="pres">
      <dgm:prSet presAssocID="{4C6AF2BF-4CA9-46A9-BAF2-B76AA8F31FD6}" presName="compNode" presStyleCnt="0"/>
      <dgm:spPr/>
    </dgm:pt>
    <dgm:pt modelId="{2821A98C-7ABF-4B81-ACD3-93278B01C6E6}" type="pres">
      <dgm:prSet presAssocID="{4C6AF2BF-4CA9-46A9-BAF2-B76AA8F31FD6}" presName="bkgdShape" presStyleLbl="node1" presStyleIdx="3" presStyleCnt="4"/>
      <dgm:spPr/>
      <dgm:t>
        <a:bodyPr/>
        <a:lstStyle/>
        <a:p>
          <a:endParaRPr lang="ru-RU"/>
        </a:p>
      </dgm:t>
    </dgm:pt>
    <dgm:pt modelId="{0F9D5DDD-AB1B-4A63-91B4-CD07E20F1EFB}" type="pres">
      <dgm:prSet presAssocID="{4C6AF2BF-4CA9-46A9-BAF2-B76AA8F31FD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4837D-6050-4499-96A1-FABE2AA0D95B}" type="pres">
      <dgm:prSet presAssocID="{4C6AF2BF-4CA9-46A9-BAF2-B76AA8F31FD6}" presName="invisiNode" presStyleLbl="node1" presStyleIdx="3" presStyleCnt="4"/>
      <dgm:spPr/>
    </dgm:pt>
    <dgm:pt modelId="{65923987-F910-4771-BB88-CD40CDC3AB48}" type="pres">
      <dgm:prSet presAssocID="{4C6AF2BF-4CA9-46A9-BAF2-B76AA8F31FD6}" presName="imagNode" presStyleLbl="fgImgPlace1" presStyleIdx="3" presStyleCnt="4" custScaleY="113988" custLinFactNeighborX="1297" custLinFactNeighborY="8209"/>
      <dgm:spPr/>
    </dgm:pt>
  </dgm:ptLst>
  <dgm:cxnLst>
    <dgm:cxn modelId="{3463006A-E133-442A-A892-9776FEEB9A83}" srcId="{9B3653B2-385F-479E-8AED-E923A4098C51}" destId="{4C6AF2BF-4CA9-46A9-BAF2-B76AA8F31FD6}" srcOrd="3" destOrd="0" parTransId="{FDCABF61-C14B-4F78-BBB5-7D9EE8FD084D}" sibTransId="{5BED3539-5DC5-403B-934E-25C210D3BF9C}"/>
    <dgm:cxn modelId="{2DE93C43-59B7-4CD0-B751-F6C95155C591}" type="presOf" srcId="{84C1A9BA-349A-4BB0-9CD0-79A8664D2FB4}" destId="{51DDE8AA-5AA3-403C-8331-7D2E02E4E426}" srcOrd="1" destOrd="0" presId="urn:microsoft.com/office/officeart/2005/8/layout/hList7"/>
    <dgm:cxn modelId="{8E186179-1516-477C-B292-E33730B14F91}" type="presOf" srcId="{C92358AA-FB28-46C2-8DE4-7445972604FF}" destId="{61C4932E-4E07-40A8-B5F5-0837AB24C5BB}" srcOrd="0" destOrd="0" presId="urn:microsoft.com/office/officeart/2005/8/layout/hList7"/>
    <dgm:cxn modelId="{4623A8F5-26AB-4815-8FCA-BF68EF8F3AD6}" type="presOf" srcId="{4C6AF2BF-4CA9-46A9-BAF2-B76AA8F31FD6}" destId="{2821A98C-7ABF-4B81-ACD3-93278B01C6E6}" srcOrd="0" destOrd="0" presId="urn:microsoft.com/office/officeart/2005/8/layout/hList7"/>
    <dgm:cxn modelId="{19FBB5A6-F849-4863-88B7-C96049379F83}" type="presOf" srcId="{E7CBB107-1942-4CFD-9FAC-15CC98794CCB}" destId="{DF201BD5-DA25-466D-A21D-9349B234A09C}" srcOrd="0" destOrd="0" presId="urn:microsoft.com/office/officeart/2005/8/layout/hList7"/>
    <dgm:cxn modelId="{42C57C2B-AD7A-4079-8DBB-3FA6C28713CB}" type="presOf" srcId="{84C1A9BA-349A-4BB0-9CD0-79A8664D2FB4}" destId="{B42E5675-4677-455D-8B52-5F90EB4B23A9}" srcOrd="0" destOrd="0" presId="urn:microsoft.com/office/officeart/2005/8/layout/hList7"/>
    <dgm:cxn modelId="{F53BA457-572F-4F66-A467-98A6303CFB23}" type="presOf" srcId="{9B3653B2-385F-479E-8AED-E923A4098C51}" destId="{4058AFAE-CCC7-4031-8933-58C6E7D6E8E6}" srcOrd="0" destOrd="0" presId="urn:microsoft.com/office/officeart/2005/8/layout/hList7"/>
    <dgm:cxn modelId="{D04F14C5-807D-4A30-87F4-5CADE59C3238}" type="presOf" srcId="{EB15CE03-8F4B-442F-8C79-12C9E9EB3AD0}" destId="{8BC2D775-1F93-4619-B425-01103EE55CDC}" srcOrd="1" destOrd="0" presId="urn:microsoft.com/office/officeart/2005/8/layout/hList7"/>
    <dgm:cxn modelId="{EBFE7F64-DE64-4613-B3FD-9EDA77A1988C}" type="presOf" srcId="{4C6AF2BF-4CA9-46A9-BAF2-B76AA8F31FD6}" destId="{0F9D5DDD-AB1B-4A63-91B4-CD07E20F1EFB}" srcOrd="1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0839969D-02D5-4D1F-9635-FF30BA37775C}" type="presOf" srcId="{13635093-DF15-46A1-9E5E-FE3E45DCA1C7}" destId="{30813065-2F7D-4053-A1A1-69391A808A43}" srcOrd="1" destOrd="0" presId="urn:microsoft.com/office/officeart/2005/8/layout/hList7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AD7701AA-096E-4ECB-B553-C4E47D4A0635}" type="presOf" srcId="{DCA44F4B-AD6C-413A-B277-EB1FC042971C}" destId="{AA8B4F60-8F73-467D-B7CD-120B658BCB4D}" srcOrd="0" destOrd="0" presId="urn:microsoft.com/office/officeart/2005/8/layout/hList7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173D10B6-4142-4604-83F9-8CAF692905ED}" type="presOf" srcId="{EB15CE03-8F4B-442F-8C79-12C9E9EB3AD0}" destId="{65C4BC29-AD05-478D-8B3E-F7DFB98ABE9E}" srcOrd="0" destOrd="0" presId="urn:microsoft.com/office/officeart/2005/8/layout/hList7"/>
    <dgm:cxn modelId="{8C33193D-882C-4201-BA52-A6BAB8F5EEA9}" type="presOf" srcId="{13635093-DF15-46A1-9E5E-FE3E45DCA1C7}" destId="{AF043C9C-0EFA-4578-A5E9-6F7A715B92B1}" srcOrd="0" destOrd="0" presId="urn:microsoft.com/office/officeart/2005/8/layout/hList7"/>
    <dgm:cxn modelId="{83550F22-AD23-4DD4-AB10-329125221AE3}" type="presParOf" srcId="{4058AFAE-CCC7-4031-8933-58C6E7D6E8E6}" destId="{4FDF8D35-57AF-49BD-A1BF-A5E47BB3FB08}" srcOrd="0" destOrd="0" presId="urn:microsoft.com/office/officeart/2005/8/layout/hList7"/>
    <dgm:cxn modelId="{F498C623-E12B-4C62-BE4A-0A0FD1FDBCD0}" type="presParOf" srcId="{4058AFAE-CCC7-4031-8933-58C6E7D6E8E6}" destId="{95512887-EEC6-4D6D-87AA-29B4ACC1F0A4}" srcOrd="1" destOrd="0" presId="urn:microsoft.com/office/officeart/2005/8/layout/hList7"/>
    <dgm:cxn modelId="{6ACEF6F4-3087-486E-8EF1-B6B3564047B4}" type="presParOf" srcId="{95512887-EEC6-4D6D-87AA-29B4ACC1F0A4}" destId="{3682AA56-9A9C-4139-917C-1BB3E9AB13EE}" srcOrd="0" destOrd="0" presId="urn:microsoft.com/office/officeart/2005/8/layout/hList7"/>
    <dgm:cxn modelId="{045CAEB7-EF6F-4667-A864-1B64C16F2F7B}" type="presParOf" srcId="{3682AA56-9A9C-4139-917C-1BB3E9AB13EE}" destId="{B42E5675-4677-455D-8B52-5F90EB4B23A9}" srcOrd="0" destOrd="0" presId="urn:microsoft.com/office/officeart/2005/8/layout/hList7"/>
    <dgm:cxn modelId="{4C6B3503-37B1-4927-8789-6BEE1EBB4DB6}" type="presParOf" srcId="{3682AA56-9A9C-4139-917C-1BB3E9AB13EE}" destId="{51DDE8AA-5AA3-403C-8331-7D2E02E4E426}" srcOrd="1" destOrd="0" presId="urn:microsoft.com/office/officeart/2005/8/layout/hList7"/>
    <dgm:cxn modelId="{0373F34C-30B9-4344-AD16-F4161BA3185F}" type="presParOf" srcId="{3682AA56-9A9C-4139-917C-1BB3E9AB13EE}" destId="{61F4B1E7-F51B-4C76-ACF6-7E41387DD0F1}" srcOrd="2" destOrd="0" presId="urn:microsoft.com/office/officeart/2005/8/layout/hList7"/>
    <dgm:cxn modelId="{CD5C1287-EE55-4E0B-A17D-C53E57B01B86}" type="presParOf" srcId="{3682AA56-9A9C-4139-917C-1BB3E9AB13EE}" destId="{E7355EEC-17BA-486C-B30B-953EC7119146}" srcOrd="3" destOrd="0" presId="urn:microsoft.com/office/officeart/2005/8/layout/hList7"/>
    <dgm:cxn modelId="{AD18FA59-6677-4288-9F22-6668423057C9}" type="presParOf" srcId="{95512887-EEC6-4D6D-87AA-29B4ACC1F0A4}" destId="{DF201BD5-DA25-466D-A21D-9349B234A09C}" srcOrd="1" destOrd="0" presId="urn:microsoft.com/office/officeart/2005/8/layout/hList7"/>
    <dgm:cxn modelId="{34E4BE5A-0AFF-4FFD-8DE8-BBB508A8E63F}" type="presParOf" srcId="{95512887-EEC6-4D6D-87AA-29B4ACC1F0A4}" destId="{12D27EAE-3F63-47AD-89E0-2B9639CA025D}" srcOrd="2" destOrd="0" presId="urn:microsoft.com/office/officeart/2005/8/layout/hList7"/>
    <dgm:cxn modelId="{5964A06F-ED9D-4A89-8BC0-A11579B68904}" type="presParOf" srcId="{12D27EAE-3F63-47AD-89E0-2B9639CA025D}" destId="{65C4BC29-AD05-478D-8B3E-F7DFB98ABE9E}" srcOrd="0" destOrd="0" presId="urn:microsoft.com/office/officeart/2005/8/layout/hList7"/>
    <dgm:cxn modelId="{25E10C73-AB20-4AC3-96ED-919014E65630}" type="presParOf" srcId="{12D27EAE-3F63-47AD-89E0-2B9639CA025D}" destId="{8BC2D775-1F93-4619-B425-01103EE55CDC}" srcOrd="1" destOrd="0" presId="urn:microsoft.com/office/officeart/2005/8/layout/hList7"/>
    <dgm:cxn modelId="{F654F87A-F2A0-4382-B90F-9BC80E5FC8AD}" type="presParOf" srcId="{12D27EAE-3F63-47AD-89E0-2B9639CA025D}" destId="{7A221578-24D4-4928-A313-B96EED09F42B}" srcOrd="2" destOrd="0" presId="urn:microsoft.com/office/officeart/2005/8/layout/hList7"/>
    <dgm:cxn modelId="{24BC89E4-C8DD-44C5-81F5-8428B17848A2}" type="presParOf" srcId="{12D27EAE-3F63-47AD-89E0-2B9639CA025D}" destId="{78AECD96-2D13-4C11-AE27-8D7D59C7C6A5}" srcOrd="3" destOrd="0" presId="urn:microsoft.com/office/officeart/2005/8/layout/hList7"/>
    <dgm:cxn modelId="{90A3B420-3346-4E8D-B163-5B0C6CAD53F6}" type="presParOf" srcId="{95512887-EEC6-4D6D-87AA-29B4ACC1F0A4}" destId="{AA8B4F60-8F73-467D-B7CD-120B658BCB4D}" srcOrd="3" destOrd="0" presId="urn:microsoft.com/office/officeart/2005/8/layout/hList7"/>
    <dgm:cxn modelId="{14769777-F058-4B26-9B48-50A0788DC6C1}" type="presParOf" srcId="{95512887-EEC6-4D6D-87AA-29B4ACC1F0A4}" destId="{85F60322-BA2B-4B91-9CCA-6F0E884A7F48}" srcOrd="4" destOrd="0" presId="urn:microsoft.com/office/officeart/2005/8/layout/hList7"/>
    <dgm:cxn modelId="{F821732F-A209-43F4-A96C-2C82CD983F43}" type="presParOf" srcId="{85F60322-BA2B-4B91-9CCA-6F0E884A7F48}" destId="{AF043C9C-0EFA-4578-A5E9-6F7A715B92B1}" srcOrd="0" destOrd="0" presId="urn:microsoft.com/office/officeart/2005/8/layout/hList7"/>
    <dgm:cxn modelId="{0B85912B-B14A-4459-B00E-98173AFB180F}" type="presParOf" srcId="{85F60322-BA2B-4B91-9CCA-6F0E884A7F48}" destId="{30813065-2F7D-4053-A1A1-69391A808A43}" srcOrd="1" destOrd="0" presId="urn:microsoft.com/office/officeart/2005/8/layout/hList7"/>
    <dgm:cxn modelId="{263FB664-221D-4211-AAFD-262C346DDA2D}" type="presParOf" srcId="{85F60322-BA2B-4B91-9CCA-6F0E884A7F48}" destId="{50709B82-1EDB-4CD1-B2C2-34096A18107D}" srcOrd="2" destOrd="0" presId="urn:microsoft.com/office/officeart/2005/8/layout/hList7"/>
    <dgm:cxn modelId="{0096F8D3-E92C-440F-8C67-05F62F419A1C}" type="presParOf" srcId="{85F60322-BA2B-4B91-9CCA-6F0E884A7F48}" destId="{696AD255-D2AA-4C19-8A66-C2D716C8A496}" srcOrd="3" destOrd="0" presId="urn:microsoft.com/office/officeart/2005/8/layout/hList7"/>
    <dgm:cxn modelId="{A77EB67C-B94E-43FF-B8D3-11A04E4FC067}" type="presParOf" srcId="{95512887-EEC6-4D6D-87AA-29B4ACC1F0A4}" destId="{61C4932E-4E07-40A8-B5F5-0837AB24C5BB}" srcOrd="5" destOrd="0" presId="urn:microsoft.com/office/officeart/2005/8/layout/hList7"/>
    <dgm:cxn modelId="{3EC7E27B-83A6-44A7-B8C2-400DF3B55C3E}" type="presParOf" srcId="{95512887-EEC6-4D6D-87AA-29B4ACC1F0A4}" destId="{60A117AB-610A-4BFC-BC42-E8A8007E393B}" srcOrd="6" destOrd="0" presId="urn:microsoft.com/office/officeart/2005/8/layout/hList7"/>
    <dgm:cxn modelId="{AEABE21E-4830-4EB2-ABCC-046C372C9872}" type="presParOf" srcId="{60A117AB-610A-4BFC-BC42-E8A8007E393B}" destId="{2821A98C-7ABF-4B81-ACD3-93278B01C6E6}" srcOrd="0" destOrd="0" presId="urn:microsoft.com/office/officeart/2005/8/layout/hList7"/>
    <dgm:cxn modelId="{08D94E21-8595-4775-99F0-178D5F423DA8}" type="presParOf" srcId="{60A117AB-610A-4BFC-BC42-E8A8007E393B}" destId="{0F9D5DDD-AB1B-4A63-91B4-CD07E20F1EFB}" srcOrd="1" destOrd="0" presId="urn:microsoft.com/office/officeart/2005/8/layout/hList7"/>
    <dgm:cxn modelId="{5B15F401-B2D9-4623-BA0F-83D9020E3D3A}" type="presParOf" srcId="{60A117AB-610A-4BFC-BC42-E8A8007E393B}" destId="{E1E4837D-6050-4499-96A1-FABE2AA0D95B}" srcOrd="2" destOrd="0" presId="urn:microsoft.com/office/officeart/2005/8/layout/hList7"/>
    <dgm:cxn modelId="{A47F31BA-38F9-4D8F-AD71-AA3BC4B7EE20}" type="presParOf" srcId="{60A117AB-610A-4BFC-BC42-E8A8007E393B}" destId="{65923987-F910-4771-BB88-CD40CDC3AB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3653B2-385F-479E-8AED-E923A4098C5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C1A9BA-349A-4BB0-9CD0-79A8664D2FB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>
              <a:solidFill>
                <a:srgbClr val="002060"/>
              </a:solidFill>
            </a:rPr>
            <a:t>Акт по форме ППЭ-22</a:t>
          </a:r>
        </a:p>
      </dgm:t>
    </dgm:pt>
    <dgm:pt modelId="{0614B877-F5DF-4263-B8CD-2D9D09F14591}" type="parTrans" cxnId="{160DC032-9382-49B4-BAFE-6AFC4C042035}">
      <dgm:prSet/>
      <dgm:spPr/>
      <dgm:t>
        <a:bodyPr/>
        <a:lstStyle/>
        <a:p>
          <a:endParaRPr lang="ru-RU"/>
        </a:p>
      </dgm:t>
    </dgm:pt>
    <dgm:pt modelId="{E7CBB107-1942-4CFD-9FAC-15CC98794CCB}" type="sibTrans" cxnId="{160DC032-9382-49B4-BAFE-6AFC4C042035}">
      <dgm:prSet/>
      <dgm:spPr/>
      <dgm:t>
        <a:bodyPr/>
        <a:lstStyle/>
        <a:p>
          <a:endParaRPr lang="ru-RU"/>
        </a:p>
      </dgm:t>
    </dgm:pt>
    <dgm:pt modelId="{13635093-DF15-46A1-9E5E-FE3E45DCA1C7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>
              <a:solidFill>
                <a:srgbClr val="002060"/>
              </a:solidFill>
            </a:rPr>
            <a:t>Отметка в форме ППЭ-05-02</a:t>
          </a:r>
        </a:p>
      </dgm:t>
    </dgm:pt>
    <dgm:pt modelId="{66B8E688-F7F0-4345-BCCB-FD663680A7EF}" type="parTrans" cxnId="{88F5B751-E96B-43D0-88DF-5F63569128A8}">
      <dgm:prSet/>
      <dgm:spPr/>
      <dgm:t>
        <a:bodyPr/>
        <a:lstStyle/>
        <a:p>
          <a:endParaRPr lang="ru-RU"/>
        </a:p>
      </dgm:t>
    </dgm:pt>
    <dgm:pt modelId="{C92358AA-FB28-46C2-8DE4-7445972604FF}" type="sibTrans" cxnId="{88F5B751-E96B-43D0-88DF-5F63569128A8}">
      <dgm:prSet/>
      <dgm:spPr/>
      <dgm:t>
        <a:bodyPr/>
        <a:lstStyle/>
        <a:p>
          <a:endParaRPr lang="ru-RU"/>
        </a:p>
      </dgm:t>
    </dgm:pt>
    <dgm:pt modelId="{EB15CE03-8F4B-442F-8C79-12C9E9EB3AD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endParaRPr lang="ru-RU" sz="2200" b="1" dirty="0">
            <a:solidFill>
              <a:schemeClr val="accent3">
                <a:lumMod val="50000"/>
              </a:schemeClr>
            </a:solidFill>
          </a:endParaRPr>
        </a:p>
        <a:p>
          <a:r>
            <a:rPr lang="ru-RU" sz="2200" b="1" dirty="0">
              <a:solidFill>
                <a:srgbClr val="002060"/>
              </a:solidFill>
            </a:rPr>
            <a:t>Отметка в БР</a:t>
          </a:r>
        </a:p>
      </dgm:t>
    </dgm:pt>
    <dgm:pt modelId="{DCA44F4B-AD6C-413A-B277-EB1FC042971C}" type="sibTrans" cxnId="{0FF9F417-B585-45B0-AAB9-05C919BB6775}">
      <dgm:prSet/>
      <dgm:spPr/>
      <dgm:t>
        <a:bodyPr/>
        <a:lstStyle/>
        <a:p>
          <a:endParaRPr lang="ru-RU"/>
        </a:p>
      </dgm:t>
    </dgm:pt>
    <dgm:pt modelId="{2444DC82-50F2-44A7-A42D-922455C7C837}" type="parTrans" cxnId="{0FF9F417-B585-45B0-AAB9-05C919BB6775}">
      <dgm:prSet/>
      <dgm:spPr/>
      <dgm:t>
        <a:bodyPr/>
        <a:lstStyle/>
        <a:p>
          <a:endParaRPr lang="ru-RU"/>
        </a:p>
      </dgm:t>
    </dgm:pt>
    <dgm:pt modelId="{4058AFAE-CCC7-4031-8933-58C6E7D6E8E6}" type="pres">
      <dgm:prSet presAssocID="{9B3653B2-385F-479E-8AED-E923A4098C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F8D35-57AF-49BD-A1BF-A5E47BB3FB08}" type="pres">
      <dgm:prSet presAssocID="{9B3653B2-385F-479E-8AED-E923A4098C51}" presName="fgShape" presStyleLbl="fgShp" presStyleIdx="0" presStyleCnt="1" custLinFactNeighborY="32394"/>
      <dgm:spPr>
        <a:solidFill>
          <a:schemeClr val="accent1">
            <a:lumMod val="75000"/>
          </a:schemeClr>
        </a:solidFill>
      </dgm:spPr>
    </dgm:pt>
    <dgm:pt modelId="{95512887-EEC6-4D6D-87AA-29B4ACC1F0A4}" type="pres">
      <dgm:prSet presAssocID="{9B3653B2-385F-479E-8AED-E923A4098C51}" presName="linComp" presStyleCnt="0"/>
      <dgm:spPr/>
    </dgm:pt>
    <dgm:pt modelId="{3682AA56-9A9C-4139-917C-1BB3E9AB13EE}" type="pres">
      <dgm:prSet presAssocID="{84C1A9BA-349A-4BB0-9CD0-79A8664D2FB4}" presName="compNode" presStyleCnt="0"/>
      <dgm:spPr/>
    </dgm:pt>
    <dgm:pt modelId="{B42E5675-4677-455D-8B52-5F90EB4B23A9}" type="pres">
      <dgm:prSet presAssocID="{84C1A9BA-349A-4BB0-9CD0-79A8664D2FB4}" presName="bkgdShape" presStyleLbl="node1" presStyleIdx="0" presStyleCnt="3" custLinFactNeighborX="-295" custLinFactNeighborY="-4001"/>
      <dgm:spPr/>
      <dgm:t>
        <a:bodyPr/>
        <a:lstStyle/>
        <a:p>
          <a:endParaRPr lang="ru-RU"/>
        </a:p>
      </dgm:t>
    </dgm:pt>
    <dgm:pt modelId="{51DDE8AA-5AA3-403C-8331-7D2E02E4E426}" type="pres">
      <dgm:prSet presAssocID="{84C1A9BA-349A-4BB0-9CD0-79A8664D2F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B1E7-F51B-4C76-ACF6-7E41387DD0F1}" type="pres">
      <dgm:prSet presAssocID="{84C1A9BA-349A-4BB0-9CD0-79A8664D2FB4}" presName="invisiNode" presStyleLbl="node1" presStyleIdx="0" presStyleCnt="3"/>
      <dgm:spPr/>
    </dgm:pt>
    <dgm:pt modelId="{E7355EEC-17BA-486C-B30B-953EC7119146}" type="pres">
      <dgm:prSet presAssocID="{84C1A9BA-349A-4BB0-9CD0-79A8664D2FB4}" presName="imagNode" presStyleLbl="fgImgPlace1" presStyleIdx="0" presStyleCnt="3" custScaleX="124828" custScaleY="174501" custLinFactNeighborX="-4808" custLinFactNeighborY="2404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F201BD5-DA25-466D-A21D-9349B234A09C}" type="pres">
      <dgm:prSet presAssocID="{E7CBB107-1942-4CFD-9FAC-15CC98794CC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D27EAE-3F63-47AD-89E0-2B9639CA025D}" type="pres">
      <dgm:prSet presAssocID="{EB15CE03-8F4B-442F-8C79-12C9E9EB3AD0}" presName="compNode" presStyleCnt="0"/>
      <dgm:spPr/>
    </dgm:pt>
    <dgm:pt modelId="{65C4BC29-AD05-478D-8B3E-F7DFB98ABE9E}" type="pres">
      <dgm:prSet presAssocID="{EB15CE03-8F4B-442F-8C79-12C9E9EB3AD0}" presName="bkgdShape" presStyleLbl="node1" presStyleIdx="1" presStyleCnt="3" custLinFactNeighborX="1500" custLinFactNeighborY="-2756"/>
      <dgm:spPr/>
      <dgm:t>
        <a:bodyPr/>
        <a:lstStyle/>
        <a:p>
          <a:endParaRPr lang="ru-RU"/>
        </a:p>
      </dgm:t>
    </dgm:pt>
    <dgm:pt modelId="{8BC2D775-1F93-4619-B425-01103EE55CDC}" type="pres">
      <dgm:prSet presAssocID="{EB15CE03-8F4B-442F-8C79-12C9E9EB3A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21578-24D4-4928-A313-B96EED09F42B}" type="pres">
      <dgm:prSet presAssocID="{EB15CE03-8F4B-442F-8C79-12C9E9EB3AD0}" presName="invisiNode" presStyleLbl="node1" presStyleIdx="1" presStyleCnt="3"/>
      <dgm:spPr/>
    </dgm:pt>
    <dgm:pt modelId="{78AECD96-2D13-4C11-AE27-8D7D59C7C6A5}" type="pres">
      <dgm:prSet presAssocID="{EB15CE03-8F4B-442F-8C79-12C9E9EB3AD0}" presName="imagNode" presStyleLbl="fgImgPlace1" presStyleIdx="1" presStyleCnt="3" custScaleX="128849" custScaleY="164885" custLinFactNeighborX="-1256" custLinFactNeighborY="264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A8B4F60-8F73-467D-B7CD-120B658BCB4D}" type="pres">
      <dgm:prSet presAssocID="{DCA44F4B-AD6C-413A-B277-EB1FC042971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5F60322-BA2B-4B91-9CCA-6F0E884A7F48}" type="pres">
      <dgm:prSet presAssocID="{13635093-DF15-46A1-9E5E-FE3E45DCA1C7}" presName="compNode" presStyleCnt="0"/>
      <dgm:spPr/>
    </dgm:pt>
    <dgm:pt modelId="{AF043C9C-0EFA-4578-A5E9-6F7A715B92B1}" type="pres">
      <dgm:prSet presAssocID="{13635093-DF15-46A1-9E5E-FE3E45DCA1C7}" presName="bkgdShape" presStyleLbl="node1" presStyleIdx="2" presStyleCnt="3" custLinFactNeighborX="-915" custLinFactNeighborY="-2991"/>
      <dgm:spPr/>
      <dgm:t>
        <a:bodyPr/>
        <a:lstStyle/>
        <a:p>
          <a:endParaRPr lang="ru-RU"/>
        </a:p>
      </dgm:t>
    </dgm:pt>
    <dgm:pt modelId="{30813065-2F7D-4053-A1A1-69391A808A43}" type="pres">
      <dgm:prSet presAssocID="{13635093-DF15-46A1-9E5E-FE3E45DCA1C7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09B82-1EDB-4CD1-B2C2-34096A18107D}" type="pres">
      <dgm:prSet presAssocID="{13635093-DF15-46A1-9E5E-FE3E45DCA1C7}" presName="invisiNode" presStyleLbl="node1" presStyleIdx="2" presStyleCnt="3"/>
      <dgm:spPr/>
    </dgm:pt>
    <dgm:pt modelId="{696AD255-D2AA-4C19-8A66-C2D716C8A496}" type="pres">
      <dgm:prSet presAssocID="{13635093-DF15-46A1-9E5E-FE3E45DCA1C7}" presName="imagNode" presStyleLbl="fgImgPlace1" presStyleIdx="2" presStyleCnt="3" custScaleX="123602" custScaleY="168286" custLinFactNeighborX="-3267" custLinFactNeighborY="25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E9C7674-E30C-4926-B95F-07C75EBF7195}" type="presOf" srcId="{EB15CE03-8F4B-442F-8C79-12C9E9EB3AD0}" destId="{65C4BC29-AD05-478D-8B3E-F7DFB98ABE9E}" srcOrd="0" destOrd="0" presId="urn:microsoft.com/office/officeart/2005/8/layout/hList7"/>
    <dgm:cxn modelId="{0FF9F417-B585-45B0-AAB9-05C919BB6775}" srcId="{9B3653B2-385F-479E-8AED-E923A4098C51}" destId="{EB15CE03-8F4B-442F-8C79-12C9E9EB3AD0}" srcOrd="1" destOrd="0" parTransId="{2444DC82-50F2-44A7-A42D-922455C7C837}" sibTransId="{DCA44F4B-AD6C-413A-B277-EB1FC042971C}"/>
    <dgm:cxn modelId="{88F5B751-E96B-43D0-88DF-5F63569128A8}" srcId="{9B3653B2-385F-479E-8AED-E923A4098C51}" destId="{13635093-DF15-46A1-9E5E-FE3E45DCA1C7}" srcOrd="2" destOrd="0" parTransId="{66B8E688-F7F0-4345-BCCB-FD663680A7EF}" sibTransId="{C92358AA-FB28-46C2-8DE4-7445972604FF}"/>
    <dgm:cxn modelId="{82A7732A-E896-4645-BA5F-D309464D1342}" type="presOf" srcId="{DCA44F4B-AD6C-413A-B277-EB1FC042971C}" destId="{AA8B4F60-8F73-467D-B7CD-120B658BCB4D}" srcOrd="0" destOrd="0" presId="urn:microsoft.com/office/officeart/2005/8/layout/hList7"/>
    <dgm:cxn modelId="{4BDDEFD2-4E3D-42C3-B75B-22BAC4840A18}" type="presOf" srcId="{13635093-DF15-46A1-9E5E-FE3E45DCA1C7}" destId="{30813065-2F7D-4053-A1A1-69391A808A43}" srcOrd="1" destOrd="0" presId="urn:microsoft.com/office/officeart/2005/8/layout/hList7"/>
    <dgm:cxn modelId="{160DC032-9382-49B4-BAFE-6AFC4C042035}" srcId="{9B3653B2-385F-479E-8AED-E923A4098C51}" destId="{84C1A9BA-349A-4BB0-9CD0-79A8664D2FB4}" srcOrd="0" destOrd="0" parTransId="{0614B877-F5DF-4263-B8CD-2D9D09F14591}" sibTransId="{E7CBB107-1942-4CFD-9FAC-15CC98794CCB}"/>
    <dgm:cxn modelId="{9D74C4A5-72E1-4BE0-A6B1-2ACDAF9505C1}" type="presOf" srcId="{84C1A9BA-349A-4BB0-9CD0-79A8664D2FB4}" destId="{B42E5675-4677-455D-8B52-5F90EB4B23A9}" srcOrd="0" destOrd="0" presId="urn:microsoft.com/office/officeart/2005/8/layout/hList7"/>
    <dgm:cxn modelId="{C73FC5A1-1BEC-49EC-9B94-53379269B9F6}" type="presOf" srcId="{EB15CE03-8F4B-442F-8C79-12C9E9EB3AD0}" destId="{8BC2D775-1F93-4619-B425-01103EE55CDC}" srcOrd="1" destOrd="0" presId="urn:microsoft.com/office/officeart/2005/8/layout/hList7"/>
    <dgm:cxn modelId="{FE77970D-0FB3-4BF8-B203-BCA6CFC364F8}" type="presOf" srcId="{9B3653B2-385F-479E-8AED-E923A4098C51}" destId="{4058AFAE-CCC7-4031-8933-58C6E7D6E8E6}" srcOrd="0" destOrd="0" presId="urn:microsoft.com/office/officeart/2005/8/layout/hList7"/>
    <dgm:cxn modelId="{E893E6B0-970E-4370-9ED9-105F344024DA}" type="presOf" srcId="{84C1A9BA-349A-4BB0-9CD0-79A8664D2FB4}" destId="{51DDE8AA-5AA3-403C-8331-7D2E02E4E426}" srcOrd="1" destOrd="0" presId="urn:microsoft.com/office/officeart/2005/8/layout/hList7"/>
    <dgm:cxn modelId="{28154875-38AA-4FB1-8363-50D50B7324AD}" type="presOf" srcId="{13635093-DF15-46A1-9E5E-FE3E45DCA1C7}" destId="{AF043C9C-0EFA-4578-A5E9-6F7A715B92B1}" srcOrd="0" destOrd="0" presId="urn:microsoft.com/office/officeart/2005/8/layout/hList7"/>
    <dgm:cxn modelId="{9753B918-FE73-4DA4-B953-E4E70694A7B3}" type="presOf" srcId="{E7CBB107-1942-4CFD-9FAC-15CC98794CCB}" destId="{DF201BD5-DA25-466D-A21D-9349B234A09C}" srcOrd="0" destOrd="0" presId="urn:microsoft.com/office/officeart/2005/8/layout/hList7"/>
    <dgm:cxn modelId="{CA84AFF1-90D5-435C-BFA3-9784651C8B73}" type="presParOf" srcId="{4058AFAE-CCC7-4031-8933-58C6E7D6E8E6}" destId="{4FDF8D35-57AF-49BD-A1BF-A5E47BB3FB08}" srcOrd="0" destOrd="0" presId="urn:microsoft.com/office/officeart/2005/8/layout/hList7"/>
    <dgm:cxn modelId="{F5DC58DE-B1D0-4C77-8978-A8B42ABBEC45}" type="presParOf" srcId="{4058AFAE-CCC7-4031-8933-58C6E7D6E8E6}" destId="{95512887-EEC6-4D6D-87AA-29B4ACC1F0A4}" srcOrd="1" destOrd="0" presId="urn:microsoft.com/office/officeart/2005/8/layout/hList7"/>
    <dgm:cxn modelId="{4C3256F3-3E5F-439C-91DF-6756D7DA7A25}" type="presParOf" srcId="{95512887-EEC6-4D6D-87AA-29B4ACC1F0A4}" destId="{3682AA56-9A9C-4139-917C-1BB3E9AB13EE}" srcOrd="0" destOrd="0" presId="urn:microsoft.com/office/officeart/2005/8/layout/hList7"/>
    <dgm:cxn modelId="{E236CA18-09C9-4A43-8E9E-B8CB2DC9ED70}" type="presParOf" srcId="{3682AA56-9A9C-4139-917C-1BB3E9AB13EE}" destId="{B42E5675-4677-455D-8B52-5F90EB4B23A9}" srcOrd="0" destOrd="0" presId="urn:microsoft.com/office/officeart/2005/8/layout/hList7"/>
    <dgm:cxn modelId="{3A3B2B2A-AB3E-46EE-84D7-A742FDEF0B2C}" type="presParOf" srcId="{3682AA56-9A9C-4139-917C-1BB3E9AB13EE}" destId="{51DDE8AA-5AA3-403C-8331-7D2E02E4E426}" srcOrd="1" destOrd="0" presId="urn:microsoft.com/office/officeart/2005/8/layout/hList7"/>
    <dgm:cxn modelId="{03E00CC4-E62F-46B0-911D-657DAA84F0CF}" type="presParOf" srcId="{3682AA56-9A9C-4139-917C-1BB3E9AB13EE}" destId="{61F4B1E7-F51B-4C76-ACF6-7E41387DD0F1}" srcOrd="2" destOrd="0" presId="urn:microsoft.com/office/officeart/2005/8/layout/hList7"/>
    <dgm:cxn modelId="{727CA312-3849-4CDC-805C-D7CB8ED4AF0D}" type="presParOf" srcId="{3682AA56-9A9C-4139-917C-1BB3E9AB13EE}" destId="{E7355EEC-17BA-486C-B30B-953EC7119146}" srcOrd="3" destOrd="0" presId="urn:microsoft.com/office/officeart/2005/8/layout/hList7"/>
    <dgm:cxn modelId="{D98EC216-ED48-45E3-932B-3828BFDBEB89}" type="presParOf" srcId="{95512887-EEC6-4D6D-87AA-29B4ACC1F0A4}" destId="{DF201BD5-DA25-466D-A21D-9349B234A09C}" srcOrd="1" destOrd="0" presId="urn:microsoft.com/office/officeart/2005/8/layout/hList7"/>
    <dgm:cxn modelId="{D061574A-0709-4F19-8518-DE806FD14440}" type="presParOf" srcId="{95512887-EEC6-4D6D-87AA-29B4ACC1F0A4}" destId="{12D27EAE-3F63-47AD-89E0-2B9639CA025D}" srcOrd="2" destOrd="0" presId="urn:microsoft.com/office/officeart/2005/8/layout/hList7"/>
    <dgm:cxn modelId="{59358746-0D7B-4A4B-B9F4-51582F6E6A02}" type="presParOf" srcId="{12D27EAE-3F63-47AD-89E0-2B9639CA025D}" destId="{65C4BC29-AD05-478D-8B3E-F7DFB98ABE9E}" srcOrd="0" destOrd="0" presId="urn:microsoft.com/office/officeart/2005/8/layout/hList7"/>
    <dgm:cxn modelId="{E0979134-2F92-4F1A-A7B9-939C990EA83F}" type="presParOf" srcId="{12D27EAE-3F63-47AD-89E0-2B9639CA025D}" destId="{8BC2D775-1F93-4619-B425-01103EE55CDC}" srcOrd="1" destOrd="0" presId="urn:microsoft.com/office/officeart/2005/8/layout/hList7"/>
    <dgm:cxn modelId="{9C307D9B-DD38-43BA-AF59-6BE746AED9A3}" type="presParOf" srcId="{12D27EAE-3F63-47AD-89E0-2B9639CA025D}" destId="{7A221578-24D4-4928-A313-B96EED09F42B}" srcOrd="2" destOrd="0" presId="urn:microsoft.com/office/officeart/2005/8/layout/hList7"/>
    <dgm:cxn modelId="{1539B17A-6F79-486E-BB4D-B159C5C4E45D}" type="presParOf" srcId="{12D27EAE-3F63-47AD-89E0-2B9639CA025D}" destId="{78AECD96-2D13-4C11-AE27-8D7D59C7C6A5}" srcOrd="3" destOrd="0" presId="urn:microsoft.com/office/officeart/2005/8/layout/hList7"/>
    <dgm:cxn modelId="{7422F92D-34B9-4831-8836-9E1733723EE1}" type="presParOf" srcId="{95512887-EEC6-4D6D-87AA-29B4ACC1F0A4}" destId="{AA8B4F60-8F73-467D-B7CD-120B658BCB4D}" srcOrd="3" destOrd="0" presId="urn:microsoft.com/office/officeart/2005/8/layout/hList7"/>
    <dgm:cxn modelId="{C3C81179-1B99-4C4E-974C-913280E8396D}" type="presParOf" srcId="{95512887-EEC6-4D6D-87AA-29B4ACC1F0A4}" destId="{85F60322-BA2B-4B91-9CCA-6F0E884A7F48}" srcOrd="4" destOrd="0" presId="urn:microsoft.com/office/officeart/2005/8/layout/hList7"/>
    <dgm:cxn modelId="{B5DA3184-3E73-4AB6-B8B2-6D6C8DABD151}" type="presParOf" srcId="{85F60322-BA2B-4B91-9CCA-6F0E884A7F48}" destId="{AF043C9C-0EFA-4578-A5E9-6F7A715B92B1}" srcOrd="0" destOrd="0" presId="urn:microsoft.com/office/officeart/2005/8/layout/hList7"/>
    <dgm:cxn modelId="{51E49643-B11D-4D30-8C46-219E8010ED8C}" type="presParOf" srcId="{85F60322-BA2B-4B91-9CCA-6F0E884A7F48}" destId="{30813065-2F7D-4053-A1A1-69391A808A43}" srcOrd="1" destOrd="0" presId="urn:microsoft.com/office/officeart/2005/8/layout/hList7"/>
    <dgm:cxn modelId="{9C34A191-BF79-4DE2-AE55-309C5B4C6F96}" type="presParOf" srcId="{85F60322-BA2B-4B91-9CCA-6F0E884A7F48}" destId="{50709B82-1EDB-4CD1-B2C2-34096A18107D}" srcOrd="2" destOrd="0" presId="urn:microsoft.com/office/officeart/2005/8/layout/hList7"/>
    <dgm:cxn modelId="{E7036364-CE10-439F-AF92-CEF70F6CD4AB}" type="presParOf" srcId="{85F60322-BA2B-4B91-9CCA-6F0E884A7F48}" destId="{696AD255-D2AA-4C19-8A66-C2D716C8A49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9E034-E631-4534-8C0B-A8977C184199}">
      <dsp:nvSpPr>
        <dsp:cNvPr id="0" name=""/>
        <dsp:cNvSpPr/>
      </dsp:nvSpPr>
      <dsp:spPr>
        <a:xfrm>
          <a:off x="40" y="111931"/>
          <a:ext cx="3845569" cy="1342990"/>
        </a:xfrm>
        <a:prstGeom prst="rect">
          <a:avLst/>
        </a:prstGeom>
        <a:solidFill>
          <a:srgbClr val="025B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Сработал металлоискатель при входе участника ГИА </a:t>
          </a:r>
          <a:b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ППЭ</a:t>
          </a:r>
        </a:p>
      </dsp:txBody>
      <dsp:txXfrm>
        <a:off x="40" y="111931"/>
        <a:ext cx="3845569" cy="1342990"/>
      </dsp:txXfrm>
    </dsp:sp>
    <dsp:sp modelId="{18D207DF-99E2-43D5-B218-2D316F4FCB97}">
      <dsp:nvSpPr>
        <dsp:cNvPr id="0" name=""/>
        <dsp:cNvSpPr/>
      </dsp:nvSpPr>
      <dsp:spPr>
        <a:xfrm>
          <a:off x="40" y="1454921"/>
          <a:ext cx="3845569" cy="2959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Предложить участнику ГИА предъявить предмет, </a:t>
          </a:r>
          <a:r>
            <a:rPr lang="en-US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который сработал </a:t>
          </a:r>
          <a:r>
            <a:rPr lang="ru-RU" sz="2200" kern="1200" dirty="0" err="1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металлодетектор</a:t>
          </a:r>
          <a:endParaRPr lang="ru-RU" sz="2200" kern="1200" dirty="0">
            <a:solidFill>
              <a:srgbClr val="012F4B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" y="1454921"/>
        <a:ext cx="3845569" cy="2959110"/>
      </dsp:txXfrm>
    </dsp:sp>
    <dsp:sp modelId="{48A92509-615F-4654-BEED-09306BE0090A}">
      <dsp:nvSpPr>
        <dsp:cNvPr id="0" name=""/>
        <dsp:cNvSpPr/>
      </dsp:nvSpPr>
      <dsp:spPr>
        <a:xfrm>
          <a:off x="4383989" y="111931"/>
          <a:ext cx="3845569" cy="1342990"/>
        </a:xfrm>
        <a:prstGeom prst="rect">
          <a:avLst/>
        </a:prstGeom>
        <a:solidFill>
          <a:srgbClr val="025B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Отказ участника ГИА сдать обнаруженное металлоискателем запрещённое средство</a:t>
          </a:r>
        </a:p>
      </dsp:txBody>
      <dsp:txXfrm>
        <a:off x="4383989" y="111931"/>
        <a:ext cx="3845569" cy="1342990"/>
      </dsp:txXfrm>
    </dsp:sp>
    <dsp:sp modelId="{FD74FC89-8A96-4579-ACF7-22FEAD3D4C9F}">
      <dsp:nvSpPr>
        <dsp:cNvPr id="0" name=""/>
        <dsp:cNvSpPr/>
      </dsp:nvSpPr>
      <dsp:spPr>
        <a:xfrm>
          <a:off x="4383989" y="1454921"/>
          <a:ext cx="3845569" cy="2959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Составление акта </a:t>
          </a:r>
          <a:r>
            <a:rPr lang="en-US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 не допуске участника ГИА, отказавшегося от сдачи запрещённого средства </a:t>
          </a:r>
          <a:r>
            <a:rPr lang="en-US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руководителем ППЭ в 2-х экземплярах (с подписью участника ГИА)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200" kern="1200" dirty="0" err="1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Недопуск</a:t>
          </a:r>
          <a:r>
            <a:rPr lang="ru-RU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 ГИА </a:t>
          </a:r>
          <a:r>
            <a:rPr lang="en-US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200" kern="1200" dirty="0">
              <a:solidFill>
                <a:srgbClr val="012F4B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ППЭ</a:t>
          </a:r>
        </a:p>
      </dsp:txBody>
      <dsp:txXfrm>
        <a:off x="4383989" y="1454921"/>
        <a:ext cx="3845569" cy="2959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9E034-E631-4534-8C0B-A8977C184199}">
      <dsp:nvSpPr>
        <dsp:cNvPr id="0" name=""/>
        <dsp:cNvSpPr/>
      </dsp:nvSpPr>
      <dsp:spPr>
        <a:xfrm>
          <a:off x="2571" y="480389"/>
          <a:ext cx="2507456" cy="986039"/>
        </a:xfrm>
        <a:prstGeom prst="rect">
          <a:avLst/>
        </a:prstGeom>
        <a:solidFill>
          <a:srgbClr val="025B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в списках автоматизированного распределения участников ГИА</a:t>
          </a:r>
        </a:p>
      </dsp:txBody>
      <dsp:txXfrm>
        <a:off x="2571" y="480389"/>
        <a:ext cx="2507456" cy="986039"/>
      </dsp:txXfrm>
    </dsp:sp>
    <dsp:sp modelId="{18D207DF-99E2-43D5-B218-2D316F4FCB97}">
      <dsp:nvSpPr>
        <dsp:cNvPr id="0" name=""/>
        <dsp:cNvSpPr/>
      </dsp:nvSpPr>
      <dsp:spPr>
        <a:xfrm>
          <a:off x="2571" y="1466429"/>
          <a:ext cx="2507456" cy="2978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Недопуск</a:t>
          </a:r>
          <a:r>
            <a: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 ГИА </a:t>
          </a:r>
          <a:br>
            <a: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ППЭ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Фиксация данного факта для дальнейшего принятия решения</a:t>
          </a:r>
        </a:p>
      </dsp:txBody>
      <dsp:txXfrm>
        <a:off x="2571" y="1466429"/>
        <a:ext cx="2507456" cy="2978325"/>
      </dsp:txXfrm>
    </dsp:sp>
    <dsp:sp modelId="{48A92509-615F-4654-BEED-09306BE0090A}">
      <dsp:nvSpPr>
        <dsp:cNvPr id="0" name=""/>
        <dsp:cNvSpPr/>
      </dsp:nvSpPr>
      <dsp:spPr>
        <a:xfrm>
          <a:off x="2861071" y="480389"/>
          <a:ext cx="2507456" cy="986039"/>
        </a:xfrm>
        <a:prstGeom prst="rect">
          <a:avLst/>
        </a:prstGeom>
        <a:solidFill>
          <a:srgbClr val="025B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Явка без документа, удостоверяющего личность, выпускника текущего года</a:t>
          </a:r>
        </a:p>
      </dsp:txBody>
      <dsp:txXfrm>
        <a:off x="2861071" y="480389"/>
        <a:ext cx="2507456" cy="986039"/>
      </dsp:txXfrm>
    </dsp:sp>
    <dsp:sp modelId="{FD74FC89-8A96-4579-ACF7-22FEAD3D4C9F}">
      <dsp:nvSpPr>
        <dsp:cNvPr id="0" name=""/>
        <dsp:cNvSpPr/>
      </dsp:nvSpPr>
      <dsp:spPr>
        <a:xfrm>
          <a:off x="2861071" y="1466429"/>
          <a:ext cx="2507456" cy="2978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Идентификация личности участника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акта об идентификации личности участника ГИА (форма ППЭ-20) сопровождающим </a:t>
          </a:r>
          <a:r>
            <a:rPr lang="ru-RU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 присутствии члена ГЭК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0" algn="l"/>
            </a:tabLst>
          </a:pPr>
          <a:r>
            <a: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Допуск участника на экзамен</a:t>
          </a: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0" algn="l"/>
            </a:tabLst>
          </a:pPr>
          <a:r>
            <a:rPr lang="ru-RU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Участник отдает акт организатору в аудитории</a:t>
          </a:r>
        </a:p>
      </dsp:txBody>
      <dsp:txXfrm>
        <a:off x="2861071" y="1466429"/>
        <a:ext cx="2507456" cy="2978325"/>
      </dsp:txXfrm>
    </dsp:sp>
    <dsp:sp modelId="{6F9BDCC5-CAB1-40BD-8EA7-187A44BDD624}">
      <dsp:nvSpPr>
        <dsp:cNvPr id="0" name=""/>
        <dsp:cNvSpPr/>
      </dsp:nvSpPr>
      <dsp:spPr>
        <a:xfrm>
          <a:off x="5719571" y="480389"/>
          <a:ext cx="2507456" cy="986039"/>
        </a:xfrm>
        <a:prstGeom prst="rect">
          <a:avLst/>
        </a:prstGeom>
        <a:solidFill>
          <a:srgbClr val="025B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Явка без документа, удостоверяющего личность, выпускника прошлых лет</a:t>
          </a:r>
        </a:p>
      </dsp:txBody>
      <dsp:txXfrm>
        <a:off x="5719571" y="480389"/>
        <a:ext cx="2507456" cy="986039"/>
      </dsp:txXfrm>
    </dsp:sp>
    <dsp:sp modelId="{83675DD6-83B9-48F2-B217-C892F542B73F}">
      <dsp:nvSpPr>
        <dsp:cNvPr id="0" name=""/>
        <dsp:cNvSpPr/>
      </dsp:nvSpPr>
      <dsp:spPr>
        <a:xfrm>
          <a:off x="5719571" y="1466429"/>
          <a:ext cx="2507456" cy="2978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акта о </a:t>
          </a:r>
          <a:r>
            <a:rPr lang="ru-RU" sz="1600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недопуске</a:t>
          </a:r>
          <a:r>
            <a:rPr lang="ru-RU" sz="16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 ГИА в ППЭ руководителем ППЭ в 2-х экземплярах (с подписью участника ГИА)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Недопуск</a:t>
          </a:r>
          <a:r>
            <a: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 ГИА </a:t>
          </a:r>
          <a:br>
            <a: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ППЭ</a:t>
          </a:r>
        </a:p>
      </dsp:txBody>
      <dsp:txXfrm>
        <a:off x="5719571" y="1466429"/>
        <a:ext cx="2507456" cy="2978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8" y="0"/>
          <a:ext cx="2144817" cy="413167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</a:rPr>
            <a:t>Акт по форме ППЭ-21</a:t>
          </a:r>
        </a:p>
      </dsp:txBody>
      <dsp:txXfrm>
        <a:off x="8" y="1652670"/>
        <a:ext cx="2144817" cy="1652670"/>
      </dsp:txXfrm>
    </dsp:sp>
    <dsp:sp modelId="{E7355EEC-17BA-486C-B30B-953EC7119146}">
      <dsp:nvSpPr>
        <dsp:cNvPr id="0" name=""/>
        <dsp:cNvSpPr/>
      </dsp:nvSpPr>
      <dsp:spPr>
        <a:xfrm>
          <a:off x="153871" y="198462"/>
          <a:ext cx="1717444" cy="240086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2247670" y="0"/>
          <a:ext cx="2144817" cy="413167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</a:rPr>
            <a:t>Отметка в БР</a:t>
          </a:r>
        </a:p>
      </dsp:txBody>
      <dsp:txXfrm>
        <a:off x="2247670" y="1652670"/>
        <a:ext cx="2144817" cy="1652670"/>
      </dsp:txXfrm>
    </dsp:sp>
    <dsp:sp modelId="{78AECD96-2D13-4C11-AE27-8D7D59C7C6A5}">
      <dsp:nvSpPr>
        <dsp:cNvPr id="0" name=""/>
        <dsp:cNvSpPr/>
      </dsp:nvSpPr>
      <dsp:spPr>
        <a:xfrm>
          <a:off x="2384242" y="264613"/>
          <a:ext cx="1772766" cy="226856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4405035" y="0"/>
          <a:ext cx="2144817" cy="413167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</a:rPr>
            <a:t>Отметка в форме ППЭ-05-02</a:t>
          </a:r>
        </a:p>
      </dsp:txBody>
      <dsp:txXfrm>
        <a:off x="4405035" y="1652670"/>
        <a:ext cx="2144817" cy="1652670"/>
      </dsp:txXfrm>
    </dsp:sp>
    <dsp:sp modelId="{696AD255-D2AA-4C19-8A66-C2D716C8A496}">
      <dsp:nvSpPr>
        <dsp:cNvPr id="0" name=""/>
        <dsp:cNvSpPr/>
      </dsp:nvSpPr>
      <dsp:spPr>
        <a:xfrm>
          <a:off x="4601832" y="243229"/>
          <a:ext cx="1700576" cy="231536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1A98C-7ABF-4B81-ACD3-93278B01C6E6}">
      <dsp:nvSpPr>
        <dsp:cNvPr id="0" name=""/>
        <dsp:cNvSpPr/>
      </dsp:nvSpPr>
      <dsp:spPr>
        <a:xfrm>
          <a:off x="6633822" y="0"/>
          <a:ext cx="2144817" cy="413167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</a:rPr>
            <a:t>Уведомление о явке в ГЭК</a:t>
          </a:r>
        </a:p>
      </dsp:txBody>
      <dsp:txXfrm>
        <a:off x="6633822" y="1652670"/>
        <a:ext cx="2144817" cy="1652670"/>
      </dsp:txXfrm>
    </dsp:sp>
    <dsp:sp modelId="{65923987-F910-4771-BB88-CD40CDC3AB48}">
      <dsp:nvSpPr>
        <dsp:cNvPr id="0" name=""/>
        <dsp:cNvSpPr/>
      </dsp:nvSpPr>
      <dsp:spPr>
        <a:xfrm>
          <a:off x="7036151" y="264617"/>
          <a:ext cx="1375848" cy="156830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1399" y="3506103"/>
          <a:ext cx="8082177" cy="619751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E5675-4677-455D-8B52-5F90EB4B23A9}">
      <dsp:nvSpPr>
        <dsp:cNvPr id="0" name=""/>
        <dsp:cNvSpPr/>
      </dsp:nvSpPr>
      <dsp:spPr>
        <a:xfrm>
          <a:off x="0" y="0"/>
          <a:ext cx="2866899" cy="389217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</a:rPr>
            <a:t>Акт по форме ППЭ-22</a:t>
          </a:r>
        </a:p>
      </dsp:txBody>
      <dsp:txXfrm>
        <a:off x="0" y="1556871"/>
        <a:ext cx="2866899" cy="1556871"/>
      </dsp:txXfrm>
    </dsp:sp>
    <dsp:sp modelId="{E7355EEC-17BA-486C-B30B-953EC7119146}">
      <dsp:nvSpPr>
        <dsp:cNvPr id="0" name=""/>
        <dsp:cNvSpPr/>
      </dsp:nvSpPr>
      <dsp:spPr>
        <a:xfrm>
          <a:off x="568320" y="186958"/>
          <a:ext cx="1617889" cy="22616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4BC29-AD05-478D-8B3E-F7DFB98ABE9E}">
      <dsp:nvSpPr>
        <dsp:cNvPr id="0" name=""/>
        <dsp:cNvSpPr/>
      </dsp:nvSpPr>
      <dsp:spPr>
        <a:xfrm>
          <a:off x="3002041" y="0"/>
          <a:ext cx="2866899" cy="389217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</a:rPr>
            <a:t>Отметка в БР</a:t>
          </a:r>
        </a:p>
      </dsp:txBody>
      <dsp:txXfrm>
        <a:off x="3002041" y="1556871"/>
        <a:ext cx="2866899" cy="1556871"/>
      </dsp:txXfrm>
    </dsp:sp>
    <dsp:sp modelId="{78AECD96-2D13-4C11-AE27-8D7D59C7C6A5}">
      <dsp:nvSpPr>
        <dsp:cNvPr id="0" name=""/>
        <dsp:cNvSpPr/>
      </dsp:nvSpPr>
      <dsp:spPr>
        <a:xfrm>
          <a:off x="3541206" y="249274"/>
          <a:ext cx="1670005" cy="21370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43C9C-0EFA-4578-A5E9-6F7A715B92B1}">
      <dsp:nvSpPr>
        <dsp:cNvPr id="0" name=""/>
        <dsp:cNvSpPr/>
      </dsp:nvSpPr>
      <dsp:spPr>
        <a:xfrm>
          <a:off x="5885712" y="0"/>
          <a:ext cx="2866899" cy="389217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accent3">
                <a:lumMod val="50000"/>
              </a:schemeClr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2060"/>
              </a:solidFill>
            </a:rPr>
            <a:t>Отметка в форме ППЭ-05-02</a:t>
          </a:r>
        </a:p>
      </dsp:txBody>
      <dsp:txXfrm>
        <a:off x="5885712" y="1556871"/>
        <a:ext cx="2866899" cy="1556871"/>
      </dsp:txXfrm>
    </dsp:sp>
    <dsp:sp modelId="{696AD255-D2AA-4C19-8A66-C2D716C8A496}">
      <dsp:nvSpPr>
        <dsp:cNvPr id="0" name=""/>
        <dsp:cNvSpPr/>
      </dsp:nvSpPr>
      <dsp:spPr>
        <a:xfrm>
          <a:off x="6502050" y="229130"/>
          <a:ext cx="1601999" cy="218114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F8D35-57AF-49BD-A1BF-A5E47BB3FB08}">
      <dsp:nvSpPr>
        <dsp:cNvPr id="0" name=""/>
        <dsp:cNvSpPr/>
      </dsp:nvSpPr>
      <dsp:spPr>
        <a:xfrm>
          <a:off x="351399" y="3302867"/>
          <a:ext cx="8082177" cy="583826"/>
        </a:xfrm>
        <a:prstGeom prst="leftRightArrow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63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59" cy="49363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85BA9F-68DE-4DFA-B94D-DC197090B3D1}" type="datetimeFigureOut">
              <a:rPr lang="ru-RU">
                <a:latin typeface="Times New Roman" panose="02020603050405020304" pitchFamily="18" charset="0"/>
              </a:rPr>
              <a:pPr>
                <a:defRPr/>
              </a:pPr>
              <a:t>05.03.2020</a:t>
            </a:fld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363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377318"/>
            <a:ext cx="2945659" cy="49363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>
                <a:latin typeface="Times New Roman" panose="02020603050405020304" pitchFamily="18" charset="0"/>
              </a:rPr>
              <a:pPr>
                <a:defRPr/>
              </a:pPr>
              <a:t>‹#›</a:t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63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2"/>
            <a:ext cx="2945659" cy="493633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E963B96-27B3-4774-ABDD-6D5A73BAA805}" type="datetimeFigureOut">
              <a:rPr lang="ru-RU" smtClean="0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13" tIns="45706" rIns="91413" bIns="45706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363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7318"/>
            <a:ext cx="2945659" cy="493633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10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25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49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21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839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32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75-2933-4EA2-86C0-9DA4A2C4BD37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1D12-6CD2-47E8-A2D3-6AD660689D92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BAE-4C2A-42CD-9FDA-2D266FE73406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E80-5219-4391-8991-0176D7E6CDD5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55-3CFC-4E48-BBFE-4B5DD182E6FE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556-5971-4071-B576-EA57510B68B8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489-F9F6-45A3-8E18-6895A1902A35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6E1C-2511-470A-AC27-5A134673F8C0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53E-9B83-4A2D-80D7-6907521121A9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467E-4D6B-441B-8779-1F2D5D4C441B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BA2-D7BF-4528-9712-7B7EAABD3AAA}" type="datetime1">
              <a:rPr lang="ru-RU" smtClean="0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CDC0F96A-6A91-4E8A-A543-786CDA72CAD8}" type="datetime1">
              <a:rPr lang="ru-RU" smtClean="0"/>
              <a:pPr>
                <a:defRPr/>
              </a:pPr>
              <a:t>05.03.2020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241245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ГОСУДАРСТВЕННОГО ЭКЗАМЕНА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50825" y="3362593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технологии печати полного комплекта ЭМ в ППЭ и сканирования бланков ответов в ППЭ</a:t>
            </a:r>
            <a:endParaRPr lang="en-US" sz="2400" dirty="0">
              <a:solidFill>
                <a:srgbClr val="C00000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руководящих сотрудников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проведения экзаменов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16C01-97FF-48E3-A687-5400229C65D4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7EC2A48F-B583-48FF-98D2-4B1FBD4FB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Подготовительные мероприятия </a:t>
            </a:r>
          </a:p>
          <a:p>
            <a:pPr>
              <a:defRPr/>
            </a:pPr>
            <a:r>
              <a:rPr lang="ru-RU" sz="1600" b="1" cap="all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члена ГЭК в день экзамена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06848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b="1" dirty="0">
              <a:solidFill>
                <a:srgbClr val="496DA7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068488"/>
            <a:ext cx="432000" cy="43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94837" y="3709007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Контроль входа участников в ППЭ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94838" y="2038731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Передача ЭМ в штабе ППЭ руководителю ППЭ (под видеонаблюдением)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2904613"/>
            <a:ext cx="432000" cy="43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74259" y="284272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Присутствие на инструктаже организаторов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3714579"/>
            <a:ext cx="432000" cy="43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93C931A6-32DE-4FAE-BA7A-96BAD24B2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1556792"/>
            <a:ext cx="77768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В 9.30 дня проведения экзамена  скачать ключ доступа к ЭМ  с</a:t>
            </a:r>
            <a:r>
              <a:rPr lang="en-US" sz="2000" b="1" dirty="0">
                <a:latin typeface="Times New Roman" panose="02020603050405020304" pitchFamily="18" charset="0"/>
              </a:rPr>
              <a:t> </a:t>
            </a:r>
            <a:r>
              <a:rPr lang="ru-RU" sz="2000" b="1" dirty="0">
                <a:latin typeface="Times New Roman" panose="02020603050405020304" pitchFamily="18" charset="0"/>
              </a:rPr>
              <a:t>федерального портала на станции авторизации в штабе ППЭ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83968" y="2564904"/>
            <a:ext cx="86409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212976"/>
            <a:ext cx="792088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Обойти вместе с техническим специалистом  все аудитории, </a:t>
            </a:r>
            <a:r>
              <a:rPr lang="en-US" sz="2000" b="1" dirty="0">
                <a:latin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</a:rPr>
              <a:t>где выполняется печать ЭМ,  загрузить ключ доступа  к ЭМ в ПО станции печати и выполнить его активацию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971600" y="4509120"/>
          <a:ext cx="633670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2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550">
                <a:tc gridSpan="2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550">
                <a:tc rowSpan="2"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</a:rPr>
                        <a:t> с 9-30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2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12F4B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Загрузка ключа доступа к ЭМ на Станции печати ЭМ в </a:t>
                      </a:r>
                      <a:r>
                        <a:rPr lang="ru-RU" sz="1800" b="1" u="sng" kern="1200" dirty="0">
                          <a:solidFill>
                            <a:srgbClr val="012F4B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каждой </a:t>
                      </a:r>
                      <a:r>
                        <a:rPr lang="ru-RU" sz="1800" b="1" kern="1200" dirty="0">
                          <a:solidFill>
                            <a:srgbClr val="012F4B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аудитории.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12F4B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Активация ключа доступа</a:t>
                      </a:r>
                      <a:r>
                        <a:rPr lang="ru-RU" sz="1800" b="1" kern="1200" baseline="0" dirty="0">
                          <a:solidFill>
                            <a:srgbClr val="012F4B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членом ГЭК </a:t>
                      </a:r>
                      <a:br>
                        <a:rPr lang="ru-RU" sz="1800" b="1" kern="1200" baseline="0" dirty="0">
                          <a:solidFill>
                            <a:srgbClr val="012F4B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</a:br>
                      <a:r>
                        <a:rPr lang="ru-RU" sz="1800" b="1" kern="1200" baseline="0" dirty="0">
                          <a:solidFill>
                            <a:srgbClr val="012F4B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(д</a:t>
                      </a:r>
                      <a:r>
                        <a:rPr lang="ru-RU" sz="1800" b="1" kern="1200" dirty="0">
                          <a:solidFill>
                            <a:srgbClr val="012F4B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ля этого он подключает к Станции печати ЭМ </a:t>
                      </a:r>
                      <a:r>
                        <a:rPr lang="ru-RU" sz="1800" b="1" kern="1200" dirty="0" err="1">
                          <a:solidFill>
                            <a:srgbClr val="012F4B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токен</a:t>
                      </a:r>
                      <a:r>
                        <a:rPr lang="ru-RU" sz="1800" b="1" kern="1200" dirty="0">
                          <a:solidFill>
                            <a:srgbClr val="012F4B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и вводит пароль)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7308304" y="5373216"/>
            <a:ext cx="1440755" cy="5048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012F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08304" y="6021288"/>
            <a:ext cx="1440755" cy="5032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012F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024" y="87968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Подготовительные мероприятия </a:t>
            </a:r>
          </a:p>
          <a:p>
            <a:pPr>
              <a:defRPr/>
            </a:pPr>
            <a:r>
              <a:rPr lang="ru-RU" sz="1600" b="1" cap="all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члена ГЭК в день экзамена</a:t>
            </a:r>
          </a:p>
        </p:txBody>
      </p:sp>
      <p:pic>
        <p:nvPicPr>
          <p:cNvPr id="12" name="Рисунок 7" descr="Маленький логотип.png">
            <a:extLst>
              <a:ext uri="{FF2B5EF4-FFF2-40B4-BE49-F238E27FC236}">
                <a16:creationId xmlns:a16="http://schemas.microsoft.com/office/drawing/2014/main" id="{CC5A67BA-3B6B-472B-93C9-D28983225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7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аудитории ППЭ в день экзамена</a:t>
            </a:r>
            <a:endParaRPr lang="ru-RU" sz="2200" b="1" cap="all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42852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Вывесить на дверь аудитории 1 экземпляр списка участников ГИА в аудитории ППЭ (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ППЭ-05-01</a:t>
            </a:r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428528"/>
            <a:ext cx="432000" cy="43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335756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Подготовить на доске информацию для проведения инструктажа по заполнению регистрационных полей бланков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3357562"/>
            <a:ext cx="432000" cy="43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3543" y="428625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При проведении письменной части ЕГЭ по иностранным языкам проверить работоспособность звуковоспроизводящего устройства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4286256"/>
            <a:ext cx="432000" cy="43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Times New Roman" panose="02020603050405020304" pitchFamily="18" charset="0"/>
              </a:rPr>
              <a:t>Не позднее 8.45 </a:t>
            </a:r>
          </a:p>
          <a:p>
            <a:r>
              <a:rPr lang="ru-RU" sz="1600" b="1" cap="all" dirty="0">
                <a:solidFill>
                  <a:srgbClr val="700000"/>
                </a:solidFill>
                <a:effectLst/>
                <a:latin typeface="Times New Roman" panose="02020603050405020304" pitchFamily="18" charset="0"/>
              </a:rPr>
              <a:t>Действия ответственного организатора</a:t>
            </a:r>
            <a:endParaRPr lang="ru-RU" sz="1600" b="1" cap="all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000636"/>
            <a:ext cx="432000" cy="43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3543" y="492919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Раздать черновики на рабочие места участников</a:t>
            </a:r>
          </a:p>
        </p:txBody>
      </p:sp>
      <p:pic>
        <p:nvPicPr>
          <p:cNvPr id="15" name="Рисунок 7" descr="Маленький логотип.png">
            <a:extLst>
              <a:ext uri="{FF2B5EF4-FFF2-40B4-BE49-F238E27FC236}">
                <a16:creationId xmlns:a16="http://schemas.microsoft.com/office/drawing/2014/main" id="{876A20E1-94EB-4238-B7FE-63C8175F9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1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03614"/>
            <a:ext cx="8229600" cy="714023"/>
          </a:xfrm>
        </p:spPr>
        <p:txBody>
          <a:bodyPr>
            <a:normAutofit/>
          </a:bodyPr>
          <a:lstStyle/>
          <a:p>
            <a:r>
              <a:rPr lang="ru-RU" altLang="ru-RU" sz="2200" b="1" cap="all" dirty="0">
                <a:solidFill>
                  <a:srgbClr val="C00000"/>
                </a:solidFill>
              </a:rPr>
              <a:t>организация входа участников в ППЭ</a:t>
            </a:r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6717"/>
            <a:ext cx="3773751" cy="2597121"/>
          </a:xfrm>
        </p:spPr>
      </p:pic>
      <p:sp>
        <p:nvSpPr>
          <p:cNvPr id="5" name="Прямоугольник 4"/>
          <p:cNvSpPr/>
          <p:nvPr/>
        </p:nvSpPr>
        <p:spPr>
          <a:xfrm>
            <a:off x="4319588" y="1268760"/>
            <a:ext cx="4556125" cy="2630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b="1" dirty="0">
                <a:solidFill>
                  <a:srgbClr val="006AB3"/>
                </a:solidFill>
                <a:latin typeface="Times New Roman" panose="02020603050405020304" pitchFamily="18" charset="0"/>
              </a:rPr>
              <a:t>Сотрудники полиции с использованием металлоискателей проверяют наличие </a:t>
            </a:r>
            <a:r>
              <a:rPr lang="en-US" sz="1593" b="1" dirty="0">
                <a:solidFill>
                  <a:srgbClr val="006AB3"/>
                </a:solidFill>
                <a:latin typeface="Times New Roman" panose="02020603050405020304" pitchFamily="18" charset="0"/>
              </a:rPr>
              <a:t/>
            </a:r>
            <a:br>
              <a:rPr lang="en-US" sz="1593" b="1" dirty="0">
                <a:solidFill>
                  <a:srgbClr val="006AB3"/>
                </a:solidFill>
                <a:latin typeface="Times New Roman" panose="02020603050405020304" pitchFamily="18" charset="0"/>
              </a:rPr>
            </a:br>
            <a:r>
              <a:rPr lang="ru-RU" sz="1593" b="1" dirty="0">
                <a:solidFill>
                  <a:srgbClr val="006AB3"/>
                </a:solidFill>
                <a:latin typeface="Times New Roman" panose="02020603050405020304" pitchFamily="18" charset="0"/>
              </a:rPr>
              <a:t>у участников ЕГЭ запрещенных средств. При появлении сигнала металлоискателя сотрудник полиции и организатор предлагают участнику ЕГЭ показать предмет, вызывающий сигнал, </a:t>
            </a:r>
            <a:r>
              <a:rPr lang="en-US" sz="1593" b="1" dirty="0">
                <a:solidFill>
                  <a:srgbClr val="006AB3"/>
                </a:solidFill>
                <a:latin typeface="Times New Roman" panose="02020603050405020304" pitchFamily="18" charset="0"/>
              </a:rPr>
              <a:t/>
            </a:r>
            <a:br>
              <a:rPr lang="en-US" sz="1593" b="1" dirty="0">
                <a:solidFill>
                  <a:srgbClr val="006AB3"/>
                </a:solidFill>
                <a:latin typeface="Times New Roman" panose="02020603050405020304" pitchFamily="18" charset="0"/>
              </a:rPr>
            </a:br>
            <a:r>
              <a:rPr lang="ru-RU" sz="1593" b="1" dirty="0">
                <a:solidFill>
                  <a:srgbClr val="006AB3"/>
                </a:solidFill>
                <a:latin typeface="Times New Roman" panose="02020603050405020304" pitchFamily="18" charset="0"/>
              </a:rPr>
              <a:t>и сдать его в место хранения личных вещей, сопроводив предложение дополнительными разъяснениями</a:t>
            </a:r>
          </a:p>
        </p:txBody>
      </p:sp>
      <p:pic>
        <p:nvPicPr>
          <p:cNvPr id="24581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789040"/>
            <a:ext cx="4040188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7800" y="4614863"/>
            <a:ext cx="4695825" cy="1246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b="1" dirty="0">
                <a:solidFill>
                  <a:srgbClr val="006AB3"/>
                </a:solidFill>
                <a:latin typeface="Times New Roman" panose="02020603050405020304" pitchFamily="18" charset="0"/>
              </a:rPr>
              <a:t>По медицинским показаниям при предъявлении медицинской справки участник ЕГЭ может быть освобожден от проверки с использованием металлоискателя</a:t>
            </a:r>
          </a:p>
        </p:txBody>
      </p:sp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230A8031-D035-45A6-AFB9-551860DD1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ru-RU" altLang="ru-RU" sz="2200" b="1" cap="all" dirty="0">
                <a:solidFill>
                  <a:srgbClr val="C00000"/>
                </a:solidFill>
              </a:rPr>
              <a:t>организация входа участников в ППЭ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203091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7" descr="Маленький логотип.png">
            <a:extLst>
              <a:ext uri="{FF2B5EF4-FFF2-40B4-BE49-F238E27FC236}">
                <a16:creationId xmlns:a16="http://schemas.microsoft.com/office/drawing/2014/main" id="{A0F6D0AE-7778-4DB7-A310-54AF46003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3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15" y="1321111"/>
            <a:ext cx="6983169" cy="428463"/>
          </a:xfrm>
        </p:spPr>
        <p:txBody>
          <a:bodyPr>
            <a:noAutofit/>
          </a:bodyPr>
          <a:lstStyle/>
          <a:p>
            <a:r>
              <a:rPr lang="ru-RU" altLang="ru-RU" sz="2200" dirty="0">
                <a:solidFill>
                  <a:schemeClr val="accent2">
                    <a:lumMod val="50000"/>
                  </a:schemeClr>
                </a:solidFill>
              </a:rPr>
              <a:t>алгоритм действий в нестандартных ситуаци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</a:rPr>
              <a:t>ях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896618"/>
              </p:ext>
            </p:extLst>
          </p:nvPr>
        </p:nvGraphicFramePr>
        <p:xfrm>
          <a:off x="466999" y="1749574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000" y="889558"/>
            <a:ext cx="8229600" cy="58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200" b="1" cap="all" dirty="0">
                <a:solidFill>
                  <a:srgbClr val="C00000"/>
                </a:solidFill>
                <a:latin typeface="Times New Roman" panose="02020603050405020304" pitchFamily="18" charset="0"/>
              </a:rPr>
              <a:t>организация входа участников в ППЭ</a:t>
            </a: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02C83322-84A9-4419-B246-B9EC9FBD40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5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21769" y="1259915"/>
            <a:ext cx="3500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руководителя ППЭ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22412" y="2129060"/>
            <a:ext cx="7499176" cy="284117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Руководитель ППЭ после получения информации о завершении печати ЭМ во всех аудиториях поручает техническому специалисту передать статус об успешном начале экзаменов в систему мониторинга готовности ППЭ с помощью рабочей станции в штабе ППЭ.</a:t>
            </a:r>
          </a:p>
        </p:txBody>
      </p:sp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32382009-6EF5-41B6-8818-C0B1E000B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7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43608" y="1484784"/>
            <a:ext cx="7056784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rgbClr val="C00000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defTabSz="972122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 член ГЭК и руководитель ППЭ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9534" y="2492896"/>
            <a:ext cx="4581534" cy="792088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ходом проведения экзамена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4008" y="2492896"/>
            <a:ext cx="4499992" cy="792088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 предмет присутствия посторонних лиц в ППЭ</a:t>
            </a:r>
          </a:p>
        </p:txBody>
      </p:sp>
      <p:sp>
        <p:nvSpPr>
          <p:cNvPr id="11" name="Нашивка 10"/>
          <p:cNvSpPr/>
          <p:nvPr/>
        </p:nvSpPr>
        <p:spPr>
          <a:xfrm rot="5400000">
            <a:off x="3506253" y="2118483"/>
            <a:ext cx="259286" cy="288032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/>
            <a:endParaRPr lang="ru-RU" sz="1366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5738501" y="2118483"/>
            <a:ext cx="259286" cy="288032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/>
            <a:endParaRPr lang="ru-RU" sz="1366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3789040"/>
            <a:ext cx="4581534" cy="1224136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Удаляют участников ЕГЭ и работников ППЭ, нарушивших порядок проведения ЕГЭ</a:t>
            </a:r>
          </a:p>
        </p:txBody>
      </p:sp>
      <p:sp>
        <p:nvSpPr>
          <p:cNvPr id="14" name="Нашивка 13"/>
          <p:cNvSpPr/>
          <p:nvPr/>
        </p:nvSpPr>
        <p:spPr>
          <a:xfrm rot="5400000">
            <a:off x="3506253" y="3414627"/>
            <a:ext cx="259286" cy="288032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/>
            <a:endParaRPr lang="ru-RU" sz="1366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16016" y="3789040"/>
            <a:ext cx="4427984" cy="1224136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Сопровождают процедуру досрочного завершения экзамена участниками ЕГЭ по объективным причинам</a:t>
            </a:r>
          </a:p>
        </p:txBody>
      </p:sp>
      <p:sp>
        <p:nvSpPr>
          <p:cNvPr id="16" name="Нашивка 15"/>
          <p:cNvSpPr/>
          <p:nvPr/>
        </p:nvSpPr>
        <p:spPr>
          <a:xfrm rot="5400000">
            <a:off x="5738501" y="3414627"/>
            <a:ext cx="259286" cy="288032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/>
            <a:endParaRPr lang="ru-RU" sz="1366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5656" y="5301208"/>
            <a:ext cx="6480720" cy="1224136"/>
          </a:xfrm>
          <a:prstGeom prst="roundRect">
            <a:avLst/>
          </a:prstGeom>
          <a:solidFill>
            <a:srgbClr val="87888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апелляцию о нарушении установленного порядка проведения ЕГЭ от участников и организуют проведение служебного расследования</a:t>
            </a:r>
          </a:p>
        </p:txBody>
      </p:sp>
      <p:sp>
        <p:nvSpPr>
          <p:cNvPr id="18" name="Нашивка 17"/>
          <p:cNvSpPr/>
          <p:nvPr/>
        </p:nvSpPr>
        <p:spPr>
          <a:xfrm rot="5400000">
            <a:off x="4514365" y="4998803"/>
            <a:ext cx="259286" cy="288032"/>
          </a:xfrm>
          <a:prstGeom prst="chevron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2122"/>
            <a:endParaRPr lang="ru-RU" sz="1366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Рисунок 7" descr="Маленький логотип.png">
            <a:extLst>
              <a:ext uri="{FF2B5EF4-FFF2-40B4-BE49-F238E27FC236}">
                <a16:creationId xmlns:a16="http://schemas.microsoft.com/office/drawing/2014/main" id="{3B5A968C-05C0-48DB-AF41-68CC988FD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032"/>
            <a:ext cx="8229600" cy="508918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</a:rPr>
              <a:t>Удаление участника с экзамена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617230"/>
              </p:ext>
            </p:extLst>
          </p:nvPr>
        </p:nvGraphicFramePr>
        <p:xfrm>
          <a:off x="179512" y="771550"/>
          <a:ext cx="8784976" cy="413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237DA6C1-0B73-4BBA-B074-8FA00D738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4" y="5085184"/>
            <a:ext cx="78105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9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4032"/>
            <a:ext cx="8229600" cy="508918"/>
          </a:xfrm>
        </p:spPr>
        <p:txBody>
          <a:bodyPr/>
          <a:lstStyle/>
          <a:p>
            <a:r>
              <a:rPr lang="ru-RU" altLang="ru-RU" sz="2200" b="1" cap="all" dirty="0">
                <a:solidFill>
                  <a:srgbClr val="C00000"/>
                </a:solidFill>
              </a:rPr>
              <a:t>Досрочное завершение экзамена по уважительной причине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620489"/>
              </p:ext>
            </p:extLst>
          </p:nvPr>
        </p:nvGraphicFramePr>
        <p:xfrm>
          <a:off x="179512" y="976983"/>
          <a:ext cx="8784976" cy="3892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1464-63DD-4907-BDE2-C60FC1B951EF}" type="slidenum">
              <a:rPr lang="ru-RU" altLang="ru-RU" smtClean="0"/>
              <a:pPr/>
              <a:t>19</a:t>
            </a:fld>
            <a:endParaRPr lang="ru-RU" altLang="ru-RU"/>
          </a:p>
        </p:txBody>
      </p:sp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1E9A8E40-20D7-4A50-B466-1D0FF324E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0" y="4941168"/>
            <a:ext cx="7915275" cy="18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ГИА-11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среднего общего образования.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Утвержден приказом Министерства просвещения и Рособрнадзора от 07.11.2018 №190/1512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(зарегистрирован Министерством юстиции Российской Федерации 10 декабря 2018 г., регистрационный №52952)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D81DF-EE8F-4948-B780-011D7CCDE777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B04FBC6C-3589-4D33-A263-81389A21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7320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b="1" cap="all" dirty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  <a:t>Завершение экзамена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70" y="2549829"/>
            <a:ext cx="129207" cy="102158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310424" y="1503095"/>
            <a:ext cx="5724636" cy="52150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66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Передает все экзаменационные материалы из аудитории руководителю ППЭ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71492" y="1503095"/>
            <a:ext cx="2016224" cy="65562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Ответственный организатор в аудитории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6031433" y="1894797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306797" y="2310430"/>
            <a:ext cx="5724636" cy="52150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66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Принимает все экзаменационные материалы из аудитории от ответственного организатора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575120" y="2287034"/>
            <a:ext cx="2016224" cy="521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6031432" y="2563246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10424" y="3200557"/>
            <a:ext cx="5724636" cy="52150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66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Вскрывают полученные ВДП с бланками. Пересчитывают бланки, заполняют форму ППЭ-13-02 МАШ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74924" y="3200557"/>
            <a:ext cx="2016224" cy="521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ППЭ, член ГЭК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6035060" y="3445281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10424" y="4167192"/>
            <a:ext cx="5724636" cy="52150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8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Передает техническому специалисту ВДП с бланками, формы ППЭ для сканирования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75120" y="4163788"/>
            <a:ext cx="2016224" cy="521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8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6035060" y="4438933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28562" y="4934900"/>
            <a:ext cx="5724636" cy="871521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8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Осуществляет сканирование бланков, форм ППЭ, заполненной и подписанной формы ППЭ-13-02 МАШ, в присутствии членов ГЭК, руководителей ППЭ и общественных наблюдателей (при наличии)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84143" y="5084033"/>
            <a:ext cx="2016224" cy="521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8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 flipV="1">
            <a:off x="6053198" y="5345866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315912" y="6050271"/>
            <a:ext cx="5724636" cy="521506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8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Сверяет данные о количестве отсканированных бланков с формой ППЭ-13-02 МАШ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571492" y="6064822"/>
            <a:ext cx="2016224" cy="521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8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6031432" y="6311024"/>
            <a:ext cx="540060" cy="205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7" descr="Маленький логотип.png">
            <a:extLst>
              <a:ext uri="{FF2B5EF4-FFF2-40B4-BE49-F238E27FC236}">
                <a16:creationId xmlns:a16="http://schemas.microsoft.com/office/drawing/2014/main" id="{9D3C8B25-72CD-4F01-8764-9FABE3B94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3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09039"/>
            <a:ext cx="7714997" cy="5636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2200" b="1" cap="all" dirty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  <a:t>Завершение экзамена:</a:t>
            </a:r>
            <a:br>
              <a:rPr lang="ru-RU" altLang="ru-RU" sz="2200" b="1" cap="all" dirty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</a:br>
            <a:r>
              <a:rPr lang="ru-RU" sz="2200" b="1" cap="all" dirty="0">
                <a:solidFill>
                  <a:srgbClr val="C00000"/>
                </a:solidFill>
                <a:cs typeface="Times New Roman" panose="02020603050405020304" pitchFamily="18" charset="0"/>
              </a:rPr>
              <a:t>Передача материалов в РЦОИ</a:t>
            </a:r>
            <a:endParaRPr lang="ru-RU" altLang="ru-RU" sz="2200" b="1" cap="all" dirty="0">
              <a:solidFill>
                <a:srgbClr val="C00000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8356" y="2060848"/>
            <a:ext cx="8507288" cy="337465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ГЭК совместно с руководителем ППЭ еще раз пересчитывает все бланки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319972" y="2449487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738" y="3025551"/>
            <a:ext cx="8518525" cy="338138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Упаковывают их  в те же ВДП, в которых они поступили из аудиторий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319972" y="3457599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2738" y="4033663"/>
            <a:ext cx="8518525" cy="582595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Экзаменационные материалы  упаковываются в сейф-пакеты: ВДП с бланками и формы ППЭ - </a:t>
            </a:r>
            <a:b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сейф-пакет большой; неиспользованные  электронные носители - в сейф-пакеты стандартные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2738" y="5185791"/>
            <a:ext cx="8518525" cy="337465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59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Сейф-пакеты предаются в РЦОИ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19972" y="4681735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</a:endParaRPr>
          </a:p>
        </p:txBody>
      </p:sp>
      <p:pic>
        <p:nvPicPr>
          <p:cNvPr id="10" name="Рисунок 7" descr="Маленький логотип.png">
            <a:extLst>
              <a:ext uri="{FF2B5EF4-FFF2-40B4-BE49-F238E27FC236}">
                <a16:creationId xmlns:a16="http://schemas.microsoft.com/office/drawing/2014/main" id="{87478707-3176-4539-B418-54FE562AA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0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012858"/>
              </p:ext>
            </p:extLst>
          </p:nvPr>
        </p:nvGraphicFramePr>
        <p:xfrm>
          <a:off x="261864" y="1196752"/>
          <a:ext cx="842493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091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ea typeface="Cambria" panose="02040503050406030204" pitchFamily="18" charset="0"/>
                        </a:rPr>
                        <a:t>Печать в ППЭ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ea typeface="Cambria" panose="02040503050406030204" pitchFamily="18" charset="0"/>
                        </a:rPr>
                        <a:t>Бумажная технология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55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dirty="0">
                          <a:solidFill>
                            <a:srgbClr val="005E9E"/>
                          </a:solidFill>
                          <a:latin typeface="Times New Roman" panose="02020603050405020304" pitchFamily="18" charset="0"/>
                        </a:rPr>
                        <a:t>Неиспользованные ДБО №2 хранятся в ППЭ до следующего экзамена.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800" b="1" dirty="0">
                          <a:solidFill>
                            <a:srgbClr val="005E9E"/>
                          </a:solidFill>
                          <a:latin typeface="Times New Roman" panose="02020603050405020304" pitchFamily="18" charset="0"/>
                        </a:rPr>
                        <a:t>Передавать ДБО №2 в другие ППЭ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ЗАПРЕЩЕНО</a:t>
                      </a:r>
                      <a:r>
                        <a:rPr lang="ru-RU" sz="1800" b="1" dirty="0">
                          <a:solidFill>
                            <a:srgbClr val="005E9E"/>
                          </a:solidFill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rgbClr val="005E9E"/>
                          </a:solidFill>
                          <a:latin typeface="Times New Roman" panose="02020603050405020304" pitchFamily="18" charset="0"/>
                        </a:rPr>
                        <a:t>Неиспользованные ДБО №2 сдаются в РЦОИ</a:t>
                      </a:r>
                      <a:endParaRPr lang="ru-RU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5E9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ЭМ доставляет в ППЭ на экзамен и в РЦОИ с экзамена член ГЭК </a:t>
                      </a:r>
                    </a:p>
                    <a:p>
                      <a:pPr marL="0" indent="0">
                        <a:buNone/>
                      </a:pPr>
                      <a:endParaRPr lang="ru-RU" sz="1800" b="1" dirty="0">
                        <a:solidFill>
                          <a:srgbClr val="005E9E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5E9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ЭМ доставляет в ППЭ на экзамен и в РЦОИ с экзамена спецсвязь, член ГЭК сдает ЭМ в РЦОИ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5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1800" b="1" dirty="0">
                        <a:solidFill>
                          <a:srgbClr val="005E9E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5E9E"/>
                          </a:solidFill>
                          <a:latin typeface="Times New Roman" panose="02020603050405020304" pitchFamily="18" charset="0"/>
                        </a:rPr>
                        <a:t>Флэш-накопители с записью видеонаблюдения</a:t>
                      </a:r>
                      <a:r>
                        <a:rPr lang="en-US" sz="1800" b="1" dirty="0">
                          <a:solidFill>
                            <a:srgbClr val="005E9E"/>
                          </a:solidFill>
                          <a:latin typeface="Times New Roman" panose="02020603050405020304" pitchFamily="18" charset="0"/>
                        </a:rPr>
                        <a:t> off line </a:t>
                      </a:r>
                      <a:endParaRPr lang="ru-RU" sz="1800" b="1" dirty="0">
                        <a:solidFill>
                          <a:srgbClr val="005E9E"/>
                        </a:solidFill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005E9E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передаются в РЦОИ</a:t>
                      </a:r>
                      <a:endParaRPr lang="ru-RU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7A8927B0-2E21-40A7-A654-63DD3E1D8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5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1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47664" y="1089024"/>
            <a:ext cx="4896544" cy="328613"/>
          </a:xfrm>
        </p:spPr>
        <p:txBody>
          <a:bodyPr>
            <a:no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b="1" cap="all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2625" y="1450975"/>
            <a:ext cx="3090863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1743075"/>
            <a:ext cx="94456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5975" y="1941513"/>
            <a:ext cx="1897063" cy="827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Стационарные и (или) переносные металлоискатели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4213" y="3060700"/>
            <a:ext cx="3090862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3317875"/>
            <a:ext cx="100171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6763" y="3175000"/>
            <a:ext cx="1946275" cy="5826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593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видеонаблюдения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2625" y="5054600"/>
            <a:ext cx="3090863" cy="1590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8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5218113"/>
            <a:ext cx="8620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943600"/>
            <a:ext cx="5778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15975" y="5378450"/>
            <a:ext cx="2120900" cy="7228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66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Объявления, </a:t>
            </a:r>
          </a:p>
          <a:p>
            <a:pPr>
              <a:defRPr/>
            </a:pPr>
            <a:r>
              <a:rPr lang="ru-RU" sz="1366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оповещающие о ведении видеонаблюдения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2238" y="3217863"/>
            <a:ext cx="511175" cy="159226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08425" y="1450975"/>
            <a:ext cx="468313" cy="1592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08425" y="3217863"/>
            <a:ext cx="468313" cy="34274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45013" y="1450975"/>
            <a:ext cx="4010025" cy="1592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366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366" dirty="0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366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и компьютерное оборудование помещений для руководителя ППЭ</a:t>
            </a:r>
          </a:p>
        </p:txBody>
      </p:sp>
      <p:pic>
        <p:nvPicPr>
          <p:cNvPr id="12305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682750"/>
            <a:ext cx="9366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33525"/>
            <a:ext cx="836464" cy="74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1630363"/>
            <a:ext cx="81280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1778000"/>
            <a:ext cx="674688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4545013" y="3568700"/>
            <a:ext cx="4010025" cy="2725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10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365104"/>
            <a:ext cx="145732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697288"/>
            <a:ext cx="10334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7192"/>
            <a:ext cx="1624013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996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82625" y="4073525"/>
            <a:ext cx="3090863" cy="982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593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подавления сигналов подвижной связи </a:t>
            </a:r>
            <a:br>
              <a:rPr lang="ru-RU" sz="1593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93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решению ГЭК)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4365104"/>
            <a:ext cx="129614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печати</a:t>
            </a:r>
          </a:p>
        </p:txBody>
      </p:sp>
      <p:pic>
        <p:nvPicPr>
          <p:cNvPr id="28" name="Рисунок 7" descr="Маленький логотип.png">
            <a:extLst>
              <a:ext uri="{FF2B5EF4-FFF2-40B4-BE49-F238E27FC236}">
                <a16:creationId xmlns:a16="http://schemas.microsoft.com/office/drawing/2014/main" id="{60C0C7AD-F0F0-4F7A-8E2A-5D8E8F16E32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3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878190"/>
            <a:ext cx="8685299" cy="249412"/>
          </a:xfrm>
        </p:spPr>
        <p:txBody>
          <a:bodyPr>
            <a:normAutofit fontScale="90000"/>
          </a:bodyPr>
          <a:lstStyle/>
          <a:p>
            <a:r>
              <a:rPr lang="ru-RU" altLang="ru-RU" sz="2200" b="1" cap="all" dirty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  <a:t>Подготовка экзамена:  проверка готовности ППЭ</a:t>
            </a:r>
          </a:p>
        </p:txBody>
      </p:sp>
      <p:sp>
        <p:nvSpPr>
          <p:cNvPr id="4" name="Нашивка 3"/>
          <p:cNvSpPr/>
          <p:nvPr/>
        </p:nvSpPr>
        <p:spPr>
          <a:xfrm>
            <a:off x="0" y="1268760"/>
            <a:ext cx="6504326" cy="1224136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ГЭК </a:t>
            </a:r>
          </a:p>
          <a:p>
            <a:pPr algn="ctr"/>
            <a:r>
              <a:rPr lang="ru-RU" sz="1600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(Соответствие ППЭ требованиям, работоспособность, сохранность оборудования)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6156176" y="1268760"/>
            <a:ext cx="2987824" cy="1224136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</a:t>
            </a:r>
            <a:br>
              <a:rPr lang="ru-RU" sz="1366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66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 недели  до начала экзаменов </a:t>
            </a:r>
          </a:p>
        </p:txBody>
      </p:sp>
      <p:sp>
        <p:nvSpPr>
          <p:cNvPr id="33" name="Нашивка 32"/>
          <p:cNvSpPr/>
          <p:nvPr/>
        </p:nvSpPr>
        <p:spPr>
          <a:xfrm>
            <a:off x="0" y="4005064"/>
            <a:ext cx="6504326" cy="122400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ППЭ </a:t>
            </a:r>
            <a:r>
              <a:rPr lang="ru-RU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(организационно-технологические действия по подготовке к экзамену, передача статуса в систему мониторинга готовности ППЭ)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6156176" y="4005064"/>
            <a:ext cx="2988000" cy="1224000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5 </a:t>
            </a:r>
            <a:br>
              <a:rPr lang="ru-RU" sz="1366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66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позднее 2 календарных дней до дня проведения экзамена </a:t>
            </a:r>
          </a:p>
        </p:txBody>
      </p:sp>
      <p:sp>
        <p:nvSpPr>
          <p:cNvPr id="36" name="Нашивка 35"/>
          <p:cNvSpPr/>
          <p:nvPr/>
        </p:nvSpPr>
        <p:spPr>
          <a:xfrm>
            <a:off x="0" y="5373216"/>
            <a:ext cx="6504326" cy="1368152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ППЭ, члены ГЭК и руководитель ППЭ</a:t>
            </a:r>
            <a:r>
              <a:rPr lang="ru-RU" sz="2400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(передача статуса в систему мониторинга готовности ППЭ с приложением протоколов технической готовности со всех подготовленных станций, включая резервные)</a:t>
            </a:r>
          </a:p>
        </p:txBody>
      </p:sp>
      <p:sp>
        <p:nvSpPr>
          <p:cNvPr id="37" name="Нашивка 36"/>
          <p:cNvSpPr/>
          <p:nvPr/>
        </p:nvSpPr>
        <p:spPr>
          <a:xfrm>
            <a:off x="6156000" y="5373216"/>
            <a:ext cx="2988000" cy="1368000"/>
          </a:xfrm>
          <a:prstGeom prst="chevron">
            <a:avLst>
              <a:gd name="adj" fmla="val 45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15:00 за 2 календарных дня до экзамена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11890" y="2636912"/>
            <a:ext cx="6504326" cy="1224136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 и руководитель ОО </a:t>
            </a:r>
          </a:p>
          <a:p>
            <a:pPr algn="ctr"/>
            <a:r>
              <a:rPr lang="ru-RU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итогам заполняется форма </a:t>
            </a:r>
            <a:br>
              <a:rPr lang="ru-RU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ППЭ-01 «Акт готовности ППЭ»)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6156176" y="2636912"/>
            <a:ext cx="2987824" cy="1224136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</a:t>
            </a:r>
            <a:br>
              <a:rPr lang="ru-RU" sz="1366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66" b="1" dirty="0">
                <a:solidFill>
                  <a:srgbClr val="025B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календарный день до начала экзамена</a:t>
            </a:r>
          </a:p>
        </p:txBody>
      </p:sp>
      <p:pic>
        <p:nvPicPr>
          <p:cNvPr id="11" name="Рисунок 7" descr="Маленький логотип.png">
            <a:extLst>
              <a:ext uri="{FF2B5EF4-FFF2-40B4-BE49-F238E27FC236}">
                <a16:creationId xmlns:a16="http://schemas.microsoft.com/office/drawing/2014/main" id="{3B2EF392-33C1-442A-971C-7F3E2A023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2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496DA7"/>
                </a:solidFill>
              </a:rPr>
              <a:t>Если после авторизации члена ГЭК он был переназначен в другой ППЭ, ему необходимо пройти повторную авторизацию в новом ППЭ.</a:t>
            </a:r>
          </a:p>
          <a:p>
            <a:r>
              <a:rPr lang="ru-RU" sz="2000" b="1" dirty="0">
                <a:solidFill>
                  <a:srgbClr val="496DA7"/>
                </a:solidFill>
              </a:rPr>
              <a:t>Каждый член ГЭК должен осуществить контроль технической готовности хотя бы одной станции печати ЭМ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40F5E-53D3-4EAC-80AC-43FC2BCE466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94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прихода в ППЭ</a:t>
            </a:r>
            <a:endParaRPr lang="ru-RU" sz="2200" b="1" cap="all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835" y="1628801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РУКОВОДИТЕЛЬ ППЭ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1628801"/>
            <a:ext cx="54000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164289" y="1628800"/>
            <a:ext cx="1791082" cy="540001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07.30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02835" y="234812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ЧЛЕН(Ы) ГЭК</a:t>
            </a:r>
          </a:p>
          <a:p>
            <a:pPr algn="just"/>
            <a:r>
              <a:rPr lang="ru-RU" sz="1400" dirty="0">
                <a:solidFill>
                  <a:srgbClr val="496DA7"/>
                </a:solidFill>
                <a:latin typeface="Times New Roman" panose="02020603050405020304" pitchFamily="18" charset="0"/>
              </a:rPr>
              <a:t>(для передачи ЭМ и проведения ЕГЭ)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2837" y="2348129"/>
            <a:ext cx="54000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164288" y="2346337"/>
            <a:ext cx="1791081" cy="541792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07.30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702835" y="3067457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ОРГАНИЗАТОРЫ ППЭ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62836" y="3067457"/>
            <a:ext cx="54000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164289" y="3070913"/>
            <a:ext cx="1791080" cy="536544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08.00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02835" y="3786785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ТЕХНИЧЕСКИЙ СПЕЦИАЛИСТ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62835" y="3786785"/>
            <a:ext cx="54000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164288" y="3786785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07.30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02835" y="4509569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МЕДИЦИНСКИЕ РАБОТНИКИ</a:t>
            </a:r>
          </a:p>
          <a:p>
            <a:pPr algn="just"/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РАБОТНИКИ ПО ОБЕСПЕЧЕНИЮ ОХРАНЫ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162835" y="4509569"/>
            <a:ext cx="54000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164288" y="4509569"/>
            <a:ext cx="1791079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08.30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702835" y="5232353"/>
            <a:ext cx="6461454" cy="540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2700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УЧАСТНИКИ ЕГЭ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62835" y="5232353"/>
            <a:ext cx="540000" cy="540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164288" y="5232353"/>
            <a:ext cx="1791080" cy="540000"/>
          </a:xfrm>
          <a:prstGeom prst="rect">
            <a:avLst/>
          </a:prstGeom>
          <a:solidFill>
            <a:srgbClr val="166824"/>
          </a:solidFill>
          <a:ln w="12700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с 09.00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Times New Roman" panose="02020603050405020304" pitchFamily="18" charset="0"/>
              </a:rPr>
              <a:t>Пропуск в ППЭ осуществляется строго на основании удостоверения личности</a:t>
            </a:r>
            <a:endParaRPr lang="ru-RU" sz="1600" b="1" cap="all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" name="TextBox 1"/>
          <p:cNvSpPr txBox="1">
            <a:spLocks noChangeArrowheads="1"/>
          </p:cNvSpPr>
          <p:nvPr/>
        </p:nvSpPr>
        <p:spPr bwMode="auto">
          <a:xfrm>
            <a:off x="323528" y="6356350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ВЕЩИ ВСЕ СОТРУДНИКИ ОСТАВЛЯЮТ В СПЕЦИАЛЬНО ВЫДЕЛЕННОМ ПОМЕЩЕНИИ ДО ВХОДА В ППЭ.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5819123"/>
            <a:ext cx="8064896" cy="635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762000" algn="l"/>
              </a:tabLst>
            </a:pPr>
            <a:r>
              <a:rPr lang="ru-RU" sz="1600" b="1" cap="all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ЕГЭ на дому сотрудники приходят не ранее 9.00. </a:t>
            </a:r>
          </a:p>
        </p:txBody>
      </p:sp>
      <p:pic>
        <p:nvPicPr>
          <p:cNvPr id="27" name="Рисунок 7" descr="Маленький логотип.png">
            <a:extLst>
              <a:ext uri="{FF2B5EF4-FFF2-40B4-BE49-F238E27FC236}">
                <a16:creationId xmlns:a16="http://schemas.microsoft.com/office/drawing/2014/main" id="{64875A7E-A532-4873-AC4A-66B6BFC7E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3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507927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  <a:t>В день проведения экзамена в ППЭ вправе использовать средства связи только определенная категория лиц, привлекаемых к проведению ЕГЭ</a:t>
            </a:r>
            <a:r>
              <a:rPr lang="ru-RU" sz="2200" b="1" cap="all" dirty="0" smtClean="0">
                <a:solidFill>
                  <a:srgbClr val="C00000"/>
                </a:solidFill>
                <a:ea typeface="+mn-ea"/>
                <a:cs typeface="Times New Roman" panose="02020603050405020304" pitchFamily="18" charset="0"/>
              </a:rPr>
              <a:t>:</a:t>
            </a:r>
            <a:endParaRPr lang="ru-RU" sz="2200" b="1" cap="all" dirty="0">
              <a:solidFill>
                <a:srgbClr val="C00000"/>
              </a:solidFill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2037690"/>
            <a:ext cx="8856984" cy="4511526"/>
          </a:xfrm>
        </p:spPr>
        <p:txBody>
          <a:bodyPr/>
          <a:lstStyle/>
          <a:p>
            <a:r>
              <a:rPr lang="ru-RU" sz="1800" b="1" dirty="0">
                <a:solidFill>
                  <a:srgbClr val="496DA7"/>
                </a:solidFill>
              </a:rPr>
              <a:t>а) руководитель ППЭ;</a:t>
            </a:r>
          </a:p>
          <a:p>
            <a:r>
              <a:rPr lang="ru-RU" sz="1800" b="1" dirty="0">
                <a:solidFill>
                  <a:srgbClr val="496DA7"/>
                </a:solidFill>
              </a:rPr>
              <a:t>б) члены ГЭК;</a:t>
            </a:r>
          </a:p>
          <a:p>
            <a:r>
              <a:rPr lang="ru-RU" sz="1800" b="1" dirty="0">
                <a:solidFill>
                  <a:srgbClr val="496DA7"/>
                </a:solidFill>
              </a:rPr>
              <a:t>в) руководитель организации, в помещениях которой организован ППЭ, или уполномоченное им лицо;</a:t>
            </a:r>
          </a:p>
          <a:p>
            <a:r>
              <a:rPr lang="ru-RU" sz="1800" b="1" dirty="0">
                <a:solidFill>
                  <a:srgbClr val="496DA7"/>
                </a:solidFill>
              </a:rPr>
              <a:t>г) сотрудники, осуществляющие охрану правопорядка, и (или) сотрудники органов внутренних дел (полиции);</a:t>
            </a:r>
          </a:p>
          <a:p>
            <a:r>
              <a:rPr lang="ru-RU" sz="1800" b="1" dirty="0">
                <a:solidFill>
                  <a:srgbClr val="496DA7"/>
                </a:solidFill>
              </a:rPr>
              <a:t>д) аккредитованные представители средств массовой информации;</a:t>
            </a:r>
          </a:p>
          <a:p>
            <a:r>
              <a:rPr lang="ru-RU" sz="1800" b="1" dirty="0">
                <a:solidFill>
                  <a:srgbClr val="496DA7"/>
                </a:solidFill>
              </a:rPr>
              <a:t>е) аккредитованные общественные наблюдатели;</a:t>
            </a:r>
          </a:p>
          <a:p>
            <a:r>
              <a:rPr lang="ru-RU" sz="1800" b="1" dirty="0">
                <a:solidFill>
                  <a:srgbClr val="496DA7"/>
                </a:solidFill>
              </a:rPr>
              <a:t>ж) должностные лица </a:t>
            </a:r>
            <a:r>
              <a:rPr lang="ru-RU" sz="1800" b="1" dirty="0" err="1">
                <a:solidFill>
                  <a:srgbClr val="496DA7"/>
                </a:solidFill>
              </a:rPr>
              <a:t>Рособрнадзора</a:t>
            </a:r>
            <a:r>
              <a:rPr lang="ru-RU" sz="1800" b="1" dirty="0">
                <a:solidFill>
                  <a:srgbClr val="496DA7"/>
                </a:solidFill>
              </a:rPr>
              <a:t> и иные лица, определенные </a:t>
            </a:r>
            <a:r>
              <a:rPr lang="ru-RU" sz="1800" b="1" dirty="0" err="1">
                <a:solidFill>
                  <a:srgbClr val="496DA7"/>
                </a:solidFill>
              </a:rPr>
              <a:t>Рособрнадзором</a:t>
            </a:r>
            <a:r>
              <a:rPr lang="ru-RU" sz="1800" b="1" dirty="0">
                <a:solidFill>
                  <a:srgbClr val="496DA7"/>
                </a:solidFill>
              </a:rPr>
              <a:t>,  должностные лица органа исполнительной власти субъекта Российской Федерации, осуществляющего переданные полномочия Российской Федерации в сфере образования.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496DA7"/>
                </a:solidFill>
              </a:rPr>
              <a:t>Перечисленные выше лица имеют право использовать средства связи только в Штабе ППЭ и только в связи со служебной необходимостью.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7" descr="Маленький логотип.png">
            <a:extLst>
              <a:ext uri="{FF2B5EF4-FFF2-40B4-BE49-F238E27FC236}">
                <a16:creationId xmlns:a16="http://schemas.microsoft.com/office/drawing/2014/main" id="{4E1522FA-8D20-4F11-AEB3-0032A3D59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8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мероприятия</a:t>
            </a:r>
            <a:endParaRPr lang="ru-RU" sz="2200" b="1" cap="all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33754" y="1806684"/>
            <a:ext cx="8380457" cy="66828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Проверить готовность ППЭ;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назначить ответственного за контроль за видеонаблюдением (в Штабе)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42844" y="1928802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6039" y="558928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Провести инструктаж работников ППЭ (не ранее 8.15)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2838" y="5589288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26078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Вскрыть </a:t>
            </a:r>
            <a:r>
              <a:rPr lang="ru-RU" b="1" dirty="0" err="1">
                <a:solidFill>
                  <a:srgbClr val="496DA7"/>
                </a:solidFill>
                <a:latin typeface="Times New Roman" panose="02020603050405020304" pitchFamily="18" charset="0"/>
              </a:rPr>
              <a:t>секьюрпак</a:t>
            </a:r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 с документами ППЭ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42844" y="2643182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2910" y="4857760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Произвести назначение ответственных организаторов в аудиториях ППЭ, дежурных на входе в ППЭ и на этажах ППЭ, помощников руководителя ППЭ (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ППЭ-07</a:t>
            </a:r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) под подпись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42844" y="4786322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8691" y="1271419"/>
            <a:ext cx="4283968" cy="4948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effectLst/>
                <a:latin typeface="Times New Roman" panose="02020603050405020304" pitchFamily="18" charset="0"/>
              </a:rPr>
              <a:t>Действия руководителя ППЭ</a:t>
            </a:r>
            <a:endParaRPr lang="ru-RU" sz="1600" b="1" cap="all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6039" y="263404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Получить в штабе ППЭ ЭМ от члена ГЭК, проверить комплектность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3286124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3929066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50387" y="392906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Назначить ответственного за регистрацию лиц, привлекаемых к проведению ЕГЭ в ППЭ, в соответствии с формой ППЭ-07, обеспечить регистрацию</a:t>
            </a:r>
          </a:p>
        </p:txBody>
      </p:sp>
      <p:pic>
        <p:nvPicPr>
          <p:cNvPr id="20" name="Рисунок 7" descr="Маленький логотип.png">
            <a:extLst>
              <a:ext uri="{FF2B5EF4-FFF2-40B4-BE49-F238E27FC236}">
                <a16:creationId xmlns:a16="http://schemas.microsoft.com/office/drawing/2014/main" id="{170CCCED-7A2E-4903-83B0-0FB5EDB1A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3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мероприятия</a:t>
            </a:r>
            <a:endParaRPr lang="ru-RU" sz="2200" b="1" cap="all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4838" y="203375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Выдать медицинскому работнику инструкцию и Журнал учета участников ЕГЭ, обратившихся к медицинскому работнику;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068488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39501" y="427988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Выдать общественным наблюдателям формы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ППЭ-18-МАШ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42844" y="4279886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9742" y="2679477"/>
            <a:ext cx="8380457" cy="64474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Выдать работнику по обеспечению охраны инструкцию.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61100" y="2797533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09741" y="3581809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Выдать дежурным на входе в ППЭ форму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ППЭ-06-01 (ППЭ-06-02)</a:t>
            </a:r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 и направить их на место работы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77742" y="3547076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effectLst/>
                <a:latin typeface="Times New Roman" panose="02020603050405020304" pitchFamily="18" charset="0"/>
              </a:rPr>
              <a:t>Действия руководителя ППЭ</a:t>
            </a:r>
            <a:endParaRPr lang="ru-RU" sz="1600" b="1" cap="all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1100" y="5031679"/>
            <a:ext cx="432000" cy="4320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9501" y="4806616"/>
            <a:ext cx="8380457" cy="93968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Дать распоряжение о контроле видеонаблюдения в аудиториях ППЭ</a:t>
            </a:r>
            <a:r>
              <a:rPr lang="ru-RU" b="1" dirty="0"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496DA7"/>
                </a:solidFill>
                <a:latin typeface="Times New Roman" panose="02020603050405020304" pitchFamily="18" charset="0"/>
              </a:rPr>
              <a:t>в 09.00, о сверке часов во всех аудиториях ППЭ</a:t>
            </a:r>
          </a:p>
        </p:txBody>
      </p:sp>
      <p:pic>
        <p:nvPicPr>
          <p:cNvPr id="18" name="Рисунок 7" descr="Маленький логотип.png">
            <a:extLst>
              <a:ext uri="{FF2B5EF4-FFF2-40B4-BE49-F238E27FC236}">
                <a16:creationId xmlns:a16="http://schemas.microsoft.com/office/drawing/2014/main" id="{9F466B62-9612-43F1-A0C2-6962F150F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5" y="0"/>
            <a:ext cx="13906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4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40549</TotalTime>
  <Words>1202</Words>
  <Application>Microsoft Office PowerPoint</Application>
  <PresentationFormat>Экран (4:3)</PresentationFormat>
  <Paragraphs>228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Verdana</vt:lpstr>
      <vt:lpstr>Тема Office</vt:lpstr>
      <vt:lpstr>Презентация PowerPoint</vt:lpstr>
      <vt:lpstr>Презентация PowerPoint</vt:lpstr>
      <vt:lpstr>Подготовка ппэ </vt:lpstr>
      <vt:lpstr>Подготовка экзамена:  проверка готовности ППЭ</vt:lpstr>
      <vt:lpstr>Презентация PowerPoint</vt:lpstr>
      <vt:lpstr>Презентация PowerPoint</vt:lpstr>
      <vt:lpstr>В день проведения экзамена в ППЭ вправе использовать средства связи только определенная категория лиц, привлекаемых к проведению ЕГЭ: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входа участников в ППЭ</vt:lpstr>
      <vt:lpstr>организация входа участников в ППЭ</vt:lpstr>
      <vt:lpstr>алгоритм действий в нестандартных ситуациях</vt:lpstr>
      <vt:lpstr>Презентация PowerPoint</vt:lpstr>
      <vt:lpstr>Презентация PowerPoint</vt:lpstr>
      <vt:lpstr>Удаление участника с экзамена</vt:lpstr>
      <vt:lpstr>Досрочное завершение экзамена по уважительной причине</vt:lpstr>
      <vt:lpstr>Завершение экзамена</vt:lpstr>
      <vt:lpstr>Завершение экзамена: Передача материалов в РЦОИ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Operato</cp:lastModifiedBy>
  <cp:revision>1319</cp:revision>
  <cp:lastPrinted>2019-03-14T14:52:42Z</cp:lastPrinted>
  <dcterms:created xsi:type="dcterms:W3CDTF">2010-03-02T09:36:00Z</dcterms:created>
  <dcterms:modified xsi:type="dcterms:W3CDTF">2020-03-05T06:36:07Z</dcterms:modified>
</cp:coreProperties>
</file>