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70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57" r:id="rId12"/>
    <p:sldId id="260" r:id="rId13"/>
    <p:sldId id="259" r:id="rId14"/>
    <p:sldId id="26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Рисунок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28" y="0"/>
            <a:ext cx="91399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347864" y="2130425"/>
            <a:ext cx="5328592" cy="1470025"/>
          </a:xfrm>
        </p:spPr>
        <p:txBody>
          <a:bodyPr/>
          <a:lstStyle/>
          <a:p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КЕГЭ-2020</a:t>
            </a:r>
            <a:endParaRPr lang="ru-RU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99992" y="5589240"/>
            <a:ext cx="4104456" cy="91365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Инструкция для технического специалиста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Проведение экзамена</a:t>
            </a:r>
            <a:endParaRPr lang="ru-RU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23528" y="1340768"/>
            <a:ext cx="8301608" cy="5805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</a:rPr>
              <a:t>Получение ключа доступа к ЭМ для расшифровки ЭМ при проведении тренировочного экзамена, загрузка и активация ключа доступа к ЭМ на всех станциях печати ЭМ/станциях организатора и всех станциях КЕГЭ в аудиториях ППЭ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ru-RU" sz="19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</a:rPr>
              <a:t>Передача статуса «Экзамены успешно начались» после начала тренировочного экзамена в аудиториях ППЭ посредством основной</a:t>
            </a:r>
            <a:r>
              <a:rPr lang="ru-RU" sz="19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1900" dirty="0" smtClean="0">
                <a:solidFill>
                  <a:schemeClr val="tx2">
                    <a:lumMod val="50000"/>
                  </a:schemeClr>
                </a:solidFill>
              </a:rPr>
              <a:t>станции авторизации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Завершение экзамена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Передача в систему мониторинга (тренировочная версия) статуса «Экзамены завершены» посредством основной станции авторизации после завершения выполнения заданий участниками (все участники покинули все аудитории)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Завершение тренировочного экзамена на каждой станции КЕГЭ: экспорт ответа участника КЕГЭ (одновременно выполняется сохранение электронного журнала работы станции КЕГЭ);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 на последней станции КЕГЭ в аудитории:</a:t>
            </a:r>
          </a:p>
          <a:p>
            <a:pPr marL="342900" lvl="0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формирование пакета с ответами участников КЕГЭ, сохраненных на флеш-накопитель, для передачи в РЦОИ;</a:t>
            </a:r>
          </a:p>
          <a:p>
            <a:pPr marL="342900" lvl="0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формирование сопроводительного бланка к флеш-накопителю, в случае отсутствия подключенного к станции принтера сохранение на флеш-накопитель в удобном для последующей печати в штабе ППЭ формате (например, pdf)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завершение тренировочного экзамена на станциях печати ЭМ (одновременно с протоколом печатается калибровочный лист аудитории), сохранение электронного журнала работы станции печати ЭМ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600200"/>
            <a:ext cx="8229600" cy="499715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сбор и упаковка в ВДП тренировочные заполненных бланков регистрации в аудиториях;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заполнение предусмотренных форм ППЭ в аудиториях;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передача в штаб ППЭ: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ВДП тренировочных с заполненными бланками регистрации, заполненных форм ППЭ, калибровочного листа аудитории, неиспользованных и бракованных ЭМ;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флеш-накопителя с ответами участников КЕГЭ, журналами работы станций КЕГЭ и станции печати ЭМ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Завершение тренировочного экзамена на резервных станциях, не задействованных при проведении тренировочного экзамена: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завершение тренировочного экзамена на резервных станциях печати ЭМ, печать протокола использования станции печати ЭМ и сохранение электронного журнала работы станции печати ЭМ;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завершение тренировочного экзамена на резервных станциях КЕГЭ, сохранение электронного журнала</a:t>
            </a:r>
            <a:b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работы станции КЕГЭ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467544" y="1340768"/>
            <a:ext cx="8676456" cy="5517232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Передача в систему мониторинга (тренировочная версия) электронных журналов работы основных и резервных станций печати ЭМ, станций КЕГЭ посредством </a:t>
            </a:r>
            <a:r>
              <a:rPr lang="ru-RU" sz="3300" b="1" i="1" dirty="0" smtClean="0">
                <a:solidFill>
                  <a:schemeClr val="tx2">
                    <a:lumMod val="50000"/>
                  </a:schemeClr>
                </a:solidFill>
              </a:rPr>
              <a:t>основной 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станции авторизации в штабе ППЭ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Перевод бланков регистрации и форм ППЭ в электронный вид на станции сканирования в ППЭ в штабе ППЭ: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загрузка и активация токеном члена ГЭК ключа доступа к ЭМ;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загрузка электронного журнала работы станций печати ЭМ, задействованных при проведении тренировочного экзамена;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 калибровка сканера с использованием калибровочного листа аудитории и сканирование бланков регистрации; калибровка (при необходимости) сканера с использованием эталонного калибровочного листа и сканирование форм ППЭ;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экспорт пакета с электронными образами бланков регистрации и форм ППЭ с использованием токена члена ГЭК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Передача в РЦОИ посредством</a:t>
            </a:r>
            <a:r>
              <a:rPr lang="ru-RU" sz="33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основной станции авторизации: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пакета (пакетов) с электронными образами бланков регистрации и форм ППЭ;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пакета (пакетов) с ответами участников КЕГЭ;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3300" dirty="0" smtClean="0">
                <a:solidFill>
                  <a:schemeClr val="tx2">
                    <a:lumMod val="50000"/>
                  </a:schemeClr>
                </a:solidFill>
              </a:rPr>
              <a:t>статуса завершения передачи ЭМ (все пакеты с электронными образами бланков регистрации и форм ППЭ, а также пакеты с ответами участников КЕГЭ имеют статус «Передан»);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340768"/>
            <a:ext cx="8229600" cy="5517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получение подтверждения из РЦОИ о завершении расшифровки и загрузки пакетов на обработку (все пакеты с электронными образами бланков регистрации и форм ППЭ, а также пакеты с ответами участников КЕГЭ имеют статус «Подтвержден»);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завершение тренировочного экзамена и формирование протокола и электронного журнала работы основной и резервной станций сканирования в ППЭ;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передача в систему мониторинга (тренировочная версия) журнала работы основной и резервной станций сканирования в ППЭ и статуса «Бланки переданы в РЦОИ» посредством основной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станции авторизации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Заполнение в ППЭ и передача в РЦОИ рабочего журнала проведения тренировочного экзамена (в формате .xls/.xlsx)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323528" y="1340768"/>
            <a:ext cx="8301608" cy="5805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619672" y="0"/>
            <a:ext cx="3312368" cy="2276872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Подготовительный</a:t>
            </a:r>
            <a:r>
              <a:rPr lang="ru-RU" sz="2000" b="1" dirty="0" smtClean="0">
                <a:solidFill>
                  <a:schemeClr val="tx1"/>
                </a:solidFill>
              </a:rPr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этап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7" name="Стрелка вправо 6"/>
          <p:cNvSpPr/>
          <p:nvPr/>
        </p:nvSpPr>
        <p:spPr>
          <a:xfrm rot="1717121">
            <a:off x="5017446" y="1437981"/>
            <a:ext cx="988275" cy="608699"/>
          </a:xfrm>
          <a:prstGeom prst="rightArrow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975648" y="1484784"/>
            <a:ext cx="3168352" cy="2016224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Техническая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подготовка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 rot="9350385">
            <a:off x="4741630" y="2899352"/>
            <a:ext cx="1257510" cy="661308"/>
          </a:xfrm>
          <a:prstGeom prst="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1619672" y="3068960"/>
            <a:ext cx="2880320" cy="187220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Контроль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технической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готовности</a:t>
            </a:r>
            <a:endParaRPr lang="ru-RU" sz="2000" b="1" dirty="0">
              <a:solidFill>
                <a:schemeClr val="tx2"/>
              </a:solidFill>
            </a:endParaRPr>
          </a:p>
        </p:txBody>
      </p:sp>
      <p:sp>
        <p:nvSpPr>
          <p:cNvPr id="12" name="Стрелка вправо 11"/>
          <p:cNvSpPr/>
          <p:nvPr/>
        </p:nvSpPr>
        <p:spPr>
          <a:xfrm rot="9210739">
            <a:off x="4908056" y="5667515"/>
            <a:ext cx="933972" cy="533537"/>
          </a:xfrm>
          <a:prstGeom prst="rightArrow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868144" y="4437112"/>
            <a:ext cx="2808312" cy="158417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Проведение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тренировочного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экзамена</a:t>
            </a:r>
          </a:p>
        </p:txBody>
      </p:sp>
      <p:sp>
        <p:nvSpPr>
          <p:cNvPr id="14" name="Стрелка вправо 13"/>
          <p:cNvSpPr/>
          <p:nvPr/>
        </p:nvSpPr>
        <p:spPr>
          <a:xfrm rot="1680968">
            <a:off x="4574490" y="4309986"/>
            <a:ext cx="1127008" cy="542281"/>
          </a:xfrm>
          <a:prstGeom prst="rightArrow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2627784" y="5705872"/>
            <a:ext cx="2304256" cy="1152128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2"/>
                </a:solidFill>
              </a:rPr>
              <a:t>Завершение</a:t>
            </a:r>
            <a:r>
              <a:rPr lang="ru-RU" sz="2000" b="1" dirty="0" smtClean="0"/>
              <a:t> </a:t>
            </a:r>
            <a:r>
              <a:rPr lang="ru-RU" sz="2000" b="1" dirty="0" smtClean="0">
                <a:solidFill>
                  <a:schemeClr val="tx2"/>
                </a:solidFill>
              </a:rPr>
              <a:t>экзамена</a:t>
            </a:r>
            <a:endParaRPr lang="ru-RU" sz="20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Доставка ЭМ в штаб ППЭ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23528" y="1340768"/>
            <a:ext cx="8301608" cy="5805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установка в штабе ППЭ и настройка основной</a:t>
            </a:r>
            <a:r>
              <a:rPr lang="ru-RU" sz="45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и резервной</a:t>
            </a:r>
            <a:r>
              <a:rPr lang="ru-RU" sz="45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станций авторизации, включая указание сведений об используемых основном и резервном каналах доступа в сеть «Интернет»;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подтверждение настроек станций авторизации посредством авторизации</a:t>
            </a:r>
            <a:b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на федеральном портале (тренировочная версия) с использованием токена члена ГЭК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получение интернет-пакета посредством </a:t>
            </a:r>
            <a:r>
              <a:rPr lang="ru-RU" sz="4500" b="1" dirty="0" smtClean="0">
                <a:solidFill>
                  <a:schemeClr val="tx2">
                    <a:lumMod val="50000"/>
                  </a:schemeClr>
                </a:solidFill>
              </a:rPr>
              <a:t>основной</a:t>
            </a:r>
            <a:r>
              <a:rPr lang="ru-RU" sz="45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станции</a:t>
            </a:r>
            <a:b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авторизации;</a:t>
            </a:r>
            <a:b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ru-RU" sz="45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сохранение интернет-пакета на основной и резервный флеш-накопители для хранения резервных копий интернет-пакетов</a:t>
            </a:r>
          </a:p>
          <a:p>
            <a:pPr marL="342900" lvl="0" indent="-342900">
              <a:spcBef>
                <a:spcPct val="20000"/>
              </a:spcBef>
              <a:defRPr/>
            </a:pPr>
            <a:endParaRPr lang="ru-RU" sz="4500" dirty="0" smtClean="0">
              <a:solidFill>
                <a:schemeClr val="tx2">
                  <a:lumMod val="50000"/>
                </a:schemeClr>
              </a:solidFill>
            </a:endParaRPr>
          </a:p>
          <a:p>
            <a:pPr marL="342900" indent="-342900">
              <a:spcBef>
                <a:spcPct val="20000"/>
              </a:spcBef>
              <a:defRPr/>
            </a:pPr>
            <a:r>
              <a:rPr lang="ru-RU" sz="4500" dirty="0" smtClean="0">
                <a:solidFill>
                  <a:schemeClr val="tx2">
                    <a:lumMod val="50000"/>
                  </a:schemeClr>
                </a:solidFill>
              </a:rPr>
              <a:t>		До проведения технической подготовки технический специалист ППЭ должен получить из РЦОИ: информацию о номерах задействованных аудиторий и количестве станций КЕГЭ; форму ППЭ-01-01-К «Протокол технической готовности ППЭ к экзамену в компьютерной форме». Для каждого участника должна быть подготовлена индивидуальная станция КЕГЭ. </a:t>
            </a: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827584" y="4221088"/>
            <a:ext cx="432048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n>
                <a:solidFill>
                  <a:schemeClr val="tx2"/>
                </a:solidFill>
              </a:ln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Техническая подготовка ППЭ к экзамену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467544" y="1340768"/>
            <a:ext cx="82296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проверка технических характеристик компьютеров (ноутбуков), лазерных принтеров и сканеров, предназначенных для проведения тренировочного экзамена,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 присвоение всем компьютерам (ноутбукам), в том числе резервным уникальных в рамках ППЭ номеров;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установка и настройка основных</a:t>
            </a:r>
            <a:r>
              <a:rPr lang="ru-RU" sz="72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и резервных</a:t>
            </a:r>
            <a:r>
              <a:rPr lang="ru-RU" sz="7200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станций печати ЭМ/станций организатора (этап «Тренировочный экзамен», предмет «25 - Информатика и ИКТ (КЕГЭ)», дата экзамена 19.11.2020), включая: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загрузку интернет-пакета с ЭМ,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печать тестовых бланков регистрации;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калибровку сканера с использованием калибровочного листа аудитории (для станции организатора)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установка и настройка основных и резервных станций КЕГЭ (этап «Тренировочный экзамен», предмет «25 - Информатика и ИКТ (КЕГЭ)», дата экзамена 19.11.2020), включая: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загрузку интернет-пакета с ЭМ;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 установку версий стандартного ПО, предоставляемого участнику для выполнения тренировочного экзамена (редакторы электронных таблиц, текстовые редакторы, среды программирования на языках: Школьный алгоритмический язык, C#, C++, Pascal, Java, Python), в соответствии с перечнем, полученным из РЦОИ</a:t>
            </a: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 smtClean="0"/>
              <a:t/>
            </a:r>
            <a:br>
              <a:rPr lang="ru-RU" sz="5600" dirty="0" smtClean="0"/>
            </a:br>
            <a:r>
              <a:rPr lang="ru-RU" sz="5600" dirty="0" smtClean="0"/>
              <a:t> </a:t>
            </a: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800" dirty="0" smtClean="0"/>
              <a:t> </a:t>
            </a:r>
            <a:br>
              <a:rPr lang="ru-RU" sz="800" dirty="0" smtClean="0"/>
            </a:br>
            <a:r>
              <a:rPr lang="ru-RU" sz="800" dirty="0" smtClean="0"/>
              <a:t/>
            </a:r>
            <a:br>
              <a:rPr lang="ru-RU" sz="8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457200" y="1268760"/>
            <a:ext cx="8229600" cy="55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установка в штабе ППЭ и настройка основной и резервной станций сканирования в ППЭ (этап «Тренировочный экзамен», предмет «25 - Информатика и ИКТ (КЕГЭ)», дата экзамена 19.11.2020), включая: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калибровку сканера с использованием эталонного калибровочного листа;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сканирование тестовых бланков регистрации, напечатанных на основных и резервных станциях печати ЭМ/станциях организатора, и тестовой формы 13-03-К;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сохранение тестовых пакетов сканирования;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настройка в штабе ППЭ основной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резервной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станций авторизации, включая настройку соединения с сервером РЦОИ;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передача в РЦОИ тестовых пакетов сканирования посредством основной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резервной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станций авторизации;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передача в систему мониторинга (тренировочная версия) статуса «Техническая подготовка пройдена» посредством основной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станции авторизации.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552728" cy="850106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Контроль технической готовности ППЭ к экзамену</a:t>
            </a:r>
            <a:endParaRPr lang="ru-RU" sz="2400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Содержимое 2"/>
          <p:cNvSpPr txBox="1">
            <a:spLocks/>
          </p:cNvSpPr>
          <p:nvPr/>
        </p:nvSpPr>
        <p:spPr>
          <a:xfrm>
            <a:off x="323528" y="1340768"/>
            <a:ext cx="8301608" cy="511256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u="sng" dirty="0" smtClean="0">
                <a:solidFill>
                  <a:schemeClr val="tx2">
                    <a:lumMod val="50000"/>
                  </a:schemeClr>
                </a:solidFill>
              </a:rPr>
              <a:t>на основной</a:t>
            </a:r>
            <a:r>
              <a:rPr lang="ru-RU" sz="7200" b="1" i="1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7200" u="sng" dirty="0" smtClean="0">
                <a:solidFill>
                  <a:schemeClr val="tx2">
                    <a:lumMod val="50000"/>
                  </a:schemeClr>
                </a:solidFill>
              </a:rPr>
              <a:t>и резервной</a:t>
            </a:r>
            <a:r>
              <a:rPr lang="ru-RU" sz="7200" b="1" i="1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7200" u="sng" dirty="0" smtClean="0">
                <a:solidFill>
                  <a:schemeClr val="tx2">
                    <a:lumMod val="50000"/>
                  </a:schemeClr>
                </a:solidFill>
              </a:rPr>
              <a:t>станциях авторизации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 проверка настроек станций, наличия соединения с федеральным порталом (тренировочная версия) и сервисом РЦОИ по основному и</a:t>
            </a:r>
            <a:b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резервному каналам доступа в сеть «Интернет»;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авторизация токенов всех членов ГЭК (учитывается авторизация не ранее 2-х рабочих дней до дня проведения тренировочного экзамена);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проверка наличия статуса «подтвержден» для переданных тестовых пакетов сканирования;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u="sng" dirty="0" smtClean="0">
                <a:solidFill>
                  <a:schemeClr val="tx2">
                    <a:lumMod val="50000"/>
                  </a:schemeClr>
                </a:solidFill>
              </a:rPr>
              <a:t>на основной</a:t>
            </a:r>
            <a:r>
              <a:rPr lang="ru-RU" sz="7200" b="1" i="1" u="sng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ru-RU" sz="7200" u="sng" dirty="0" smtClean="0">
                <a:solidFill>
                  <a:schemeClr val="tx2">
                    <a:lumMod val="50000"/>
                  </a:schemeClr>
                </a:solidFill>
              </a:rPr>
              <a:t>станции авторизации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342900" lvl="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получение пакета с сертификатами специалистов РЦОИ;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sz="7200" u="sng" dirty="0" smtClean="0">
                <a:solidFill>
                  <a:schemeClr val="tx2">
                    <a:lumMod val="50000"/>
                  </a:schemeClr>
                </a:solidFill>
              </a:rPr>
              <a:t>на основных и резервных станциях печати ЭМ/станциях организатора</a:t>
            </a: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проверка настроек станции;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 проверка наличия загруженного интернет-пакета;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sz="7200" dirty="0" smtClean="0">
                <a:solidFill>
                  <a:schemeClr val="tx2">
                    <a:lumMod val="50000"/>
                  </a:schemeClr>
                </a:solidFill>
              </a:rPr>
              <a:t>печать границ (калибровочного листа) и оценка качества выполненной печати, а также напечатанного при проведении технической подготовки тестового бланка регистрации;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 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4800" dirty="0" smtClean="0"/>
              <a:t> </a:t>
            </a:r>
            <a:br>
              <a:rPr lang="ru-RU" sz="4800" dirty="0" smtClean="0"/>
            </a:b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500" dirty="0" smtClean="0"/>
          </a:p>
          <a:p>
            <a:pPr marL="342900" lvl="0" indent="-342900">
              <a:spcBef>
                <a:spcPct val="20000"/>
              </a:spcBef>
              <a:defRPr/>
            </a:pP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> </a:t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539552" y="1268760"/>
            <a:ext cx="8229600" cy="5589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калибровка сканера с использованием калибровочного листа аудитории (для станции организатора);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загрузка пакета с сертификатами специалистов РЦОИ (для станции организатора);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проверка работы средств криптозащиты с использованием токена члена ГЭК (каждый член ГЭК должен выполнить проверку хотя бы одной станции печати ЭМ/станции организатора);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печать и подписание протокола технической готовности аудитории (форма ППЭ-01-01),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сохранение на флеш-накопитель электронного акта технической готовности для последующей передачи в систему мониторинга (тренировочная версия) готовности ППЭ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</a:rPr>
              <a:t>на </a:t>
            </a:r>
            <a:r>
              <a:rPr lang="ru-RU" b="1" i="1" u="sng" dirty="0" smtClean="0">
                <a:solidFill>
                  <a:schemeClr val="tx2">
                    <a:lumMod val="50000"/>
                  </a:schemeClr>
                </a:solidFill>
              </a:rPr>
              <a:t>каждой 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</a:rPr>
              <a:t>станции КЕГЭ в аудитории, назначенной на тренировочный экзамен, и </a:t>
            </a:r>
            <a:r>
              <a:rPr lang="ru-RU" b="1" i="1" u="sng" dirty="0" smtClean="0">
                <a:solidFill>
                  <a:schemeClr val="tx2">
                    <a:lumMod val="50000"/>
                  </a:schemeClr>
                </a:solidFill>
              </a:rPr>
              <a:t>резервных 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</a:rPr>
              <a:t>станциях КЕГЭ: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проверка настроек станции;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проверка наличия загруженного интернет-пакета;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проверка качества отображения КИМ;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539552" y="1268760"/>
            <a:ext cx="8352928" cy="518457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проверка работы средств криптозащиты с использованием токена члена ГЭК;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сохранение кода активации экзамена и передача его руководителю ППЭ;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формирование и сохранение на флеш-накопитель паспорта станции КЕГЭ и электронного акта технической готовности для последующей передачи в систему мониторинга (тренировочная версия) 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</a:rPr>
              <a:t>на </a:t>
            </a:r>
            <a:r>
              <a:rPr lang="ru-RU" b="1" i="1" u="sng" dirty="0" smtClean="0">
                <a:solidFill>
                  <a:schemeClr val="tx2">
                    <a:lumMod val="50000"/>
                  </a:schemeClr>
                </a:solidFill>
              </a:rPr>
              <a:t>основной 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b="1" i="1" u="sng" dirty="0" smtClean="0">
                <a:solidFill>
                  <a:schemeClr val="tx2">
                    <a:lumMod val="50000"/>
                  </a:schemeClr>
                </a:solidFill>
              </a:rPr>
              <a:t>резервной </a:t>
            </a:r>
            <a:r>
              <a:rPr lang="ru-RU" u="sng" dirty="0" smtClean="0">
                <a:solidFill>
                  <a:schemeClr val="tx2">
                    <a:lumMod val="50000"/>
                  </a:schemeClr>
                </a:solidFill>
              </a:rPr>
              <a:t>станциях сканирования в ППЭ: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проверка настроек экзамена;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загрузка пакета с сертификатами специалистов РЦОИ;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проверка работы средств криптозащиты с использованием токена члена ГЭК;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выполнение тестового сканирования не менее одного из предоставленных тестовых бланков регистрации повторно, оценка качества сканирования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формирование и сохранение на флеш-накопитель протокола технической готовности штаба ППЭ для сканирования бланков регистрации в ППЭ (форма ППЭ-01-02) и электронного акта технической готовности для последующей передачи в систему мониторинга (тренировочная версия)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Рисунок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39944" cy="6858000"/>
          </a:xfrm>
        </p:spPr>
      </p:pic>
      <p:sp>
        <p:nvSpPr>
          <p:cNvPr id="10" name="Содержимое 2"/>
          <p:cNvSpPr txBox="1">
            <a:spLocks/>
          </p:cNvSpPr>
          <p:nvPr/>
        </p:nvSpPr>
        <p:spPr>
          <a:xfrm>
            <a:off x="1043608" y="1484784"/>
            <a:ext cx="7643192" cy="5373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indent="-342900">
              <a:spcBef>
                <a:spcPct val="20000"/>
              </a:spcBef>
              <a:buFont typeface="Wingdings" pitchFamily="2" charset="2"/>
              <a:buChar char="q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Завершение контроля технической готовности и регистрация всех станций на федеральном портале (тренировочная версия):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 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основной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и 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резервной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станциях авторизации передать электронные акты технической готовности;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 </a:t>
            </a:r>
            <a:r>
              <a:rPr lang="ru-RU" b="1" i="1" dirty="0" smtClean="0">
                <a:solidFill>
                  <a:schemeClr val="tx2">
                    <a:lumMod val="50000"/>
                  </a:schemeClr>
                </a:solidFill>
              </a:rPr>
              <a:t>основной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станции авторизации передать: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электронные акты технической готовности всех основных и резервных станций печати</a:t>
            </a:r>
            <a:br>
              <a:rPr lang="ru-RU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ЭМ/станций организатора, станций КЕГЭ и станций сканирования в ППЭ;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статус «Контроль технической готовности завершен»;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§"/>
              <a:defRPr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заполнить и подписать форму ППЭ-01-01-К «Протокол технической готовности ППЭ к экзамену в компьютерной форме»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</TotalTime>
  <Words>1227</Words>
  <Application>Microsoft Office PowerPoint</Application>
  <PresentationFormat>Экран (4:3)</PresentationFormat>
  <Paragraphs>101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КЕГЭ-2020</vt:lpstr>
      <vt:lpstr>Слайд 2</vt:lpstr>
      <vt:lpstr>Доставка ЭМ в штаб ППЭ</vt:lpstr>
      <vt:lpstr>Техническая подготовка ППЭ к экзамену</vt:lpstr>
      <vt:lpstr>Слайд 5</vt:lpstr>
      <vt:lpstr>Контроль технической готовности ППЭ к экзамену</vt:lpstr>
      <vt:lpstr>Слайд 7</vt:lpstr>
      <vt:lpstr>Слайд 8</vt:lpstr>
      <vt:lpstr>Слайд 9</vt:lpstr>
      <vt:lpstr>Проведение экзамена</vt:lpstr>
      <vt:lpstr>Завершение экзамена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molazaeva_nv</dc:creator>
  <cp:lastModifiedBy>MandjievaDS</cp:lastModifiedBy>
  <cp:revision>16</cp:revision>
  <dcterms:created xsi:type="dcterms:W3CDTF">2020-01-13T09:17:11Z</dcterms:created>
  <dcterms:modified xsi:type="dcterms:W3CDTF">2020-11-06T08:42:43Z</dcterms:modified>
</cp:coreProperties>
</file>