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3" r:id="rId4"/>
    <p:sldId id="258" r:id="rId5"/>
    <p:sldId id="259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1660CF-95A8-48B7-B3B8-66DD27579386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6AF9F4-BC31-488B-BAD7-68B868101712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Сайт </a:t>
          </a:r>
          <a:r>
            <a:rPr lang="en-US" sz="3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coko08.ru</a:t>
          </a:r>
          <a:endParaRPr lang="ru-RU" sz="30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dirty="0"/>
        </a:p>
      </dgm:t>
    </dgm:pt>
    <dgm:pt modelId="{27EC55D6-217B-4A12-B52A-405930FC84B7}" type="parTrans" cxnId="{60805340-A08E-410F-9A6C-70A6E3CC1B4B}">
      <dgm:prSet/>
      <dgm:spPr/>
      <dgm:t>
        <a:bodyPr/>
        <a:lstStyle/>
        <a:p>
          <a:endParaRPr lang="ru-RU"/>
        </a:p>
      </dgm:t>
    </dgm:pt>
    <dgm:pt modelId="{5BA91F0C-FC18-4355-AC28-1236E0E59422}" type="sibTrans" cxnId="{60805340-A08E-410F-9A6C-70A6E3CC1B4B}">
      <dgm:prSet/>
      <dgm:spPr/>
      <dgm:t>
        <a:bodyPr/>
        <a:lstStyle/>
        <a:p>
          <a:endParaRPr lang="ru-RU"/>
        </a:p>
      </dgm:t>
    </dgm:pt>
    <dgm:pt modelId="{9F227E0A-7A60-4C50-8553-0E6ACCBC28DA}">
      <dgm:prSet phldrT="[Текст]" custT="1"/>
      <dgm:spPr/>
      <dgm:t>
        <a:bodyPr/>
        <a:lstStyle/>
        <a:p>
          <a:r>
            <a:rPr lang="ru-RU" sz="3000" dirty="0" smtClean="0">
              <a:latin typeface="Times New Roman" pitchFamily="18" charset="0"/>
              <a:cs typeface="Times New Roman" pitchFamily="18" charset="0"/>
            </a:rPr>
            <a:t>Итоговая аттестация</a:t>
          </a:r>
          <a:endParaRPr lang="ru-RU" sz="3000" dirty="0">
            <a:latin typeface="Times New Roman" pitchFamily="18" charset="0"/>
            <a:cs typeface="Times New Roman" pitchFamily="18" charset="0"/>
          </a:endParaRPr>
        </a:p>
      </dgm:t>
    </dgm:pt>
    <dgm:pt modelId="{BC946431-1389-4CE5-9344-22DE3955B748}" type="parTrans" cxnId="{2502C4EC-2767-45FD-ABE3-C7FA94A7C04F}">
      <dgm:prSet/>
      <dgm:spPr/>
      <dgm:t>
        <a:bodyPr/>
        <a:lstStyle/>
        <a:p>
          <a:endParaRPr lang="ru-RU"/>
        </a:p>
      </dgm:t>
    </dgm:pt>
    <dgm:pt modelId="{1233948B-CEA0-41D6-9E2F-691085064076}" type="sibTrans" cxnId="{2502C4EC-2767-45FD-ABE3-C7FA94A7C04F}">
      <dgm:prSet/>
      <dgm:spPr/>
      <dgm:t>
        <a:bodyPr/>
        <a:lstStyle/>
        <a:p>
          <a:endParaRPr lang="ru-RU"/>
        </a:p>
      </dgm:t>
    </dgm:pt>
    <dgm:pt modelId="{6EC815F9-2C53-467C-86E7-6422A516C344}">
      <dgm:prSet phldrT="[Текст]" custT="1"/>
      <dgm:spPr/>
      <dgm:t>
        <a:bodyPr/>
        <a:lstStyle/>
        <a:p>
          <a:r>
            <a:rPr lang="ru-RU" sz="3000" dirty="0" smtClean="0">
              <a:latin typeface="Times New Roman" pitchFamily="18" charset="0"/>
              <a:cs typeface="Times New Roman" pitchFamily="18" charset="0"/>
            </a:rPr>
            <a:t>ГИА – 9 </a:t>
          </a:r>
          <a:r>
            <a:rPr lang="ru-RU" sz="3000" dirty="0" smtClean="0">
              <a:latin typeface="Times New Roman" pitchFamily="18" charset="0"/>
              <a:cs typeface="Times New Roman" pitchFamily="18" charset="0"/>
            </a:rPr>
            <a:t>2019</a:t>
          </a:r>
          <a:endParaRPr lang="ru-RU" sz="3000" dirty="0">
            <a:latin typeface="Times New Roman" pitchFamily="18" charset="0"/>
            <a:cs typeface="Times New Roman" pitchFamily="18" charset="0"/>
          </a:endParaRPr>
        </a:p>
      </dgm:t>
    </dgm:pt>
    <dgm:pt modelId="{8879C6E6-1C78-430A-8885-78963A38F95A}" type="parTrans" cxnId="{B1ADD28E-5E89-419C-B83C-CE3988B25474}">
      <dgm:prSet/>
      <dgm:spPr/>
      <dgm:t>
        <a:bodyPr/>
        <a:lstStyle/>
        <a:p>
          <a:endParaRPr lang="ru-RU"/>
        </a:p>
      </dgm:t>
    </dgm:pt>
    <dgm:pt modelId="{2D1D191E-32EE-46E0-AFF4-DB92FC44FAD5}" type="sibTrans" cxnId="{B1ADD28E-5E89-419C-B83C-CE3988B25474}">
      <dgm:prSet/>
      <dgm:spPr/>
      <dgm:t>
        <a:bodyPr/>
        <a:lstStyle/>
        <a:p>
          <a:endParaRPr lang="ru-RU"/>
        </a:p>
      </dgm:t>
    </dgm:pt>
    <dgm:pt modelId="{DC1B113C-4C0E-45DE-99BC-71BAC705AAD0}">
      <dgm:prSet phldrT="[Текст]"/>
      <dgm:spPr/>
      <dgm:t>
        <a:bodyPr/>
        <a:lstStyle/>
        <a:p>
          <a:r>
            <a:rPr lang="ru-RU" dirty="0" smtClean="0"/>
            <a:t>Нормативные документы</a:t>
          </a:r>
          <a:endParaRPr lang="ru-RU" dirty="0"/>
        </a:p>
      </dgm:t>
    </dgm:pt>
    <dgm:pt modelId="{39A4C49F-4975-4673-AB83-2692B8FA85DF}" type="parTrans" cxnId="{21F37240-002B-431F-AF3C-0E37F72BCB1D}">
      <dgm:prSet/>
      <dgm:spPr/>
      <dgm:t>
        <a:bodyPr/>
        <a:lstStyle/>
        <a:p>
          <a:endParaRPr lang="ru-RU"/>
        </a:p>
      </dgm:t>
    </dgm:pt>
    <dgm:pt modelId="{CC3BE27E-F280-4DAE-B842-5351D295ECF5}" type="sibTrans" cxnId="{21F37240-002B-431F-AF3C-0E37F72BCB1D}">
      <dgm:prSet/>
      <dgm:spPr/>
      <dgm:t>
        <a:bodyPr/>
        <a:lstStyle/>
        <a:p>
          <a:endParaRPr lang="ru-RU"/>
        </a:p>
      </dgm:t>
    </dgm:pt>
    <dgm:pt modelId="{6D87CE08-DB3E-46BB-9E1B-0F1813FE640A}">
      <dgm:prSet/>
      <dgm:spPr/>
      <dgm:t>
        <a:bodyPr/>
        <a:lstStyle/>
        <a:p>
          <a:r>
            <a:rPr lang="ru-RU" dirty="0" smtClean="0"/>
            <a:t>Особенности проведения ОГЭ по физике</a:t>
          </a:r>
          <a:endParaRPr lang="ru-RU" dirty="0"/>
        </a:p>
      </dgm:t>
    </dgm:pt>
    <dgm:pt modelId="{8AE6E229-6AC9-4C80-9EB8-E3760E960076}" type="parTrans" cxnId="{334C7443-EE38-40C3-84DC-490E137F3A0E}">
      <dgm:prSet/>
      <dgm:spPr/>
      <dgm:t>
        <a:bodyPr/>
        <a:lstStyle/>
        <a:p>
          <a:endParaRPr lang="ru-RU"/>
        </a:p>
      </dgm:t>
    </dgm:pt>
    <dgm:pt modelId="{010F569B-F7EB-4780-9A1C-CCC9C1CE1734}" type="sibTrans" cxnId="{334C7443-EE38-40C3-84DC-490E137F3A0E}">
      <dgm:prSet/>
      <dgm:spPr/>
      <dgm:t>
        <a:bodyPr/>
        <a:lstStyle/>
        <a:p>
          <a:endParaRPr lang="ru-RU"/>
        </a:p>
      </dgm:t>
    </dgm:pt>
    <dgm:pt modelId="{0BA1A900-C651-48C9-B8D7-108FBF70CAFC}" type="pres">
      <dgm:prSet presAssocID="{D61660CF-95A8-48B7-B3B8-66DD2757938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8BBBE9-68E6-4F1C-9CAB-F0C0D6ED740E}" type="pres">
      <dgm:prSet presAssocID="{6D87CE08-DB3E-46BB-9E1B-0F1813FE640A}" presName="boxAndChildren" presStyleCnt="0"/>
      <dgm:spPr/>
    </dgm:pt>
    <dgm:pt modelId="{F07EDA06-F5F4-4081-BDD3-C68A4D05FC33}" type="pres">
      <dgm:prSet presAssocID="{6D87CE08-DB3E-46BB-9E1B-0F1813FE640A}" presName="parentTextBox" presStyleLbl="node1" presStyleIdx="0" presStyleCnt="4"/>
      <dgm:spPr/>
      <dgm:t>
        <a:bodyPr/>
        <a:lstStyle/>
        <a:p>
          <a:endParaRPr lang="ru-RU"/>
        </a:p>
      </dgm:t>
    </dgm:pt>
    <dgm:pt modelId="{811109FC-0F8A-4599-8D36-B9D7E36A87FA}" type="pres">
      <dgm:prSet presAssocID="{2D1D191E-32EE-46E0-AFF4-DB92FC44FAD5}" presName="sp" presStyleCnt="0"/>
      <dgm:spPr/>
    </dgm:pt>
    <dgm:pt modelId="{A6BFD90B-0FE5-430F-B0DF-34B5635C1680}" type="pres">
      <dgm:prSet presAssocID="{6EC815F9-2C53-467C-86E7-6422A516C344}" presName="arrowAndChildren" presStyleCnt="0"/>
      <dgm:spPr/>
    </dgm:pt>
    <dgm:pt modelId="{5EABAEFE-4AB3-44A5-87D7-47E4E2C3E721}" type="pres">
      <dgm:prSet presAssocID="{6EC815F9-2C53-467C-86E7-6422A516C344}" presName="parentTextArrow" presStyleLbl="node1" presStyleIdx="0" presStyleCnt="4"/>
      <dgm:spPr/>
      <dgm:t>
        <a:bodyPr/>
        <a:lstStyle/>
        <a:p>
          <a:endParaRPr lang="ru-RU"/>
        </a:p>
      </dgm:t>
    </dgm:pt>
    <dgm:pt modelId="{E5FD0785-8133-4C1A-8826-17A5AF0E9C38}" type="pres">
      <dgm:prSet presAssocID="{6EC815F9-2C53-467C-86E7-6422A516C344}" presName="arrow" presStyleLbl="node1" presStyleIdx="1" presStyleCnt="4"/>
      <dgm:spPr/>
      <dgm:t>
        <a:bodyPr/>
        <a:lstStyle/>
        <a:p>
          <a:endParaRPr lang="ru-RU"/>
        </a:p>
      </dgm:t>
    </dgm:pt>
    <dgm:pt modelId="{78BA49B4-1236-4A34-AF2D-D4E6F0A2FC17}" type="pres">
      <dgm:prSet presAssocID="{6EC815F9-2C53-467C-86E7-6422A516C344}" presName="descendantArrow" presStyleCnt="0"/>
      <dgm:spPr/>
    </dgm:pt>
    <dgm:pt modelId="{F2F9CCE4-C149-4282-BFA3-6866406CB4C9}" type="pres">
      <dgm:prSet presAssocID="{DC1B113C-4C0E-45DE-99BC-71BAC705AAD0}" presName="childTextArrow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4952C-C0BA-4905-86BC-953C30E4A6A6}" type="pres">
      <dgm:prSet presAssocID="{1233948B-CEA0-41D6-9E2F-691085064076}" presName="sp" presStyleCnt="0"/>
      <dgm:spPr/>
    </dgm:pt>
    <dgm:pt modelId="{65AFE23D-08AF-40E0-95FD-82F843BAC369}" type="pres">
      <dgm:prSet presAssocID="{9F227E0A-7A60-4C50-8553-0E6ACCBC28DA}" presName="arrowAndChildren" presStyleCnt="0"/>
      <dgm:spPr/>
    </dgm:pt>
    <dgm:pt modelId="{97B72E87-486C-4F3D-AAB9-4AF2055D93BD}" type="pres">
      <dgm:prSet presAssocID="{9F227E0A-7A60-4C50-8553-0E6ACCBC28DA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213725FE-8459-443E-AAA1-4BBF766731EE}" type="pres">
      <dgm:prSet presAssocID="{5BA91F0C-FC18-4355-AC28-1236E0E59422}" presName="sp" presStyleCnt="0"/>
      <dgm:spPr/>
    </dgm:pt>
    <dgm:pt modelId="{414AC5FE-2E5E-4603-9516-2EA01AB249BE}" type="pres">
      <dgm:prSet presAssocID="{366AF9F4-BC31-488B-BAD7-68B868101712}" presName="arrowAndChildren" presStyleCnt="0"/>
      <dgm:spPr/>
    </dgm:pt>
    <dgm:pt modelId="{A95D4B35-0C12-4D02-947E-1CC17E7878AD}" type="pres">
      <dgm:prSet presAssocID="{366AF9F4-BC31-488B-BAD7-68B868101712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1A413BCA-1EA1-46D4-B159-CE39BF1E0EE6}" type="presOf" srcId="{6D87CE08-DB3E-46BB-9E1B-0F1813FE640A}" destId="{F07EDA06-F5F4-4081-BDD3-C68A4D05FC33}" srcOrd="0" destOrd="0" presId="urn:microsoft.com/office/officeart/2005/8/layout/process4"/>
    <dgm:cxn modelId="{334C7443-EE38-40C3-84DC-490E137F3A0E}" srcId="{D61660CF-95A8-48B7-B3B8-66DD27579386}" destId="{6D87CE08-DB3E-46BB-9E1B-0F1813FE640A}" srcOrd="3" destOrd="0" parTransId="{8AE6E229-6AC9-4C80-9EB8-E3760E960076}" sibTransId="{010F569B-F7EB-4780-9A1C-CCC9C1CE1734}"/>
    <dgm:cxn modelId="{60805340-A08E-410F-9A6C-70A6E3CC1B4B}" srcId="{D61660CF-95A8-48B7-B3B8-66DD27579386}" destId="{366AF9F4-BC31-488B-BAD7-68B868101712}" srcOrd="0" destOrd="0" parTransId="{27EC55D6-217B-4A12-B52A-405930FC84B7}" sibTransId="{5BA91F0C-FC18-4355-AC28-1236E0E59422}"/>
    <dgm:cxn modelId="{FC1ABBFD-7987-4FA3-92D8-1D4763B366D4}" type="presOf" srcId="{366AF9F4-BC31-488B-BAD7-68B868101712}" destId="{A95D4B35-0C12-4D02-947E-1CC17E7878AD}" srcOrd="0" destOrd="0" presId="urn:microsoft.com/office/officeart/2005/8/layout/process4"/>
    <dgm:cxn modelId="{B1ADD28E-5E89-419C-B83C-CE3988B25474}" srcId="{D61660CF-95A8-48B7-B3B8-66DD27579386}" destId="{6EC815F9-2C53-467C-86E7-6422A516C344}" srcOrd="2" destOrd="0" parTransId="{8879C6E6-1C78-430A-8885-78963A38F95A}" sibTransId="{2D1D191E-32EE-46E0-AFF4-DB92FC44FAD5}"/>
    <dgm:cxn modelId="{88482485-CFF9-4C0E-8943-D27C5C92DC59}" type="presOf" srcId="{6EC815F9-2C53-467C-86E7-6422A516C344}" destId="{E5FD0785-8133-4C1A-8826-17A5AF0E9C38}" srcOrd="1" destOrd="0" presId="urn:microsoft.com/office/officeart/2005/8/layout/process4"/>
    <dgm:cxn modelId="{029D72AD-D256-4C47-B32A-55E848AFA61D}" type="presOf" srcId="{D61660CF-95A8-48B7-B3B8-66DD27579386}" destId="{0BA1A900-C651-48C9-B8D7-108FBF70CAFC}" srcOrd="0" destOrd="0" presId="urn:microsoft.com/office/officeart/2005/8/layout/process4"/>
    <dgm:cxn modelId="{7A73C9C0-6A1C-4494-AAB9-EB2C345ACB8C}" type="presOf" srcId="{DC1B113C-4C0E-45DE-99BC-71BAC705AAD0}" destId="{F2F9CCE4-C149-4282-BFA3-6866406CB4C9}" srcOrd="0" destOrd="0" presId="urn:microsoft.com/office/officeart/2005/8/layout/process4"/>
    <dgm:cxn modelId="{2502C4EC-2767-45FD-ABE3-C7FA94A7C04F}" srcId="{D61660CF-95A8-48B7-B3B8-66DD27579386}" destId="{9F227E0A-7A60-4C50-8553-0E6ACCBC28DA}" srcOrd="1" destOrd="0" parTransId="{BC946431-1389-4CE5-9344-22DE3955B748}" sibTransId="{1233948B-CEA0-41D6-9E2F-691085064076}"/>
    <dgm:cxn modelId="{AA870EC7-6A31-491D-B650-22392E8F9C28}" type="presOf" srcId="{9F227E0A-7A60-4C50-8553-0E6ACCBC28DA}" destId="{97B72E87-486C-4F3D-AAB9-4AF2055D93BD}" srcOrd="0" destOrd="0" presId="urn:microsoft.com/office/officeart/2005/8/layout/process4"/>
    <dgm:cxn modelId="{21F37240-002B-431F-AF3C-0E37F72BCB1D}" srcId="{6EC815F9-2C53-467C-86E7-6422A516C344}" destId="{DC1B113C-4C0E-45DE-99BC-71BAC705AAD0}" srcOrd="0" destOrd="0" parTransId="{39A4C49F-4975-4673-AB83-2692B8FA85DF}" sibTransId="{CC3BE27E-F280-4DAE-B842-5351D295ECF5}"/>
    <dgm:cxn modelId="{A4AF9D74-AB66-426B-8EA6-7A52F18A3D1C}" type="presOf" srcId="{6EC815F9-2C53-467C-86E7-6422A516C344}" destId="{5EABAEFE-4AB3-44A5-87D7-47E4E2C3E721}" srcOrd="0" destOrd="0" presId="urn:microsoft.com/office/officeart/2005/8/layout/process4"/>
    <dgm:cxn modelId="{F8AE7CC6-D039-4DBB-8836-D0A14F347139}" type="presParOf" srcId="{0BA1A900-C651-48C9-B8D7-108FBF70CAFC}" destId="{BD8BBBE9-68E6-4F1C-9CAB-F0C0D6ED740E}" srcOrd="0" destOrd="0" presId="urn:microsoft.com/office/officeart/2005/8/layout/process4"/>
    <dgm:cxn modelId="{B642C650-09F5-4B26-ADC8-6135EA3053DC}" type="presParOf" srcId="{BD8BBBE9-68E6-4F1C-9CAB-F0C0D6ED740E}" destId="{F07EDA06-F5F4-4081-BDD3-C68A4D05FC33}" srcOrd="0" destOrd="0" presId="urn:microsoft.com/office/officeart/2005/8/layout/process4"/>
    <dgm:cxn modelId="{C4F5D2A2-281B-43F5-B32E-E8009F7C848E}" type="presParOf" srcId="{0BA1A900-C651-48C9-B8D7-108FBF70CAFC}" destId="{811109FC-0F8A-4599-8D36-B9D7E36A87FA}" srcOrd="1" destOrd="0" presId="urn:microsoft.com/office/officeart/2005/8/layout/process4"/>
    <dgm:cxn modelId="{D5E03B64-50A4-46A4-BF93-1DF8374C113E}" type="presParOf" srcId="{0BA1A900-C651-48C9-B8D7-108FBF70CAFC}" destId="{A6BFD90B-0FE5-430F-B0DF-34B5635C1680}" srcOrd="2" destOrd="0" presId="urn:microsoft.com/office/officeart/2005/8/layout/process4"/>
    <dgm:cxn modelId="{C8E6F213-8C55-4604-84C5-A10E4A5C073E}" type="presParOf" srcId="{A6BFD90B-0FE5-430F-B0DF-34B5635C1680}" destId="{5EABAEFE-4AB3-44A5-87D7-47E4E2C3E721}" srcOrd="0" destOrd="0" presId="urn:microsoft.com/office/officeart/2005/8/layout/process4"/>
    <dgm:cxn modelId="{B8D18D11-8451-43E8-A48E-EBC5CE6794F6}" type="presParOf" srcId="{A6BFD90B-0FE5-430F-B0DF-34B5635C1680}" destId="{E5FD0785-8133-4C1A-8826-17A5AF0E9C38}" srcOrd="1" destOrd="0" presId="urn:microsoft.com/office/officeart/2005/8/layout/process4"/>
    <dgm:cxn modelId="{38314188-BF86-43CF-8EEB-178A8C3DFA42}" type="presParOf" srcId="{A6BFD90B-0FE5-430F-B0DF-34B5635C1680}" destId="{78BA49B4-1236-4A34-AF2D-D4E6F0A2FC17}" srcOrd="2" destOrd="0" presId="urn:microsoft.com/office/officeart/2005/8/layout/process4"/>
    <dgm:cxn modelId="{AFE84DD7-B71D-4E3C-B24F-553D4F62C286}" type="presParOf" srcId="{78BA49B4-1236-4A34-AF2D-D4E6F0A2FC17}" destId="{F2F9CCE4-C149-4282-BFA3-6866406CB4C9}" srcOrd="0" destOrd="0" presId="urn:microsoft.com/office/officeart/2005/8/layout/process4"/>
    <dgm:cxn modelId="{2625B834-D259-42ED-9D0D-1A9B772330BB}" type="presParOf" srcId="{0BA1A900-C651-48C9-B8D7-108FBF70CAFC}" destId="{A304952C-C0BA-4905-86BC-953C30E4A6A6}" srcOrd="3" destOrd="0" presId="urn:microsoft.com/office/officeart/2005/8/layout/process4"/>
    <dgm:cxn modelId="{CD235D41-1130-4643-B665-2026ACFF1C0A}" type="presParOf" srcId="{0BA1A900-C651-48C9-B8D7-108FBF70CAFC}" destId="{65AFE23D-08AF-40E0-95FD-82F843BAC369}" srcOrd="4" destOrd="0" presId="urn:microsoft.com/office/officeart/2005/8/layout/process4"/>
    <dgm:cxn modelId="{678C31A6-C9C2-4E22-BBDB-D392D842F53C}" type="presParOf" srcId="{65AFE23D-08AF-40E0-95FD-82F843BAC369}" destId="{97B72E87-486C-4F3D-AAB9-4AF2055D93BD}" srcOrd="0" destOrd="0" presId="urn:microsoft.com/office/officeart/2005/8/layout/process4"/>
    <dgm:cxn modelId="{1973E4DF-BFD6-4E8F-859C-2013737BE66D}" type="presParOf" srcId="{0BA1A900-C651-48C9-B8D7-108FBF70CAFC}" destId="{213725FE-8459-443E-AAA1-4BBF766731EE}" srcOrd="5" destOrd="0" presId="urn:microsoft.com/office/officeart/2005/8/layout/process4"/>
    <dgm:cxn modelId="{D7861A7C-15AD-47A5-9901-F3EDA3BC43C1}" type="presParOf" srcId="{0BA1A900-C651-48C9-B8D7-108FBF70CAFC}" destId="{414AC5FE-2E5E-4603-9516-2EA01AB249BE}" srcOrd="6" destOrd="0" presId="urn:microsoft.com/office/officeart/2005/8/layout/process4"/>
    <dgm:cxn modelId="{E80A70FC-4B38-411B-A8F6-9DEF6D5F41BE}" type="presParOf" srcId="{414AC5FE-2E5E-4603-9516-2EA01AB249BE}" destId="{A95D4B35-0C12-4D02-947E-1CC17E7878A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7EDA06-F5F4-4081-BDD3-C68A4D05FC33}">
      <dsp:nvSpPr>
        <dsp:cNvPr id="0" name=""/>
        <dsp:cNvSpPr/>
      </dsp:nvSpPr>
      <dsp:spPr>
        <a:xfrm>
          <a:off x="0" y="2576274"/>
          <a:ext cx="7128792" cy="5636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Особенности проведения ОГЭ по физике</a:t>
          </a:r>
          <a:endParaRPr lang="ru-RU" sz="2000" kern="1200" dirty="0"/>
        </a:p>
      </dsp:txBody>
      <dsp:txXfrm>
        <a:off x="0" y="2576274"/>
        <a:ext cx="7128792" cy="563625"/>
      </dsp:txXfrm>
    </dsp:sp>
    <dsp:sp modelId="{E5FD0785-8133-4C1A-8826-17A5AF0E9C38}">
      <dsp:nvSpPr>
        <dsp:cNvPr id="0" name=""/>
        <dsp:cNvSpPr/>
      </dsp:nvSpPr>
      <dsp:spPr>
        <a:xfrm rot="10800000">
          <a:off x="0" y="1717872"/>
          <a:ext cx="7128792" cy="86685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ГИА – 9 </a:t>
          </a: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2019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717872"/>
        <a:ext cx="7128792" cy="304266"/>
      </dsp:txXfrm>
    </dsp:sp>
    <dsp:sp modelId="{F2F9CCE4-C149-4282-BFA3-6866406CB4C9}">
      <dsp:nvSpPr>
        <dsp:cNvPr id="0" name=""/>
        <dsp:cNvSpPr/>
      </dsp:nvSpPr>
      <dsp:spPr>
        <a:xfrm>
          <a:off x="0" y="2022138"/>
          <a:ext cx="7128792" cy="2591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Нормативные документы</a:t>
          </a:r>
          <a:endParaRPr lang="ru-RU" sz="1600" kern="1200" dirty="0"/>
        </a:p>
      </dsp:txBody>
      <dsp:txXfrm>
        <a:off x="0" y="2022138"/>
        <a:ext cx="7128792" cy="259190"/>
      </dsp:txXfrm>
    </dsp:sp>
    <dsp:sp modelId="{97B72E87-486C-4F3D-AAB9-4AF2055D93BD}">
      <dsp:nvSpPr>
        <dsp:cNvPr id="0" name=""/>
        <dsp:cNvSpPr/>
      </dsp:nvSpPr>
      <dsp:spPr>
        <a:xfrm rot="10800000">
          <a:off x="0" y="859469"/>
          <a:ext cx="7128792" cy="86685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Итоговая аттестация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859469"/>
        <a:ext cx="7128792" cy="866856"/>
      </dsp:txXfrm>
    </dsp:sp>
    <dsp:sp modelId="{A95D4B35-0C12-4D02-947E-1CC17E7878AD}">
      <dsp:nvSpPr>
        <dsp:cNvPr id="0" name=""/>
        <dsp:cNvSpPr/>
      </dsp:nvSpPr>
      <dsp:spPr>
        <a:xfrm rot="10800000">
          <a:off x="0" y="1067"/>
          <a:ext cx="7128792" cy="86685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Сайт </a:t>
          </a:r>
          <a:r>
            <a:rPr lang="en-US" sz="3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coko08.ru</a:t>
          </a:r>
          <a:endParaRPr lang="ru-RU" sz="30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10800000">
        <a:off x="0" y="1067"/>
        <a:ext cx="7128792" cy="866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926407-573B-4AA9-B420-6B19CDD65B6E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Особенности проведения экзамена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физике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Примерное руководство для специалистов по физике по подготовке аудитории для проведения ГИА-9</a:t>
            </a:r>
          </a:p>
          <a:p>
            <a:pPr algn="just"/>
            <a:r>
              <a:rPr lang="ru-RU" sz="2000" b="1" dirty="0" smtClean="0"/>
              <a:t>Примерная инструкция для специалиста по проведению инструктажа и обеспечению лабораторных работ ГИА-9 по физике </a:t>
            </a:r>
            <a:endParaRPr lang="ru-RU" sz="2000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187624" y="188640"/>
          <a:ext cx="7128792" cy="3140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>
          <a:xfrm rot="5400000">
            <a:off x="4433124" y="3207836"/>
            <a:ext cx="6183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60648"/>
            <a:ext cx="8229600" cy="42484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Контрольные измерительные материалы ОГЭ по физике содержат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экспериментальное задание (№23)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которое выполняется участниками ОГЭ с использованием реального лабораторного оборудования. Поэтому экзамен проводится в кабинетах физики, в которых должен быть противопожарный инвентарь и медицинская аптечка.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Типовое электрооборудование кабинета физики должно обеспечивать лабораторные столы переменным напряжением с действующим значением 36-42В. При необходимости можно использовать другие кабинеты, отвечающие требованиям безопасного труда при выполнении экспериментальных заданий экзаменационной работы. В этом случае используются батарейные источники электрического тока.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Подготовка к проведению экзамена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196752"/>
            <a:ext cx="7772400" cy="4680520"/>
          </a:xfrm>
        </p:spPr>
        <p:txBody>
          <a:bodyPr>
            <a:normAutofit fontScale="92500" lnSpcReduction="20000"/>
          </a:bodyPr>
          <a:lstStyle/>
          <a:p>
            <a:pPr marL="514350" indent="-51435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2400" dirty="0" smtClean="0"/>
              <a:t>Экзамен проводится в кабинетах физики. При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необходимости можно использовать другие кабинеты, отвечающие требованиям безопасного труда при выполнении экспериментальных заданий экзаменационной работы. </a:t>
            </a:r>
          </a:p>
          <a:p>
            <a:pPr marL="514350" indent="-51435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dirty="0" smtClean="0"/>
              <a:t>Критерии проверки экспериментальных заданий требуют использования в рамках ГИА-9 стандартизованного лабораторного оборудования. Перечень комплектов оборудования для выполнения экспериментальных заданий составлен на основе типовых наборов для фронтальных работ по физике (торговая марка «L-микро»), которые поставлялись в образовательные организации в рамках национального проекта «Образование», а также на основе новых специально разработанных комплектов «</a:t>
            </a:r>
            <a:r>
              <a:rPr lang="ru-RU" sz="2400" dirty="0" err="1" smtClean="0"/>
              <a:t>ГИА-лаборатория</a:t>
            </a:r>
            <a:r>
              <a:rPr lang="ru-RU" sz="2400" dirty="0" smtClean="0"/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291264" cy="626469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Состав этих наборов/комплектов отвечает требованиям надежности и требованиям к конструированию экспериментальных заданий банка экзаменационных заданий ГИА-9, а при использовании в учебном процессе обеспечивает формирование экспериментальных умений в рамках требований ФГОС. </a:t>
            </a:r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i="1" dirty="0" smtClean="0"/>
              <a:t>Комплекты лабораторного оборудования для выполнения экспериментальных заданий формируются заблаговременно, до проведения экзамена. </a:t>
            </a:r>
            <a:r>
              <a:rPr lang="ru-RU" b="1" i="1" dirty="0" smtClean="0"/>
              <a:t>Для подготовки лабораторного оборудования в пункты проведения за 1-2 дня до экзамена сообщаются номера комплектов оборудования, которые будут использоваться на экзамене. 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914400" y="404664"/>
            <a:ext cx="7772400" cy="5615136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i="1" dirty="0" smtClean="0"/>
              <a:t>Заблаговременную подготовку аудитории к экзамену осуществляет специалист по физике согласно инструкции («</a:t>
            </a:r>
            <a:r>
              <a:rPr lang="ru-RU" b="1" i="1" dirty="0" smtClean="0"/>
              <a:t>Примерное руководство для специалистов по физике по подготовке аудитории для проведения ГИА-9»). </a:t>
            </a:r>
            <a:r>
              <a:rPr lang="ru-RU" i="1" dirty="0" smtClean="0"/>
              <a:t>При отсутствии в пунктах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i="1" dirty="0" smtClean="0"/>
              <a:t>проведения экзамена каких-либо приборов и материалов оборудование может быть заменено на аналогичное с другими характеристиками. </a:t>
            </a:r>
          </a:p>
          <a:p>
            <a:pPr algn="just">
              <a:buNone/>
            </a:pPr>
            <a:r>
              <a:rPr lang="ru-RU" i="1" dirty="0" smtClean="0"/>
              <a:t>		При замене какого-либо элемента оборудования на аналогичное с другими характеристиками специалистом по подготовке аудитории используется для фиксации изменений таблица </a:t>
            </a:r>
            <a:r>
              <a:rPr lang="ru-RU" b="1" i="1" dirty="0" smtClean="0"/>
              <a:t>«Характеристика комплектов оборудования»</a:t>
            </a:r>
            <a:r>
              <a:rPr lang="ru-RU" i="1" dirty="0" smtClean="0"/>
              <a:t>, которая передается специалисту по проведению инструктажа и работе с лабораторным оборудованием в процессе экзамена.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Проведение экспериментальной части экзамена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i="1" dirty="0" smtClean="0"/>
              <a:t>На экзамене присутствует специалист по физике, который обеспечивает экзаменуемых комплектами оборудования для выполнения экспериментальных заданий, проводит перед экзаменом инструктаж по технике безопасности и следит за соблюдением правил безопасного труда во время работы участников экзамена с лабораторным оборудованием. </a:t>
            </a:r>
            <a:endParaRPr lang="ru-RU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56871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		</a:t>
            </a: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Внимание!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В целях обеспечения объективного оценивания выполнения экспериментальных заданий участниками ОГЭ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в случае замены оборудования на аналогичное с другими характеристиками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необходимо довести до сведения экспертов предметной комиссии, осуществляющих проверку выполнения заданий, описание характеристик реально используемого на экзамене оборудования.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Для этого используется специальный Дополнительный бланк ответов №2,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который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изымается из комплекта ЭМ, заполняется специалистом по физике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на основании таблицы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«Характеристика комплектов оборудования»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и отражает все необходимые изменения в индивидуальном комплекте оборудования участника экзамена. 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914400" y="404664"/>
            <a:ext cx="7772400" cy="5615136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		</a:t>
            </a:r>
            <a:r>
              <a:rPr lang="ru-RU" i="1" dirty="0" smtClean="0"/>
              <a:t>Дополнительные бланки ответов №2 вкладываются в пакеты с экзаменационными работами в ППЭ и на уровне РЦОИ распечатываются экспертам на станции экспертизы при проверке заданий с развёрнутым ответом вместе со всей работой участника. Форма дополнительного бланка ответов №2 по физике приведена на </a:t>
            </a:r>
            <a:r>
              <a:rPr lang="ru-RU" b="1" i="1" dirty="0" smtClean="0"/>
              <a:t>Рисунок 1. </a:t>
            </a:r>
            <a:endParaRPr lang="ru-RU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3" y="260648"/>
            <a:ext cx="4278109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110</TotalTime>
  <Words>50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Особенности проведения экзамена  по физике</vt:lpstr>
      <vt:lpstr>Слайд 2</vt:lpstr>
      <vt:lpstr>  Подготовка к проведению экзамена</vt:lpstr>
      <vt:lpstr>Слайд 4</vt:lpstr>
      <vt:lpstr>Слайд 5</vt:lpstr>
      <vt:lpstr>Проведение экспериментальной части экзамена 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экзамена  по иностранным языкам</dc:title>
  <dc:creator>shalbunoab</dc:creator>
  <cp:lastModifiedBy>shalbunoab</cp:lastModifiedBy>
  <cp:revision>25</cp:revision>
  <dcterms:created xsi:type="dcterms:W3CDTF">2017-05-03T09:35:03Z</dcterms:created>
  <dcterms:modified xsi:type="dcterms:W3CDTF">2019-05-21T11:28:02Z</dcterms:modified>
</cp:coreProperties>
</file>