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8" r:id="rId1"/>
  </p:sldMasterIdLst>
  <p:notesMasterIdLst>
    <p:notesMasterId r:id="rId24"/>
  </p:notesMasterIdLst>
  <p:sldIdLst>
    <p:sldId id="417" r:id="rId2"/>
    <p:sldId id="466" r:id="rId3"/>
    <p:sldId id="459" r:id="rId4"/>
    <p:sldId id="448" r:id="rId5"/>
    <p:sldId id="455" r:id="rId6"/>
    <p:sldId id="463" r:id="rId7"/>
    <p:sldId id="460" r:id="rId8"/>
    <p:sldId id="461" r:id="rId9"/>
    <p:sldId id="467" r:id="rId10"/>
    <p:sldId id="464" r:id="rId11"/>
    <p:sldId id="451" r:id="rId12"/>
    <p:sldId id="449" r:id="rId13"/>
    <p:sldId id="450" r:id="rId14"/>
    <p:sldId id="452" r:id="rId15"/>
    <p:sldId id="437" r:id="rId16"/>
    <p:sldId id="436" r:id="rId17"/>
    <p:sldId id="468" r:id="rId18"/>
    <p:sldId id="435" r:id="rId19"/>
    <p:sldId id="438" r:id="rId20"/>
    <p:sldId id="469" r:id="rId21"/>
    <p:sldId id="439" r:id="rId22"/>
    <p:sldId id="444" r:id="rId23"/>
  </p:sldIdLst>
  <p:sldSz cx="12192000" cy="6858000"/>
  <p:notesSz cx="6810375" cy="99425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5" userDrawn="1">
          <p15:clr>
            <a:srgbClr val="A4A3A4"/>
          </p15:clr>
        </p15:guide>
        <p15:guide id="2" pos="22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187"/>
    <a:srgbClr val="4AA8E7"/>
    <a:srgbClr val="FF0000"/>
    <a:srgbClr val="0A5BBE"/>
    <a:srgbClr val="AED8F4"/>
    <a:srgbClr val="C24684"/>
    <a:srgbClr val="99CDF1"/>
    <a:srgbClr val="842C58"/>
    <a:srgbClr val="993366"/>
    <a:srgbClr val="BC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374" autoAdjust="0"/>
  </p:normalViewPr>
  <p:slideViewPr>
    <p:cSldViewPr>
      <p:cViewPr varScale="1">
        <p:scale>
          <a:sx n="114" d="100"/>
          <a:sy n="114" d="100"/>
        </p:scale>
        <p:origin x="420" y="10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2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2ABEC-F587-4669-99DD-F96CDB38C1A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E7E2915-E92C-4482-9013-C12CD823C842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1509</a:t>
          </a:r>
        </a:p>
      </dgm:t>
    </dgm:pt>
    <dgm:pt modelId="{49C7FABA-CF03-4609-983A-F0C4036905A9}" type="parTrans" cxnId="{2B096BC4-2535-4756-8B34-F287859C61FC}">
      <dgm:prSet/>
      <dgm:spPr/>
      <dgm:t>
        <a:bodyPr/>
        <a:lstStyle/>
        <a:p>
          <a:endParaRPr lang="ru-RU"/>
        </a:p>
      </dgm:t>
    </dgm:pt>
    <dgm:pt modelId="{E96F3B04-A231-4EC3-80FD-6A878D11514B}" type="sibTrans" cxnId="{2B096BC4-2535-4756-8B34-F287859C61F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1517</a:t>
          </a:r>
        </a:p>
      </dgm:t>
    </dgm:pt>
    <dgm:pt modelId="{B0749E5E-60AA-4AD6-A454-C8177F7A21E6}">
      <dgm:prSet phldrT="[Текст]"/>
      <dgm:spPr/>
      <dgm:t>
        <a:bodyPr/>
        <a:lstStyle/>
        <a:p>
          <a:r>
            <a:rPr lang="ru-RU" dirty="0"/>
            <a:t>7</a:t>
          </a:r>
        </a:p>
      </dgm:t>
    </dgm:pt>
    <dgm:pt modelId="{70C11F91-07B2-4AC2-8679-34132DE26992}" type="parTrans" cxnId="{9882BB55-768C-4604-A9C5-320C4E6E6195}">
      <dgm:prSet/>
      <dgm:spPr/>
      <dgm:t>
        <a:bodyPr/>
        <a:lstStyle/>
        <a:p>
          <a:endParaRPr lang="ru-RU"/>
        </a:p>
      </dgm:t>
    </dgm:pt>
    <dgm:pt modelId="{531FDA97-445D-4181-AFDC-C695A703B5A8}" type="sibTrans" cxnId="{9882BB55-768C-4604-A9C5-320C4E6E6195}">
      <dgm:prSet custT="1"/>
      <dgm:spPr/>
      <dgm:t>
        <a:bodyPr/>
        <a:lstStyle/>
        <a:p>
          <a:r>
            <a:rPr lang="ru-RU" sz="3200" dirty="0"/>
            <a:t>1510</a:t>
          </a:r>
        </a:p>
      </dgm:t>
    </dgm:pt>
    <dgm:pt modelId="{B6997E86-4540-40B7-A546-5715A4BDEDFE}">
      <dgm:prSet phldrT="[Текст]" custT="1"/>
      <dgm:spPr/>
      <dgm:t>
        <a:bodyPr/>
        <a:lstStyle/>
        <a:p>
          <a:pPr algn="l"/>
          <a:r>
            <a:rPr lang="ru-RU" sz="3000" dirty="0">
              <a:solidFill>
                <a:schemeClr val="accent1">
                  <a:lumMod val="50000"/>
                </a:schemeClr>
              </a:solidFill>
            </a:rPr>
            <a:t>ВТГ</a:t>
          </a:r>
        </a:p>
      </dgm:t>
    </dgm:pt>
    <dgm:pt modelId="{7907BC06-6FAF-4EDF-BCFE-22EBBA22ED2D}" type="parTrans" cxnId="{AD3D25AF-461F-4EC1-9D90-67EECC8B1838}">
      <dgm:prSet/>
      <dgm:spPr/>
      <dgm:t>
        <a:bodyPr/>
        <a:lstStyle/>
        <a:p>
          <a:endParaRPr lang="ru-RU"/>
        </a:p>
      </dgm:t>
    </dgm:pt>
    <dgm:pt modelId="{203BCC67-B9E6-41B0-B852-65EEB26C4198}" type="sibTrans" cxnId="{AD3D25AF-461F-4EC1-9D90-67EECC8B1838}">
      <dgm:prSet/>
      <dgm:spPr/>
      <dgm:t>
        <a:bodyPr/>
        <a:lstStyle/>
        <a:p>
          <a:endParaRPr lang="ru-RU"/>
        </a:p>
      </dgm:t>
    </dgm:pt>
    <dgm:pt modelId="{22D55FF1-46FB-4234-BEC5-51EF4393305A}">
      <dgm:prSet/>
      <dgm:spPr/>
      <dgm:t>
        <a:bodyPr/>
        <a:lstStyle/>
        <a:p>
          <a:r>
            <a:rPr lang="ru-RU" dirty="0"/>
            <a:t>21</a:t>
          </a:r>
        </a:p>
      </dgm:t>
    </dgm:pt>
    <dgm:pt modelId="{54F168B6-2F08-4F6D-972A-644EA746063D}" type="parTrans" cxnId="{A38435B7-5261-4717-80FE-894B25D96041}">
      <dgm:prSet/>
      <dgm:spPr/>
      <dgm:t>
        <a:bodyPr/>
        <a:lstStyle/>
        <a:p>
          <a:endParaRPr lang="ru-RU"/>
        </a:p>
      </dgm:t>
    </dgm:pt>
    <dgm:pt modelId="{31995C62-17EB-4047-A839-277157F60DF4}" type="sibTrans" cxnId="{A38435B7-5261-4717-80FE-894B25D96041}">
      <dgm:prSet/>
      <dgm:spPr/>
      <dgm:t>
        <a:bodyPr/>
        <a:lstStyle/>
        <a:p>
          <a:r>
            <a:rPr lang="ru-RU" dirty="0"/>
            <a:t>7</a:t>
          </a:r>
        </a:p>
      </dgm:t>
    </dgm:pt>
    <dgm:pt modelId="{5C9BC93D-7215-4268-A3CA-7AF8A07924E5}">
      <dgm:prSet/>
      <dgm:spPr/>
      <dgm:t>
        <a:bodyPr/>
        <a:lstStyle/>
        <a:p>
          <a:r>
            <a:rPr lang="ru-RU" dirty="0"/>
            <a:t>7</a:t>
          </a:r>
        </a:p>
      </dgm:t>
    </dgm:pt>
    <dgm:pt modelId="{7EEAA856-6144-4C3E-81E4-D37D61A73451}" type="parTrans" cxnId="{965D86BE-1FF8-4354-8BAC-01310B9418AE}">
      <dgm:prSet/>
      <dgm:spPr/>
      <dgm:t>
        <a:bodyPr/>
        <a:lstStyle/>
        <a:p>
          <a:endParaRPr lang="ru-RU"/>
        </a:p>
      </dgm:t>
    </dgm:pt>
    <dgm:pt modelId="{18A6A8F9-13AF-4AB9-BDB4-472DFB2C6D3A}" type="sibTrans" cxnId="{965D86BE-1FF8-4354-8BAC-01310B9418AE}">
      <dgm:prSet/>
      <dgm:spPr/>
      <dgm:t>
        <a:bodyPr/>
        <a:lstStyle/>
        <a:p>
          <a:r>
            <a:rPr lang="ru-RU" dirty="0"/>
            <a:t>1</a:t>
          </a:r>
        </a:p>
      </dgm:t>
    </dgm:pt>
    <dgm:pt modelId="{024881FC-C118-446B-A43D-4F900F7CEF84}" type="pres">
      <dgm:prSet presAssocID="{84A2ABEC-F587-4669-99DD-F96CDB38C1A2}" presName="Name0" presStyleCnt="0">
        <dgm:presLayoutVars>
          <dgm:chMax/>
          <dgm:chPref/>
          <dgm:dir/>
          <dgm:animLvl val="lvl"/>
        </dgm:presLayoutVars>
      </dgm:prSet>
      <dgm:spPr/>
    </dgm:pt>
    <dgm:pt modelId="{A4232347-F0D5-407C-8FBC-1874995479D5}" type="pres">
      <dgm:prSet presAssocID="{2E7E2915-E92C-4482-9013-C12CD823C842}" presName="composite" presStyleCnt="0"/>
      <dgm:spPr/>
    </dgm:pt>
    <dgm:pt modelId="{7BD0798F-FE8C-40F2-99E1-E68CE79898EB}" type="pres">
      <dgm:prSet presAssocID="{2E7E2915-E92C-4482-9013-C12CD823C842}" presName="Parent1" presStyleLbl="node1" presStyleIdx="0" presStyleCnt="8" custScaleX="106185">
        <dgm:presLayoutVars>
          <dgm:chMax val="1"/>
          <dgm:chPref val="1"/>
          <dgm:bulletEnabled val="1"/>
        </dgm:presLayoutVars>
      </dgm:prSet>
      <dgm:spPr/>
    </dgm:pt>
    <dgm:pt modelId="{FB6DD07F-1462-4BD2-B327-CBC7C350B486}" type="pres">
      <dgm:prSet presAssocID="{2E7E2915-E92C-4482-9013-C12CD823C842}" presName="Childtext1" presStyleLbl="revTx" presStyleIdx="0" presStyleCnt="4" custLinFactX="-151894" custLinFactY="100000" custLinFactNeighborX="-200000" custLinFactNeighborY="153291">
        <dgm:presLayoutVars>
          <dgm:chMax val="0"/>
          <dgm:chPref val="0"/>
          <dgm:bulletEnabled val="1"/>
        </dgm:presLayoutVars>
      </dgm:prSet>
      <dgm:spPr/>
    </dgm:pt>
    <dgm:pt modelId="{0B5D4166-77A2-4495-857E-0A67009B1A30}" type="pres">
      <dgm:prSet presAssocID="{2E7E2915-E92C-4482-9013-C12CD823C842}" presName="BalanceSpacing" presStyleCnt="0"/>
      <dgm:spPr/>
    </dgm:pt>
    <dgm:pt modelId="{66A49F73-4D7D-47F4-AE97-FC56A39F4CBE}" type="pres">
      <dgm:prSet presAssocID="{2E7E2915-E92C-4482-9013-C12CD823C842}" presName="BalanceSpacing1" presStyleCnt="0"/>
      <dgm:spPr/>
    </dgm:pt>
    <dgm:pt modelId="{3DE5114C-0654-47E4-BE1F-EF7F1A5A2804}" type="pres">
      <dgm:prSet presAssocID="{E96F3B04-A231-4EC3-80FD-6A878D11514B}" presName="Accent1Text" presStyleLbl="node1" presStyleIdx="1" presStyleCnt="8" custScaleX="105140"/>
      <dgm:spPr/>
    </dgm:pt>
    <dgm:pt modelId="{FAC8051C-6695-4C41-B35F-56DC9B0808DC}" type="pres">
      <dgm:prSet presAssocID="{E96F3B04-A231-4EC3-80FD-6A878D11514B}" presName="spaceBetweenRectangles" presStyleCnt="0"/>
      <dgm:spPr/>
    </dgm:pt>
    <dgm:pt modelId="{03727438-67E6-4BDF-A6E3-96F1A85755EA}" type="pres">
      <dgm:prSet presAssocID="{5C9BC93D-7215-4268-A3CA-7AF8A07924E5}" presName="composite" presStyleCnt="0"/>
      <dgm:spPr/>
    </dgm:pt>
    <dgm:pt modelId="{BAAE5896-6E40-4396-9A29-596288516CF0}" type="pres">
      <dgm:prSet presAssocID="{5C9BC93D-7215-4268-A3CA-7AF8A07924E5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308D6216-FAB8-43CE-A7D2-D92422D80317}" type="pres">
      <dgm:prSet presAssocID="{5C9BC93D-7215-4268-A3CA-7AF8A07924E5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93EEB81-41CF-432D-90CF-EFD1F7EFFDF1}" type="pres">
      <dgm:prSet presAssocID="{5C9BC93D-7215-4268-A3CA-7AF8A07924E5}" presName="BalanceSpacing" presStyleCnt="0"/>
      <dgm:spPr/>
    </dgm:pt>
    <dgm:pt modelId="{1F5E4458-94E3-423A-B739-5F123FEB8424}" type="pres">
      <dgm:prSet presAssocID="{5C9BC93D-7215-4268-A3CA-7AF8A07924E5}" presName="BalanceSpacing1" presStyleCnt="0"/>
      <dgm:spPr/>
    </dgm:pt>
    <dgm:pt modelId="{A6A6F3E3-0505-43AA-8EF4-8F52122D3E70}" type="pres">
      <dgm:prSet presAssocID="{18A6A8F9-13AF-4AB9-BDB4-472DFB2C6D3A}" presName="Accent1Text" presStyleLbl="node1" presStyleIdx="3" presStyleCnt="8"/>
      <dgm:spPr/>
    </dgm:pt>
    <dgm:pt modelId="{3F499E6A-08DD-4772-81C4-D1DC41D72432}" type="pres">
      <dgm:prSet presAssocID="{18A6A8F9-13AF-4AB9-BDB4-472DFB2C6D3A}" presName="spaceBetweenRectangles" presStyleCnt="0"/>
      <dgm:spPr/>
    </dgm:pt>
    <dgm:pt modelId="{7ADA3220-2450-4E29-B53F-F74F871E9662}" type="pres">
      <dgm:prSet presAssocID="{B0749E5E-60AA-4AD6-A454-C8177F7A21E6}" presName="composite" presStyleCnt="0"/>
      <dgm:spPr/>
    </dgm:pt>
    <dgm:pt modelId="{5679815D-70F6-4DCA-A93A-2D002E1D1FBB}" type="pres">
      <dgm:prSet presAssocID="{B0749E5E-60AA-4AD6-A454-C8177F7A21E6}" presName="Parent1" presStyleLbl="node1" presStyleIdx="4" presStyleCnt="8" custScaleX="106596" custScaleY="103948">
        <dgm:presLayoutVars>
          <dgm:chMax val="1"/>
          <dgm:chPref val="1"/>
          <dgm:bulletEnabled val="1"/>
        </dgm:presLayoutVars>
      </dgm:prSet>
      <dgm:spPr/>
    </dgm:pt>
    <dgm:pt modelId="{6623D3F5-69B1-42EF-8085-C51328A4970B}" type="pres">
      <dgm:prSet presAssocID="{B0749E5E-60AA-4AD6-A454-C8177F7A21E6}" presName="Childtext1" presStyleLbl="revTx" presStyleIdx="2" presStyleCnt="4" custFlipHor="0" custScaleX="80319" custScaleY="44714" custLinFactY="-100000" custLinFactNeighborX="1409" custLinFactNeighborY="-188329">
        <dgm:presLayoutVars>
          <dgm:chMax val="0"/>
          <dgm:chPref val="0"/>
          <dgm:bulletEnabled val="1"/>
        </dgm:presLayoutVars>
      </dgm:prSet>
      <dgm:spPr/>
    </dgm:pt>
    <dgm:pt modelId="{FC90D0C8-FA20-4F9F-8064-173551CA9BC4}" type="pres">
      <dgm:prSet presAssocID="{B0749E5E-60AA-4AD6-A454-C8177F7A21E6}" presName="BalanceSpacing" presStyleCnt="0"/>
      <dgm:spPr/>
    </dgm:pt>
    <dgm:pt modelId="{A538F59E-F857-4E1F-A1B4-F53C1FBE5C9D}" type="pres">
      <dgm:prSet presAssocID="{B0749E5E-60AA-4AD6-A454-C8177F7A21E6}" presName="BalanceSpacing1" presStyleCnt="0"/>
      <dgm:spPr/>
    </dgm:pt>
    <dgm:pt modelId="{7240C02D-2A65-4512-A87E-121B84CBCD35}" type="pres">
      <dgm:prSet presAssocID="{531FDA97-445D-4181-AFDC-C695A703B5A8}" presName="Accent1Text" presStyleLbl="node1" presStyleIdx="5" presStyleCnt="8"/>
      <dgm:spPr/>
    </dgm:pt>
    <dgm:pt modelId="{1A8EF872-5BA1-4ECF-8EDB-AF9A884AB04A}" type="pres">
      <dgm:prSet presAssocID="{531FDA97-445D-4181-AFDC-C695A703B5A8}" presName="spaceBetweenRectangles" presStyleCnt="0"/>
      <dgm:spPr/>
    </dgm:pt>
    <dgm:pt modelId="{26AC818B-4A3B-4C91-8C21-12299C77D849}" type="pres">
      <dgm:prSet presAssocID="{22D55FF1-46FB-4234-BEC5-51EF4393305A}" presName="composite" presStyleCnt="0"/>
      <dgm:spPr/>
    </dgm:pt>
    <dgm:pt modelId="{7E9B4CE4-1AF8-4D19-BDC2-54917C7CA03E}" type="pres">
      <dgm:prSet presAssocID="{22D55FF1-46FB-4234-BEC5-51EF4393305A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865D2307-4A13-41BA-9374-40D3FB11CBB7}" type="pres">
      <dgm:prSet presAssocID="{22D55FF1-46FB-4234-BEC5-51EF4393305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12801D4-3041-4189-83F7-83291E4E714F}" type="pres">
      <dgm:prSet presAssocID="{22D55FF1-46FB-4234-BEC5-51EF4393305A}" presName="BalanceSpacing" presStyleCnt="0"/>
      <dgm:spPr/>
    </dgm:pt>
    <dgm:pt modelId="{6E8C7846-1DEF-4415-8F66-3974F0F34914}" type="pres">
      <dgm:prSet presAssocID="{22D55FF1-46FB-4234-BEC5-51EF4393305A}" presName="BalanceSpacing1" presStyleCnt="0"/>
      <dgm:spPr/>
    </dgm:pt>
    <dgm:pt modelId="{E642CF36-9960-467E-B080-AD6FA67C63A0}" type="pres">
      <dgm:prSet presAssocID="{31995C62-17EB-4047-A839-277157F60DF4}" presName="Accent1Text" presStyleLbl="node1" presStyleIdx="7" presStyleCnt="8" custLinFactNeighborX="1562" custLinFactNeighborY="1263"/>
      <dgm:spPr/>
    </dgm:pt>
  </dgm:ptLst>
  <dgm:cxnLst>
    <dgm:cxn modelId="{B39C3942-2E1E-4FBF-A4CB-4E3F5A6FE0D4}" type="presOf" srcId="{E96F3B04-A231-4EC3-80FD-6A878D11514B}" destId="{3DE5114C-0654-47E4-BE1F-EF7F1A5A2804}" srcOrd="0" destOrd="0" presId="urn:microsoft.com/office/officeart/2008/layout/AlternatingHexagons"/>
    <dgm:cxn modelId="{9FFF0370-1565-4008-9711-0DBACEA2C6BA}" type="presOf" srcId="{531FDA97-445D-4181-AFDC-C695A703B5A8}" destId="{7240C02D-2A65-4512-A87E-121B84CBCD35}" srcOrd="0" destOrd="0" presId="urn:microsoft.com/office/officeart/2008/layout/AlternatingHexagons"/>
    <dgm:cxn modelId="{97B7D551-ED92-4206-A4A8-C119C68826C3}" type="presOf" srcId="{84A2ABEC-F587-4669-99DD-F96CDB38C1A2}" destId="{024881FC-C118-446B-A43D-4F900F7CEF84}" srcOrd="0" destOrd="0" presId="urn:microsoft.com/office/officeart/2008/layout/AlternatingHexagons"/>
    <dgm:cxn modelId="{DDC8DE73-E880-4C92-856A-C560DB6BB21D}" type="presOf" srcId="{5C9BC93D-7215-4268-A3CA-7AF8A07924E5}" destId="{BAAE5896-6E40-4396-9A29-596288516CF0}" srcOrd="0" destOrd="0" presId="urn:microsoft.com/office/officeart/2008/layout/AlternatingHexagons"/>
    <dgm:cxn modelId="{9882BB55-768C-4604-A9C5-320C4E6E6195}" srcId="{84A2ABEC-F587-4669-99DD-F96CDB38C1A2}" destId="{B0749E5E-60AA-4AD6-A454-C8177F7A21E6}" srcOrd="2" destOrd="0" parTransId="{70C11F91-07B2-4AC2-8679-34132DE26992}" sibTransId="{531FDA97-445D-4181-AFDC-C695A703B5A8}"/>
    <dgm:cxn modelId="{AD3D25AF-461F-4EC1-9D90-67EECC8B1838}" srcId="{B0749E5E-60AA-4AD6-A454-C8177F7A21E6}" destId="{B6997E86-4540-40B7-A546-5715A4BDEDFE}" srcOrd="0" destOrd="0" parTransId="{7907BC06-6FAF-4EDF-BCFE-22EBBA22ED2D}" sibTransId="{203BCC67-B9E6-41B0-B852-65EEB26C4198}"/>
    <dgm:cxn modelId="{A38435B7-5261-4717-80FE-894B25D96041}" srcId="{84A2ABEC-F587-4669-99DD-F96CDB38C1A2}" destId="{22D55FF1-46FB-4234-BEC5-51EF4393305A}" srcOrd="3" destOrd="0" parTransId="{54F168B6-2F08-4F6D-972A-644EA746063D}" sibTransId="{31995C62-17EB-4047-A839-277157F60DF4}"/>
    <dgm:cxn modelId="{6964B2BC-28E2-4B34-AC30-E623077121C0}" type="presOf" srcId="{31995C62-17EB-4047-A839-277157F60DF4}" destId="{E642CF36-9960-467E-B080-AD6FA67C63A0}" srcOrd="0" destOrd="0" presId="urn:microsoft.com/office/officeart/2008/layout/AlternatingHexagons"/>
    <dgm:cxn modelId="{965D86BE-1FF8-4354-8BAC-01310B9418AE}" srcId="{84A2ABEC-F587-4669-99DD-F96CDB38C1A2}" destId="{5C9BC93D-7215-4268-A3CA-7AF8A07924E5}" srcOrd="1" destOrd="0" parTransId="{7EEAA856-6144-4C3E-81E4-D37D61A73451}" sibTransId="{18A6A8F9-13AF-4AB9-BDB4-472DFB2C6D3A}"/>
    <dgm:cxn modelId="{2B096BC4-2535-4756-8B34-F287859C61FC}" srcId="{84A2ABEC-F587-4669-99DD-F96CDB38C1A2}" destId="{2E7E2915-E92C-4482-9013-C12CD823C842}" srcOrd="0" destOrd="0" parTransId="{49C7FABA-CF03-4609-983A-F0C4036905A9}" sibTransId="{E96F3B04-A231-4EC3-80FD-6A878D11514B}"/>
    <dgm:cxn modelId="{95E702C7-41B9-4FD6-A873-290D9554BEC5}" type="presOf" srcId="{2E7E2915-E92C-4482-9013-C12CD823C842}" destId="{7BD0798F-FE8C-40F2-99E1-E68CE79898EB}" srcOrd="0" destOrd="0" presId="urn:microsoft.com/office/officeart/2008/layout/AlternatingHexagons"/>
    <dgm:cxn modelId="{BBD3DCCC-046F-4BF6-8C40-974F9B383855}" type="presOf" srcId="{B6997E86-4540-40B7-A546-5715A4BDEDFE}" destId="{6623D3F5-69B1-42EF-8085-C51328A4970B}" srcOrd="0" destOrd="0" presId="urn:microsoft.com/office/officeart/2008/layout/AlternatingHexagons"/>
    <dgm:cxn modelId="{BC6812D3-E387-4312-B33F-080E8ECC3B88}" type="presOf" srcId="{B0749E5E-60AA-4AD6-A454-C8177F7A21E6}" destId="{5679815D-70F6-4DCA-A93A-2D002E1D1FBB}" srcOrd="0" destOrd="0" presId="urn:microsoft.com/office/officeart/2008/layout/AlternatingHexagons"/>
    <dgm:cxn modelId="{AF3016DB-BF81-40B5-88F0-2E8ABC225B92}" type="presOf" srcId="{18A6A8F9-13AF-4AB9-BDB4-472DFB2C6D3A}" destId="{A6A6F3E3-0505-43AA-8EF4-8F52122D3E70}" srcOrd="0" destOrd="0" presId="urn:microsoft.com/office/officeart/2008/layout/AlternatingHexagons"/>
    <dgm:cxn modelId="{624DE8FA-0B7D-4777-B75D-3939877490D7}" type="presOf" srcId="{22D55FF1-46FB-4234-BEC5-51EF4393305A}" destId="{7E9B4CE4-1AF8-4D19-BDC2-54917C7CA03E}" srcOrd="0" destOrd="0" presId="urn:microsoft.com/office/officeart/2008/layout/AlternatingHexagons"/>
    <dgm:cxn modelId="{92D7130F-1DB8-4B67-AF55-14017ADA473C}" type="presParOf" srcId="{024881FC-C118-446B-A43D-4F900F7CEF84}" destId="{A4232347-F0D5-407C-8FBC-1874995479D5}" srcOrd="0" destOrd="0" presId="urn:microsoft.com/office/officeart/2008/layout/AlternatingHexagons"/>
    <dgm:cxn modelId="{474874D8-0172-49FB-8313-936822EBC467}" type="presParOf" srcId="{A4232347-F0D5-407C-8FBC-1874995479D5}" destId="{7BD0798F-FE8C-40F2-99E1-E68CE79898EB}" srcOrd="0" destOrd="0" presId="urn:microsoft.com/office/officeart/2008/layout/AlternatingHexagons"/>
    <dgm:cxn modelId="{7243ADD2-E898-4CE5-90E9-51E10154AD36}" type="presParOf" srcId="{A4232347-F0D5-407C-8FBC-1874995479D5}" destId="{FB6DD07F-1462-4BD2-B327-CBC7C350B486}" srcOrd="1" destOrd="0" presId="urn:microsoft.com/office/officeart/2008/layout/AlternatingHexagons"/>
    <dgm:cxn modelId="{22003400-9335-4829-9B76-D2A6FD829A47}" type="presParOf" srcId="{A4232347-F0D5-407C-8FBC-1874995479D5}" destId="{0B5D4166-77A2-4495-857E-0A67009B1A30}" srcOrd="2" destOrd="0" presId="urn:microsoft.com/office/officeart/2008/layout/AlternatingHexagons"/>
    <dgm:cxn modelId="{39EFC96C-8D47-4D44-BDA4-7B9D08E06E9B}" type="presParOf" srcId="{A4232347-F0D5-407C-8FBC-1874995479D5}" destId="{66A49F73-4D7D-47F4-AE97-FC56A39F4CBE}" srcOrd="3" destOrd="0" presId="urn:microsoft.com/office/officeart/2008/layout/AlternatingHexagons"/>
    <dgm:cxn modelId="{9AA8A99C-D1C7-4966-9B98-D3DCAA8F1128}" type="presParOf" srcId="{A4232347-F0D5-407C-8FBC-1874995479D5}" destId="{3DE5114C-0654-47E4-BE1F-EF7F1A5A2804}" srcOrd="4" destOrd="0" presId="urn:microsoft.com/office/officeart/2008/layout/AlternatingHexagons"/>
    <dgm:cxn modelId="{3D88CA6B-1678-4566-9994-987E19B65848}" type="presParOf" srcId="{024881FC-C118-446B-A43D-4F900F7CEF84}" destId="{FAC8051C-6695-4C41-B35F-56DC9B0808DC}" srcOrd="1" destOrd="0" presId="urn:microsoft.com/office/officeart/2008/layout/AlternatingHexagons"/>
    <dgm:cxn modelId="{CD4D41DA-3A87-4BB6-812A-EC7A4DD0BC24}" type="presParOf" srcId="{024881FC-C118-446B-A43D-4F900F7CEF84}" destId="{03727438-67E6-4BDF-A6E3-96F1A85755EA}" srcOrd="2" destOrd="0" presId="urn:microsoft.com/office/officeart/2008/layout/AlternatingHexagons"/>
    <dgm:cxn modelId="{760E9F20-775E-427A-9300-5C590B1852B9}" type="presParOf" srcId="{03727438-67E6-4BDF-A6E3-96F1A85755EA}" destId="{BAAE5896-6E40-4396-9A29-596288516CF0}" srcOrd="0" destOrd="0" presId="urn:microsoft.com/office/officeart/2008/layout/AlternatingHexagons"/>
    <dgm:cxn modelId="{A1024474-2D2A-41F2-94AC-F07F66A41CE1}" type="presParOf" srcId="{03727438-67E6-4BDF-A6E3-96F1A85755EA}" destId="{308D6216-FAB8-43CE-A7D2-D92422D80317}" srcOrd="1" destOrd="0" presId="urn:microsoft.com/office/officeart/2008/layout/AlternatingHexagons"/>
    <dgm:cxn modelId="{04DA3479-7396-4F90-A7B2-C4618383CF01}" type="presParOf" srcId="{03727438-67E6-4BDF-A6E3-96F1A85755EA}" destId="{A93EEB81-41CF-432D-90CF-EFD1F7EFFDF1}" srcOrd="2" destOrd="0" presId="urn:microsoft.com/office/officeart/2008/layout/AlternatingHexagons"/>
    <dgm:cxn modelId="{9D2DC702-74E5-470B-BF9C-C64A74382A88}" type="presParOf" srcId="{03727438-67E6-4BDF-A6E3-96F1A85755EA}" destId="{1F5E4458-94E3-423A-B739-5F123FEB8424}" srcOrd="3" destOrd="0" presId="urn:microsoft.com/office/officeart/2008/layout/AlternatingHexagons"/>
    <dgm:cxn modelId="{82D416EC-DEAB-4EBB-930F-207988078BDE}" type="presParOf" srcId="{03727438-67E6-4BDF-A6E3-96F1A85755EA}" destId="{A6A6F3E3-0505-43AA-8EF4-8F52122D3E70}" srcOrd="4" destOrd="0" presId="urn:microsoft.com/office/officeart/2008/layout/AlternatingHexagons"/>
    <dgm:cxn modelId="{5CD50295-AC00-4E37-82EE-C9A99EF93C93}" type="presParOf" srcId="{024881FC-C118-446B-A43D-4F900F7CEF84}" destId="{3F499E6A-08DD-4772-81C4-D1DC41D72432}" srcOrd="3" destOrd="0" presId="urn:microsoft.com/office/officeart/2008/layout/AlternatingHexagons"/>
    <dgm:cxn modelId="{D580A693-2959-4548-9DD2-1E558E4C5FBC}" type="presParOf" srcId="{024881FC-C118-446B-A43D-4F900F7CEF84}" destId="{7ADA3220-2450-4E29-B53F-F74F871E9662}" srcOrd="4" destOrd="0" presId="urn:microsoft.com/office/officeart/2008/layout/AlternatingHexagons"/>
    <dgm:cxn modelId="{1E9A4D1D-7A07-48C8-A3C3-1117F864172E}" type="presParOf" srcId="{7ADA3220-2450-4E29-B53F-F74F871E9662}" destId="{5679815D-70F6-4DCA-A93A-2D002E1D1FBB}" srcOrd="0" destOrd="0" presId="urn:microsoft.com/office/officeart/2008/layout/AlternatingHexagons"/>
    <dgm:cxn modelId="{6A9A7F0E-C616-47BF-9C19-944BBD624CFD}" type="presParOf" srcId="{7ADA3220-2450-4E29-B53F-F74F871E9662}" destId="{6623D3F5-69B1-42EF-8085-C51328A4970B}" srcOrd="1" destOrd="0" presId="urn:microsoft.com/office/officeart/2008/layout/AlternatingHexagons"/>
    <dgm:cxn modelId="{775B5CF5-82E9-47BC-86CB-18FCED362408}" type="presParOf" srcId="{7ADA3220-2450-4E29-B53F-F74F871E9662}" destId="{FC90D0C8-FA20-4F9F-8064-173551CA9BC4}" srcOrd="2" destOrd="0" presId="urn:microsoft.com/office/officeart/2008/layout/AlternatingHexagons"/>
    <dgm:cxn modelId="{D1D4D7BC-4281-4AB9-ABE7-5C417A6C2064}" type="presParOf" srcId="{7ADA3220-2450-4E29-B53F-F74F871E9662}" destId="{A538F59E-F857-4E1F-A1B4-F53C1FBE5C9D}" srcOrd="3" destOrd="0" presId="urn:microsoft.com/office/officeart/2008/layout/AlternatingHexagons"/>
    <dgm:cxn modelId="{8AD3A064-64B4-47BB-8AD2-DCA0CCF0B88A}" type="presParOf" srcId="{7ADA3220-2450-4E29-B53F-F74F871E9662}" destId="{7240C02D-2A65-4512-A87E-121B84CBCD35}" srcOrd="4" destOrd="0" presId="urn:microsoft.com/office/officeart/2008/layout/AlternatingHexagons"/>
    <dgm:cxn modelId="{C04D0481-7B1A-4EF0-BCC9-515C0C21347D}" type="presParOf" srcId="{024881FC-C118-446B-A43D-4F900F7CEF84}" destId="{1A8EF872-5BA1-4ECF-8EDB-AF9A884AB04A}" srcOrd="5" destOrd="0" presId="urn:microsoft.com/office/officeart/2008/layout/AlternatingHexagons"/>
    <dgm:cxn modelId="{BC0A5E12-47A5-43B6-B5AD-8E5F7B6A9785}" type="presParOf" srcId="{024881FC-C118-446B-A43D-4F900F7CEF84}" destId="{26AC818B-4A3B-4C91-8C21-12299C77D849}" srcOrd="6" destOrd="0" presId="urn:microsoft.com/office/officeart/2008/layout/AlternatingHexagons"/>
    <dgm:cxn modelId="{449B14B3-8094-4626-A434-9209F0ECECE8}" type="presParOf" srcId="{26AC818B-4A3B-4C91-8C21-12299C77D849}" destId="{7E9B4CE4-1AF8-4D19-BDC2-54917C7CA03E}" srcOrd="0" destOrd="0" presId="urn:microsoft.com/office/officeart/2008/layout/AlternatingHexagons"/>
    <dgm:cxn modelId="{704D271C-4751-4282-BACE-128905AAF4A7}" type="presParOf" srcId="{26AC818B-4A3B-4C91-8C21-12299C77D849}" destId="{865D2307-4A13-41BA-9374-40D3FB11CBB7}" srcOrd="1" destOrd="0" presId="urn:microsoft.com/office/officeart/2008/layout/AlternatingHexagons"/>
    <dgm:cxn modelId="{78C22EB1-7C01-4F3B-98CF-EDB4B97343A2}" type="presParOf" srcId="{26AC818B-4A3B-4C91-8C21-12299C77D849}" destId="{C12801D4-3041-4189-83F7-83291E4E714F}" srcOrd="2" destOrd="0" presId="urn:microsoft.com/office/officeart/2008/layout/AlternatingHexagons"/>
    <dgm:cxn modelId="{99E702D2-FBFC-461D-8AC9-7A8E5C035AE5}" type="presParOf" srcId="{26AC818B-4A3B-4C91-8C21-12299C77D849}" destId="{6E8C7846-1DEF-4415-8F66-3974F0F34914}" srcOrd="3" destOrd="0" presId="urn:microsoft.com/office/officeart/2008/layout/AlternatingHexagons"/>
    <dgm:cxn modelId="{08DFF0D1-03AA-4732-A34E-E95ABBE80BAF}" type="presParOf" srcId="{26AC818B-4A3B-4C91-8C21-12299C77D849}" destId="{E642CF36-9960-467E-B080-AD6FA67C63A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B7A7A-383D-4102-864D-59002CA68619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1F6F310-AF93-4324-A140-33B4E7C9AAE1}">
      <dgm:prSet phldrT="[Текст]" custT="1"/>
      <dgm:spPr/>
      <dgm:t>
        <a:bodyPr/>
        <a:lstStyle/>
        <a:p>
          <a:r>
            <a:rPr lang="ru-RU" sz="2000" b="1" spc="-5" dirty="0">
              <a:latin typeface="+mn-lt"/>
              <a:cs typeface="Times New Roman"/>
            </a:rPr>
            <a:t>О</a:t>
          </a:r>
          <a:r>
            <a:rPr lang="ru-RU" sz="2000" b="1" spc="-85" dirty="0">
              <a:latin typeface="+mn-lt"/>
              <a:cs typeface="Times New Roman"/>
            </a:rPr>
            <a:t>б</a:t>
          </a:r>
          <a:r>
            <a:rPr lang="ru-RU" sz="2000" b="1" spc="20" dirty="0">
              <a:latin typeface="+mn-lt"/>
              <a:cs typeface="Times New Roman"/>
            </a:rPr>
            <a:t>у</a:t>
          </a:r>
          <a:r>
            <a:rPr lang="ru-RU" sz="2000" b="1" spc="-10" dirty="0">
              <a:latin typeface="+mn-lt"/>
              <a:cs typeface="Times New Roman"/>
            </a:rPr>
            <a:t>ч</a:t>
          </a:r>
          <a:r>
            <a:rPr lang="ru-RU" sz="2000" b="1" dirty="0">
              <a:latin typeface="+mn-lt"/>
              <a:cs typeface="Times New Roman"/>
            </a:rPr>
            <a:t>ающ</a:t>
          </a:r>
          <a:r>
            <a:rPr lang="ru-RU" sz="2000" b="1" spc="10" dirty="0">
              <a:latin typeface="+mn-lt"/>
              <a:cs typeface="Times New Roman"/>
            </a:rPr>
            <a:t>иеся </a:t>
          </a:r>
          <a:r>
            <a:rPr lang="ru-RU" sz="2000" b="1" dirty="0">
              <a:latin typeface="+mn-lt"/>
              <a:cs typeface="Times New Roman"/>
            </a:rPr>
            <a:t>с </a:t>
          </a:r>
          <a:r>
            <a:rPr lang="ru-RU" sz="2000" b="1" spc="5" dirty="0">
              <a:latin typeface="+mn-lt"/>
              <a:cs typeface="Times New Roman"/>
            </a:rPr>
            <a:t> </a:t>
          </a:r>
          <a:r>
            <a:rPr lang="ru-RU" sz="2000" b="1" spc="-5" dirty="0">
              <a:latin typeface="+mn-lt"/>
              <a:cs typeface="Times New Roman"/>
            </a:rPr>
            <a:t>ОВЗ</a:t>
          </a:r>
          <a:endParaRPr lang="ru-RU" sz="2000" b="1" dirty="0">
            <a:latin typeface="+mn-lt"/>
          </a:endParaRPr>
        </a:p>
      </dgm:t>
    </dgm:pt>
    <dgm:pt modelId="{52BC3C42-F50A-4CC9-A16E-83D6F3FD5FAB}" type="parTrans" cxnId="{27B98247-B3A1-4AEB-B70F-918B2A1C16AE}">
      <dgm:prSet/>
      <dgm:spPr/>
      <dgm:t>
        <a:bodyPr/>
        <a:lstStyle/>
        <a:p>
          <a:endParaRPr lang="ru-RU"/>
        </a:p>
      </dgm:t>
    </dgm:pt>
    <dgm:pt modelId="{744A586B-2368-4FE9-B1FD-CAC1D019C138}" type="sibTrans" cxnId="{27B98247-B3A1-4AEB-B70F-918B2A1C16AE}">
      <dgm:prSet/>
      <dgm:spPr/>
      <dgm:t>
        <a:bodyPr/>
        <a:lstStyle/>
        <a:p>
          <a:endParaRPr lang="ru-RU"/>
        </a:p>
      </dgm:t>
    </dgm:pt>
    <dgm:pt modelId="{84F30EDC-8344-44C0-B743-16CC835C5BFD}">
      <dgm:prSet phldrT="[Текст]" custT="1"/>
      <dgm:spPr/>
      <dgm:t>
        <a:bodyPr/>
        <a:lstStyle/>
        <a:p>
          <a:r>
            <a:rPr lang="ru-RU" sz="2000" b="1" spc="5">
              <a:latin typeface="+mn-lt"/>
              <a:cs typeface="Times New Roman"/>
            </a:rPr>
            <a:t>Экстерны с ОВЗ</a:t>
          </a:r>
          <a:endParaRPr lang="ru-RU" sz="2000" dirty="0">
            <a:latin typeface="+mn-lt"/>
          </a:endParaRPr>
        </a:p>
      </dgm:t>
    </dgm:pt>
    <dgm:pt modelId="{2499C081-B08D-41FE-A225-C31839485EFE}" type="parTrans" cxnId="{43BB7CF3-15B9-4233-9DD0-9309F0A7057F}">
      <dgm:prSet/>
      <dgm:spPr/>
      <dgm:t>
        <a:bodyPr/>
        <a:lstStyle/>
        <a:p>
          <a:endParaRPr lang="ru-RU"/>
        </a:p>
      </dgm:t>
    </dgm:pt>
    <dgm:pt modelId="{7BBAB680-89AF-4E2C-AD27-D88C6596CE29}" type="sibTrans" cxnId="{43BB7CF3-15B9-4233-9DD0-9309F0A7057F}">
      <dgm:prSet/>
      <dgm:spPr/>
      <dgm:t>
        <a:bodyPr/>
        <a:lstStyle/>
        <a:p>
          <a:endParaRPr lang="ru-RU"/>
        </a:p>
      </dgm:t>
    </dgm:pt>
    <dgm:pt modelId="{43687831-B4A7-4613-A211-24A8C028732D}">
      <dgm:prSet phldrT="[Текст]" custT="1"/>
      <dgm:spPr/>
      <dgm:t>
        <a:bodyPr/>
        <a:lstStyle/>
        <a:p>
          <a:r>
            <a:rPr lang="ru-RU" sz="2000" b="1" spc="-5" dirty="0">
              <a:latin typeface="+mn-lt"/>
              <a:cs typeface="Times New Roman"/>
            </a:rPr>
            <a:t>Обучающиеся - дети-инвалиды и инвалиды</a:t>
          </a:r>
          <a:endParaRPr lang="ru-RU" sz="2000" dirty="0">
            <a:latin typeface="+mn-lt"/>
          </a:endParaRPr>
        </a:p>
      </dgm:t>
    </dgm:pt>
    <dgm:pt modelId="{827CA2ED-64D2-4B29-904E-281EDD327436}" type="parTrans" cxnId="{069C1368-8648-4F80-8AA0-59131B48207E}">
      <dgm:prSet/>
      <dgm:spPr/>
      <dgm:t>
        <a:bodyPr/>
        <a:lstStyle/>
        <a:p>
          <a:endParaRPr lang="ru-RU"/>
        </a:p>
      </dgm:t>
    </dgm:pt>
    <dgm:pt modelId="{1D43BB89-4EE6-45DC-99AD-D3AC44D5BFCB}" type="sibTrans" cxnId="{069C1368-8648-4F80-8AA0-59131B48207E}">
      <dgm:prSet/>
      <dgm:spPr/>
      <dgm:t>
        <a:bodyPr/>
        <a:lstStyle/>
        <a:p>
          <a:endParaRPr lang="ru-RU"/>
        </a:p>
      </dgm:t>
    </dgm:pt>
    <dgm:pt modelId="{84E64BE6-5B37-46DB-B644-61EECC0CACEC}">
      <dgm:prSet phldrT="[Текст]" custT="1"/>
      <dgm:spPr/>
      <dgm:t>
        <a:bodyPr/>
        <a:lstStyle/>
        <a:p>
          <a:r>
            <a:rPr lang="ru-RU" sz="2000" b="1" spc="-5" dirty="0">
              <a:latin typeface="+mn-lt"/>
              <a:cs typeface="Times New Roman"/>
            </a:rPr>
            <a:t>Экстерны – дети-инвалиды и инвалиды</a:t>
          </a:r>
          <a:endParaRPr lang="ru-RU" sz="2000" dirty="0">
            <a:latin typeface="+mn-lt"/>
          </a:endParaRPr>
        </a:p>
      </dgm:t>
    </dgm:pt>
    <dgm:pt modelId="{6F958E61-6E15-41F5-9F17-6EDB5C5C8B7A}" type="parTrans" cxnId="{F7E53B1C-60D5-4375-B063-BEB9A33CEB8D}">
      <dgm:prSet/>
      <dgm:spPr/>
      <dgm:t>
        <a:bodyPr/>
        <a:lstStyle/>
        <a:p>
          <a:endParaRPr lang="ru-RU"/>
        </a:p>
      </dgm:t>
    </dgm:pt>
    <dgm:pt modelId="{FCF43642-8802-451F-A794-B889A4EB0110}" type="sibTrans" cxnId="{F7E53B1C-60D5-4375-B063-BEB9A33CEB8D}">
      <dgm:prSet/>
      <dgm:spPr/>
      <dgm:t>
        <a:bodyPr/>
        <a:lstStyle/>
        <a:p>
          <a:endParaRPr lang="ru-RU"/>
        </a:p>
      </dgm:t>
    </dgm:pt>
    <dgm:pt modelId="{08A96C56-5EA6-4641-828F-1B484A6A796A}">
      <dgm:prSet phldrT="[Текст]" custT="1"/>
      <dgm:spPr/>
      <dgm:t>
        <a:bodyPr/>
        <a:lstStyle/>
        <a:p>
          <a:r>
            <a:rPr lang="ru-RU" sz="1600" b="1" spc="-15" dirty="0">
              <a:latin typeface="+mn-lt"/>
              <a:cs typeface="Times New Roman"/>
            </a:rPr>
            <a:t> Обучающиеся в специальных учебно-воспитательных учреждениях закрытого типа, а также учреждениях, исполняющих наказание в виде лишения свободы</a:t>
          </a:r>
          <a:endParaRPr lang="ru-RU" sz="1600" dirty="0">
            <a:latin typeface="+mn-lt"/>
          </a:endParaRPr>
        </a:p>
      </dgm:t>
    </dgm:pt>
    <dgm:pt modelId="{4921C28A-E7C1-4918-ABFD-191DB9506949}" type="parTrans" cxnId="{DB3B1EF7-2816-4BB0-AD8A-4FEE0E4D2C8E}">
      <dgm:prSet/>
      <dgm:spPr/>
      <dgm:t>
        <a:bodyPr/>
        <a:lstStyle/>
        <a:p>
          <a:endParaRPr lang="ru-RU"/>
        </a:p>
      </dgm:t>
    </dgm:pt>
    <dgm:pt modelId="{4AEA83D4-53D4-484C-B2D1-FC454467CAEC}" type="sibTrans" cxnId="{DB3B1EF7-2816-4BB0-AD8A-4FEE0E4D2C8E}">
      <dgm:prSet/>
      <dgm:spPr/>
      <dgm:t>
        <a:bodyPr/>
        <a:lstStyle/>
        <a:p>
          <a:endParaRPr lang="ru-RU"/>
        </a:p>
      </dgm:t>
    </dgm:pt>
    <dgm:pt modelId="{A80124E6-22B7-477B-AAB7-AFA5D15F4557}">
      <dgm:prSet custT="1"/>
      <dgm:spPr/>
      <dgm:t>
        <a:bodyPr/>
        <a:lstStyle/>
        <a:p>
          <a:r>
            <a:rPr lang="ru-RU" sz="1600" b="1" spc="-5" dirty="0">
              <a:latin typeface="+mn-lt"/>
              <a:cs typeface="Times New Roman"/>
            </a:rPr>
            <a:t>О</a:t>
          </a:r>
          <a:r>
            <a:rPr lang="ru-RU" sz="1600" b="1" spc="-80" dirty="0">
              <a:latin typeface="+mn-lt"/>
              <a:cs typeface="Times New Roman"/>
            </a:rPr>
            <a:t>б</a:t>
          </a:r>
          <a:r>
            <a:rPr lang="ru-RU" sz="1600" b="1" spc="20" dirty="0">
              <a:latin typeface="+mn-lt"/>
              <a:cs typeface="Times New Roman"/>
            </a:rPr>
            <a:t>у</a:t>
          </a:r>
          <a:r>
            <a:rPr lang="ru-RU" sz="1600" b="1" spc="-10" dirty="0">
              <a:latin typeface="+mn-lt"/>
              <a:cs typeface="Times New Roman"/>
            </a:rPr>
            <a:t>ч</a:t>
          </a:r>
          <a:r>
            <a:rPr lang="ru-RU" sz="1600" b="1" dirty="0">
              <a:latin typeface="+mn-lt"/>
              <a:cs typeface="Times New Roman"/>
            </a:rPr>
            <a:t>аю</a:t>
          </a:r>
          <a:r>
            <a:rPr lang="ru-RU" sz="1600" b="1" spc="5" dirty="0">
              <a:latin typeface="+mn-lt"/>
              <a:cs typeface="Times New Roman"/>
            </a:rPr>
            <a:t>щ</a:t>
          </a:r>
          <a:r>
            <a:rPr lang="ru-RU" sz="1600" b="1" dirty="0">
              <a:latin typeface="+mn-lt"/>
              <a:cs typeface="Times New Roman"/>
            </a:rPr>
            <a:t>и</a:t>
          </a:r>
          <a:r>
            <a:rPr lang="ru-RU" sz="1600" b="1" spc="15" dirty="0">
              <a:latin typeface="+mn-lt"/>
              <a:cs typeface="Times New Roman"/>
            </a:rPr>
            <a:t>еся</a:t>
          </a:r>
          <a:r>
            <a:rPr lang="ru-RU" sz="1600" b="1" spc="415" dirty="0">
              <a:latin typeface="+mn-lt"/>
              <a:cs typeface="Times New Roman"/>
            </a:rPr>
            <a:t> </a:t>
          </a:r>
          <a:r>
            <a:rPr lang="ru-RU" sz="1600" b="1" spc="-5" dirty="0">
              <a:latin typeface="+mn-lt"/>
              <a:cs typeface="Times New Roman"/>
            </a:rPr>
            <a:t>по состоянию </a:t>
          </a:r>
          <a:r>
            <a:rPr lang="ru-RU" sz="1600" b="1" spc="-40" dirty="0">
              <a:latin typeface="+mn-lt"/>
              <a:cs typeface="Times New Roman"/>
            </a:rPr>
            <a:t>з</a:t>
          </a:r>
          <a:r>
            <a:rPr lang="ru-RU" sz="1600" b="1" dirty="0">
              <a:latin typeface="+mn-lt"/>
              <a:cs typeface="Times New Roman"/>
            </a:rPr>
            <a:t>доров</a:t>
          </a:r>
          <a:r>
            <a:rPr lang="ru-RU" sz="1600" b="1" spc="-10" dirty="0">
              <a:latin typeface="+mn-lt"/>
              <a:cs typeface="Times New Roman"/>
            </a:rPr>
            <a:t>ь</a:t>
          </a:r>
          <a:r>
            <a:rPr lang="ru-RU" sz="1600" b="1" dirty="0">
              <a:latin typeface="+mn-lt"/>
              <a:cs typeface="Times New Roman"/>
            </a:rPr>
            <a:t>я  </a:t>
          </a:r>
          <a:r>
            <a:rPr lang="ru-RU" sz="1600" b="1" spc="-5" dirty="0">
              <a:latin typeface="+mn-lt"/>
              <a:cs typeface="Times New Roman"/>
            </a:rPr>
            <a:t>на</a:t>
          </a:r>
          <a:r>
            <a:rPr lang="ru-RU" sz="1600" b="1" spc="-40" dirty="0">
              <a:latin typeface="+mn-lt"/>
              <a:cs typeface="Times New Roman"/>
            </a:rPr>
            <a:t> </a:t>
          </a:r>
          <a:r>
            <a:rPr lang="ru-RU" sz="1600" b="1" spc="-15" dirty="0">
              <a:latin typeface="+mn-lt"/>
              <a:cs typeface="Times New Roman"/>
            </a:rPr>
            <a:t>дому</a:t>
          </a:r>
          <a:endParaRPr lang="ru-RU" sz="1600" dirty="0">
            <a:latin typeface="+mn-lt"/>
          </a:endParaRPr>
        </a:p>
      </dgm:t>
    </dgm:pt>
    <dgm:pt modelId="{5097A55C-20B9-40FD-A143-FD2C895802CE}" type="parTrans" cxnId="{E2D7A1B7-B00E-4A52-B4A9-D64D4D2E66F4}">
      <dgm:prSet/>
      <dgm:spPr/>
      <dgm:t>
        <a:bodyPr/>
        <a:lstStyle/>
        <a:p>
          <a:endParaRPr lang="ru-RU"/>
        </a:p>
      </dgm:t>
    </dgm:pt>
    <dgm:pt modelId="{64E52ABC-C2F5-4CCF-B88D-3A47214F7676}" type="sibTrans" cxnId="{E2D7A1B7-B00E-4A52-B4A9-D64D4D2E66F4}">
      <dgm:prSet/>
      <dgm:spPr/>
      <dgm:t>
        <a:bodyPr/>
        <a:lstStyle/>
        <a:p>
          <a:endParaRPr lang="ru-RU"/>
        </a:p>
      </dgm:t>
    </dgm:pt>
    <dgm:pt modelId="{B7B5BCE3-B18D-44CB-9307-4483E89CA881}">
      <dgm:prSet custT="1"/>
      <dgm:spPr/>
      <dgm:t>
        <a:bodyPr/>
        <a:lstStyle/>
        <a:p>
          <a:r>
            <a:rPr lang="ru-RU" sz="1600" b="1" spc="-5" dirty="0">
              <a:latin typeface="+mn-lt"/>
              <a:cs typeface="Times New Roman"/>
            </a:rPr>
            <a:t>О</a:t>
          </a:r>
          <a:r>
            <a:rPr lang="ru-RU" sz="1600" b="1" spc="-80" dirty="0">
              <a:latin typeface="+mn-lt"/>
              <a:cs typeface="Times New Roman"/>
            </a:rPr>
            <a:t>б</a:t>
          </a:r>
          <a:r>
            <a:rPr lang="ru-RU" sz="1600" b="1" spc="25" dirty="0">
              <a:latin typeface="+mn-lt"/>
              <a:cs typeface="Times New Roman"/>
            </a:rPr>
            <a:t>у</a:t>
          </a:r>
          <a:r>
            <a:rPr lang="ru-RU" sz="1600" b="1" spc="-10" dirty="0">
              <a:latin typeface="+mn-lt"/>
              <a:cs typeface="Times New Roman"/>
            </a:rPr>
            <a:t>ч</a:t>
          </a:r>
          <a:r>
            <a:rPr lang="ru-RU" sz="1600" b="1" dirty="0">
              <a:latin typeface="+mn-lt"/>
              <a:cs typeface="Times New Roman"/>
            </a:rPr>
            <a:t>а</a:t>
          </a:r>
          <a:r>
            <a:rPr lang="ru-RU" sz="1600" b="1" spc="5" dirty="0">
              <a:latin typeface="+mn-lt"/>
              <a:cs typeface="Times New Roman"/>
            </a:rPr>
            <a:t>ющ</a:t>
          </a:r>
          <a:r>
            <a:rPr lang="ru-RU" sz="1600" b="1" spc="-5" dirty="0">
              <a:latin typeface="+mn-lt"/>
              <a:cs typeface="Times New Roman"/>
            </a:rPr>
            <a:t>и</a:t>
          </a:r>
          <a:r>
            <a:rPr lang="ru-RU" sz="1600" b="1" spc="50" dirty="0">
              <a:latin typeface="+mn-lt"/>
              <a:cs typeface="Times New Roman"/>
            </a:rPr>
            <a:t>е</a:t>
          </a:r>
          <a:r>
            <a:rPr lang="ru-RU" sz="1600" b="1" dirty="0">
              <a:latin typeface="+mn-lt"/>
              <a:cs typeface="Times New Roman"/>
            </a:rPr>
            <a:t>ся </a:t>
          </a:r>
          <a:r>
            <a:rPr lang="ru-RU" sz="1600" b="1" spc="-5" dirty="0">
              <a:latin typeface="+mn-lt"/>
              <a:cs typeface="Times New Roman"/>
            </a:rPr>
            <a:t>по состоянию </a:t>
          </a:r>
          <a:r>
            <a:rPr lang="ru-RU" sz="1600" b="1" spc="-434" dirty="0">
              <a:latin typeface="+mn-lt"/>
              <a:cs typeface="Times New Roman"/>
            </a:rPr>
            <a:t> </a:t>
          </a:r>
          <a:r>
            <a:rPr lang="ru-RU" sz="1600" b="1" spc="-10" dirty="0">
              <a:latin typeface="+mn-lt"/>
              <a:cs typeface="Times New Roman"/>
            </a:rPr>
            <a:t>здоровья</a:t>
          </a:r>
          <a:r>
            <a:rPr lang="ru-RU" sz="1600" b="1" spc="5" dirty="0">
              <a:latin typeface="+mn-lt"/>
              <a:cs typeface="Times New Roman"/>
            </a:rPr>
            <a:t> </a:t>
          </a:r>
          <a:r>
            <a:rPr lang="ru-RU" sz="1600" b="1" dirty="0">
              <a:latin typeface="+mn-lt"/>
              <a:cs typeface="Times New Roman"/>
            </a:rPr>
            <a:t>в </a:t>
          </a:r>
          <a:r>
            <a:rPr lang="ru-RU" sz="1600" b="1" spc="-5" dirty="0">
              <a:latin typeface="+mn-lt"/>
              <a:cs typeface="Times New Roman"/>
            </a:rPr>
            <a:t>ОО, в том числе санаторно-курортных, в которых  </a:t>
          </a:r>
          <a:r>
            <a:rPr lang="ru-RU" sz="1600" b="1" spc="-10" dirty="0">
              <a:latin typeface="+mn-lt"/>
              <a:cs typeface="Times New Roman"/>
            </a:rPr>
            <a:t>проводятся лечебные, </a:t>
          </a:r>
          <a:r>
            <a:rPr lang="ru-RU" sz="1600" b="1" dirty="0">
              <a:latin typeface="+mn-lt"/>
              <a:cs typeface="Times New Roman"/>
            </a:rPr>
            <a:t>р</a:t>
          </a:r>
          <a:r>
            <a:rPr lang="ru-RU" sz="1600" b="1" spc="25" dirty="0">
              <a:latin typeface="+mn-lt"/>
              <a:cs typeface="Times New Roman"/>
            </a:rPr>
            <a:t>е</a:t>
          </a:r>
          <a:r>
            <a:rPr lang="ru-RU" sz="1600" b="1" dirty="0">
              <a:latin typeface="+mn-lt"/>
              <a:cs typeface="Times New Roman"/>
            </a:rPr>
            <a:t>абили</a:t>
          </a:r>
          <a:r>
            <a:rPr lang="ru-RU" sz="1600" b="1" spc="20" dirty="0">
              <a:latin typeface="+mn-lt"/>
              <a:cs typeface="Times New Roman"/>
            </a:rPr>
            <a:t>т</a:t>
          </a:r>
          <a:r>
            <a:rPr lang="ru-RU" sz="1600" b="1" dirty="0">
              <a:latin typeface="+mn-lt"/>
              <a:cs typeface="Times New Roman"/>
            </a:rPr>
            <a:t>ацио</a:t>
          </a:r>
          <a:r>
            <a:rPr lang="ru-RU" sz="1600" b="1" spc="-5" dirty="0">
              <a:latin typeface="+mn-lt"/>
              <a:cs typeface="Times New Roman"/>
            </a:rPr>
            <a:t>нные </a:t>
          </a:r>
          <a:r>
            <a:rPr lang="ru-RU" sz="1600" b="1" dirty="0">
              <a:latin typeface="+mn-lt"/>
              <a:cs typeface="Times New Roman"/>
            </a:rPr>
            <a:t>и о</a:t>
          </a:r>
          <a:r>
            <a:rPr lang="ru-RU" sz="1600" b="1" spc="-40" dirty="0">
              <a:latin typeface="+mn-lt"/>
              <a:cs typeface="Times New Roman"/>
            </a:rPr>
            <a:t>з</a:t>
          </a:r>
          <a:r>
            <a:rPr lang="ru-RU" sz="1600" b="1" dirty="0">
              <a:latin typeface="+mn-lt"/>
              <a:cs typeface="Times New Roman"/>
            </a:rPr>
            <a:t>доровитель</a:t>
          </a:r>
          <a:r>
            <a:rPr lang="ru-RU" sz="1600" b="1" spc="-5" dirty="0">
              <a:latin typeface="+mn-lt"/>
              <a:cs typeface="Times New Roman"/>
            </a:rPr>
            <a:t>ные </a:t>
          </a:r>
          <a:r>
            <a:rPr lang="ru-RU" sz="1600" b="1" dirty="0">
              <a:latin typeface="+mn-lt"/>
              <a:cs typeface="Times New Roman"/>
            </a:rPr>
            <a:t>мероприятия, для нуждающихся в длительном лечении на основании заключения медицинской организации</a:t>
          </a:r>
          <a:endParaRPr lang="ru-RU" sz="1600" dirty="0">
            <a:latin typeface="+mn-lt"/>
          </a:endParaRPr>
        </a:p>
      </dgm:t>
    </dgm:pt>
    <dgm:pt modelId="{C55DA533-2D85-4A71-A11F-0E5806BE6A67}" type="parTrans" cxnId="{1B4C592F-F17A-451D-9720-448344457653}">
      <dgm:prSet/>
      <dgm:spPr/>
      <dgm:t>
        <a:bodyPr/>
        <a:lstStyle/>
        <a:p>
          <a:endParaRPr lang="ru-RU"/>
        </a:p>
      </dgm:t>
    </dgm:pt>
    <dgm:pt modelId="{B3BDAC35-F11D-4439-B3BB-509550289F43}" type="sibTrans" cxnId="{1B4C592F-F17A-451D-9720-448344457653}">
      <dgm:prSet/>
      <dgm:spPr/>
      <dgm:t>
        <a:bodyPr/>
        <a:lstStyle/>
        <a:p>
          <a:endParaRPr lang="ru-RU"/>
        </a:p>
      </dgm:t>
    </dgm:pt>
    <dgm:pt modelId="{77922E20-C9E0-4EF5-BE35-C9EA48DB6525}" type="pres">
      <dgm:prSet presAssocID="{E3BB7A7A-383D-4102-864D-59002CA68619}" presName="diagram" presStyleCnt="0">
        <dgm:presLayoutVars>
          <dgm:dir/>
          <dgm:resizeHandles val="exact"/>
        </dgm:presLayoutVars>
      </dgm:prSet>
      <dgm:spPr/>
    </dgm:pt>
    <dgm:pt modelId="{D170F39C-9004-47A0-B4F3-D22F7DAF105B}" type="pres">
      <dgm:prSet presAssocID="{01F6F310-AF93-4324-A140-33B4E7C9AAE1}" presName="node" presStyleLbl="node1" presStyleIdx="0" presStyleCnt="7">
        <dgm:presLayoutVars>
          <dgm:bulletEnabled val="1"/>
        </dgm:presLayoutVars>
      </dgm:prSet>
      <dgm:spPr/>
    </dgm:pt>
    <dgm:pt modelId="{CB2E3D48-431D-4C97-9D3A-D25E43AFDB8B}" type="pres">
      <dgm:prSet presAssocID="{744A586B-2368-4FE9-B1FD-CAC1D019C138}" presName="sibTrans" presStyleCnt="0"/>
      <dgm:spPr/>
    </dgm:pt>
    <dgm:pt modelId="{C614AC5B-520F-4FF8-AA33-8EF4FACBBB52}" type="pres">
      <dgm:prSet presAssocID="{84F30EDC-8344-44C0-B743-16CC835C5BFD}" presName="node" presStyleLbl="node1" presStyleIdx="1" presStyleCnt="7">
        <dgm:presLayoutVars>
          <dgm:bulletEnabled val="1"/>
        </dgm:presLayoutVars>
      </dgm:prSet>
      <dgm:spPr/>
    </dgm:pt>
    <dgm:pt modelId="{099C0952-BCBA-455D-AB8B-A4335929B817}" type="pres">
      <dgm:prSet presAssocID="{7BBAB680-89AF-4E2C-AD27-D88C6596CE29}" presName="sibTrans" presStyleCnt="0"/>
      <dgm:spPr/>
    </dgm:pt>
    <dgm:pt modelId="{76443A57-4751-424E-A02D-70A5DDFE5D39}" type="pres">
      <dgm:prSet presAssocID="{43687831-B4A7-4613-A211-24A8C028732D}" presName="node" presStyleLbl="node1" presStyleIdx="2" presStyleCnt="7">
        <dgm:presLayoutVars>
          <dgm:bulletEnabled val="1"/>
        </dgm:presLayoutVars>
      </dgm:prSet>
      <dgm:spPr/>
    </dgm:pt>
    <dgm:pt modelId="{0EFC74DB-285F-4CF7-A715-3346207503EC}" type="pres">
      <dgm:prSet presAssocID="{1D43BB89-4EE6-45DC-99AD-D3AC44D5BFCB}" presName="sibTrans" presStyleCnt="0"/>
      <dgm:spPr/>
    </dgm:pt>
    <dgm:pt modelId="{B46353FC-37EC-45A5-83A3-A3496F32CE53}" type="pres">
      <dgm:prSet presAssocID="{84E64BE6-5B37-46DB-B644-61EECC0CACEC}" presName="node" presStyleLbl="node1" presStyleIdx="3" presStyleCnt="7">
        <dgm:presLayoutVars>
          <dgm:bulletEnabled val="1"/>
        </dgm:presLayoutVars>
      </dgm:prSet>
      <dgm:spPr/>
    </dgm:pt>
    <dgm:pt modelId="{A52A940D-A63A-476C-B598-DB0011E766A4}" type="pres">
      <dgm:prSet presAssocID="{FCF43642-8802-451F-A794-B889A4EB0110}" presName="sibTrans" presStyleCnt="0"/>
      <dgm:spPr/>
    </dgm:pt>
    <dgm:pt modelId="{EAFDFFC1-9C02-49E8-8093-A65CD5D5CA6C}" type="pres">
      <dgm:prSet presAssocID="{08A96C56-5EA6-4641-828F-1B484A6A796A}" presName="node" presStyleLbl="node1" presStyleIdx="4" presStyleCnt="7" custScaleY="172274">
        <dgm:presLayoutVars>
          <dgm:bulletEnabled val="1"/>
        </dgm:presLayoutVars>
      </dgm:prSet>
      <dgm:spPr/>
    </dgm:pt>
    <dgm:pt modelId="{D4EAD00D-5FEF-4561-981F-210C0468EB51}" type="pres">
      <dgm:prSet presAssocID="{4AEA83D4-53D4-484C-B2D1-FC454467CAEC}" presName="sibTrans" presStyleCnt="0"/>
      <dgm:spPr/>
    </dgm:pt>
    <dgm:pt modelId="{48F983FD-32CB-425C-9889-EFC8496F7359}" type="pres">
      <dgm:prSet presAssocID="{A80124E6-22B7-477B-AAB7-AFA5D15F4557}" presName="node" presStyleLbl="node1" presStyleIdx="5" presStyleCnt="7">
        <dgm:presLayoutVars>
          <dgm:bulletEnabled val="1"/>
        </dgm:presLayoutVars>
      </dgm:prSet>
      <dgm:spPr/>
    </dgm:pt>
    <dgm:pt modelId="{6BD269BD-A22C-424F-A90F-26E542D7B45C}" type="pres">
      <dgm:prSet presAssocID="{64E52ABC-C2F5-4CCF-B88D-3A47214F7676}" presName="sibTrans" presStyleCnt="0"/>
      <dgm:spPr/>
    </dgm:pt>
    <dgm:pt modelId="{C1C28FB2-0FCB-449C-BD6A-CA1D8D12DD75}" type="pres">
      <dgm:prSet presAssocID="{B7B5BCE3-B18D-44CB-9307-4483E89CA881}" presName="node" presStyleLbl="node1" presStyleIdx="6" presStyleCnt="7" custScaleX="155974" custScaleY="165365">
        <dgm:presLayoutVars>
          <dgm:bulletEnabled val="1"/>
        </dgm:presLayoutVars>
      </dgm:prSet>
      <dgm:spPr/>
    </dgm:pt>
  </dgm:ptLst>
  <dgm:cxnLst>
    <dgm:cxn modelId="{F62DC40C-BA1C-48BC-A5A8-D964DABED774}" type="presOf" srcId="{84F30EDC-8344-44C0-B743-16CC835C5BFD}" destId="{C614AC5B-520F-4FF8-AA33-8EF4FACBBB52}" srcOrd="0" destOrd="0" presId="urn:microsoft.com/office/officeart/2005/8/layout/default"/>
    <dgm:cxn modelId="{F7E53B1C-60D5-4375-B063-BEB9A33CEB8D}" srcId="{E3BB7A7A-383D-4102-864D-59002CA68619}" destId="{84E64BE6-5B37-46DB-B644-61EECC0CACEC}" srcOrd="3" destOrd="0" parTransId="{6F958E61-6E15-41F5-9F17-6EDB5C5C8B7A}" sibTransId="{FCF43642-8802-451F-A794-B889A4EB0110}"/>
    <dgm:cxn modelId="{6FD2F61E-429F-4402-8560-42B62308FBA8}" type="presOf" srcId="{08A96C56-5EA6-4641-828F-1B484A6A796A}" destId="{EAFDFFC1-9C02-49E8-8093-A65CD5D5CA6C}" srcOrd="0" destOrd="0" presId="urn:microsoft.com/office/officeart/2005/8/layout/default"/>
    <dgm:cxn modelId="{9CFB8E29-CDEB-4390-9951-304F7CABDD1C}" type="presOf" srcId="{B7B5BCE3-B18D-44CB-9307-4483E89CA881}" destId="{C1C28FB2-0FCB-449C-BD6A-CA1D8D12DD75}" srcOrd="0" destOrd="0" presId="urn:microsoft.com/office/officeart/2005/8/layout/default"/>
    <dgm:cxn modelId="{6209362C-D153-4924-8146-16DB04189851}" type="presOf" srcId="{E3BB7A7A-383D-4102-864D-59002CA68619}" destId="{77922E20-C9E0-4EF5-BE35-C9EA48DB6525}" srcOrd="0" destOrd="0" presId="urn:microsoft.com/office/officeart/2005/8/layout/default"/>
    <dgm:cxn modelId="{1B4C592F-F17A-451D-9720-448344457653}" srcId="{E3BB7A7A-383D-4102-864D-59002CA68619}" destId="{B7B5BCE3-B18D-44CB-9307-4483E89CA881}" srcOrd="6" destOrd="0" parTransId="{C55DA533-2D85-4A71-A11F-0E5806BE6A67}" sibTransId="{B3BDAC35-F11D-4439-B3BB-509550289F43}"/>
    <dgm:cxn modelId="{27B98247-B3A1-4AEB-B70F-918B2A1C16AE}" srcId="{E3BB7A7A-383D-4102-864D-59002CA68619}" destId="{01F6F310-AF93-4324-A140-33B4E7C9AAE1}" srcOrd="0" destOrd="0" parTransId="{52BC3C42-F50A-4CC9-A16E-83D6F3FD5FAB}" sibTransId="{744A586B-2368-4FE9-B1FD-CAC1D019C138}"/>
    <dgm:cxn modelId="{069C1368-8648-4F80-8AA0-59131B48207E}" srcId="{E3BB7A7A-383D-4102-864D-59002CA68619}" destId="{43687831-B4A7-4613-A211-24A8C028732D}" srcOrd="2" destOrd="0" parTransId="{827CA2ED-64D2-4B29-904E-281EDD327436}" sibTransId="{1D43BB89-4EE6-45DC-99AD-D3AC44D5BFCB}"/>
    <dgm:cxn modelId="{F7C6FB57-AA42-4AC8-8E25-61C6BBD9733F}" type="presOf" srcId="{01F6F310-AF93-4324-A140-33B4E7C9AAE1}" destId="{D170F39C-9004-47A0-B4F3-D22F7DAF105B}" srcOrd="0" destOrd="0" presId="urn:microsoft.com/office/officeart/2005/8/layout/default"/>
    <dgm:cxn modelId="{E2D7A1B7-B00E-4A52-B4A9-D64D4D2E66F4}" srcId="{E3BB7A7A-383D-4102-864D-59002CA68619}" destId="{A80124E6-22B7-477B-AAB7-AFA5D15F4557}" srcOrd="5" destOrd="0" parTransId="{5097A55C-20B9-40FD-A143-FD2C895802CE}" sibTransId="{64E52ABC-C2F5-4CCF-B88D-3A47214F7676}"/>
    <dgm:cxn modelId="{EA7725D4-350B-4297-AEB5-3FC98337FA9F}" type="presOf" srcId="{A80124E6-22B7-477B-AAB7-AFA5D15F4557}" destId="{48F983FD-32CB-425C-9889-EFC8496F7359}" srcOrd="0" destOrd="0" presId="urn:microsoft.com/office/officeart/2005/8/layout/default"/>
    <dgm:cxn modelId="{275233DC-257F-417A-A4B8-676B03E684AD}" type="presOf" srcId="{43687831-B4A7-4613-A211-24A8C028732D}" destId="{76443A57-4751-424E-A02D-70A5DDFE5D39}" srcOrd="0" destOrd="0" presId="urn:microsoft.com/office/officeart/2005/8/layout/default"/>
    <dgm:cxn modelId="{48A0CDEF-33FE-44DA-BC64-456683FC2F50}" type="presOf" srcId="{84E64BE6-5B37-46DB-B644-61EECC0CACEC}" destId="{B46353FC-37EC-45A5-83A3-A3496F32CE53}" srcOrd="0" destOrd="0" presId="urn:microsoft.com/office/officeart/2005/8/layout/default"/>
    <dgm:cxn modelId="{43BB7CF3-15B9-4233-9DD0-9309F0A7057F}" srcId="{E3BB7A7A-383D-4102-864D-59002CA68619}" destId="{84F30EDC-8344-44C0-B743-16CC835C5BFD}" srcOrd="1" destOrd="0" parTransId="{2499C081-B08D-41FE-A225-C31839485EFE}" sibTransId="{7BBAB680-89AF-4E2C-AD27-D88C6596CE29}"/>
    <dgm:cxn modelId="{DB3B1EF7-2816-4BB0-AD8A-4FEE0E4D2C8E}" srcId="{E3BB7A7A-383D-4102-864D-59002CA68619}" destId="{08A96C56-5EA6-4641-828F-1B484A6A796A}" srcOrd="4" destOrd="0" parTransId="{4921C28A-E7C1-4918-ABFD-191DB9506949}" sibTransId="{4AEA83D4-53D4-484C-B2D1-FC454467CAEC}"/>
    <dgm:cxn modelId="{8446C1D3-F5E9-43F2-96C4-95E309828F4D}" type="presParOf" srcId="{77922E20-C9E0-4EF5-BE35-C9EA48DB6525}" destId="{D170F39C-9004-47A0-B4F3-D22F7DAF105B}" srcOrd="0" destOrd="0" presId="urn:microsoft.com/office/officeart/2005/8/layout/default"/>
    <dgm:cxn modelId="{294B4F6D-20BC-4779-8375-19D9B90FAA5E}" type="presParOf" srcId="{77922E20-C9E0-4EF5-BE35-C9EA48DB6525}" destId="{CB2E3D48-431D-4C97-9D3A-D25E43AFDB8B}" srcOrd="1" destOrd="0" presId="urn:microsoft.com/office/officeart/2005/8/layout/default"/>
    <dgm:cxn modelId="{F8B1B370-631F-4D1C-8924-A54A399B088E}" type="presParOf" srcId="{77922E20-C9E0-4EF5-BE35-C9EA48DB6525}" destId="{C614AC5B-520F-4FF8-AA33-8EF4FACBBB52}" srcOrd="2" destOrd="0" presId="urn:microsoft.com/office/officeart/2005/8/layout/default"/>
    <dgm:cxn modelId="{BBF916EE-C780-4776-9C51-84A123730ADE}" type="presParOf" srcId="{77922E20-C9E0-4EF5-BE35-C9EA48DB6525}" destId="{099C0952-BCBA-455D-AB8B-A4335929B817}" srcOrd="3" destOrd="0" presId="urn:microsoft.com/office/officeart/2005/8/layout/default"/>
    <dgm:cxn modelId="{AEC756AC-7CA5-40C4-AEB6-29373AB02C4C}" type="presParOf" srcId="{77922E20-C9E0-4EF5-BE35-C9EA48DB6525}" destId="{76443A57-4751-424E-A02D-70A5DDFE5D39}" srcOrd="4" destOrd="0" presId="urn:microsoft.com/office/officeart/2005/8/layout/default"/>
    <dgm:cxn modelId="{2DB5F890-A917-4BAF-B9CD-9F38303E42E5}" type="presParOf" srcId="{77922E20-C9E0-4EF5-BE35-C9EA48DB6525}" destId="{0EFC74DB-285F-4CF7-A715-3346207503EC}" srcOrd="5" destOrd="0" presId="urn:microsoft.com/office/officeart/2005/8/layout/default"/>
    <dgm:cxn modelId="{676FA918-2E56-4BC8-8F31-910E58B66353}" type="presParOf" srcId="{77922E20-C9E0-4EF5-BE35-C9EA48DB6525}" destId="{B46353FC-37EC-45A5-83A3-A3496F32CE53}" srcOrd="6" destOrd="0" presId="urn:microsoft.com/office/officeart/2005/8/layout/default"/>
    <dgm:cxn modelId="{B17B4FCB-4520-4918-916E-76958EB65EE5}" type="presParOf" srcId="{77922E20-C9E0-4EF5-BE35-C9EA48DB6525}" destId="{A52A940D-A63A-476C-B598-DB0011E766A4}" srcOrd="7" destOrd="0" presId="urn:microsoft.com/office/officeart/2005/8/layout/default"/>
    <dgm:cxn modelId="{FE472163-08F9-4AD3-ABC7-CFFAF66471F6}" type="presParOf" srcId="{77922E20-C9E0-4EF5-BE35-C9EA48DB6525}" destId="{EAFDFFC1-9C02-49E8-8093-A65CD5D5CA6C}" srcOrd="8" destOrd="0" presId="urn:microsoft.com/office/officeart/2005/8/layout/default"/>
    <dgm:cxn modelId="{0178C9F2-78D4-45B4-AE94-49A1CDA19628}" type="presParOf" srcId="{77922E20-C9E0-4EF5-BE35-C9EA48DB6525}" destId="{D4EAD00D-5FEF-4561-981F-210C0468EB51}" srcOrd="9" destOrd="0" presId="urn:microsoft.com/office/officeart/2005/8/layout/default"/>
    <dgm:cxn modelId="{8BC1FC73-3758-42A6-8798-9C9B8149912A}" type="presParOf" srcId="{77922E20-C9E0-4EF5-BE35-C9EA48DB6525}" destId="{48F983FD-32CB-425C-9889-EFC8496F7359}" srcOrd="10" destOrd="0" presId="urn:microsoft.com/office/officeart/2005/8/layout/default"/>
    <dgm:cxn modelId="{7FEF123E-527B-4264-9FA7-879A0BD363E4}" type="presParOf" srcId="{77922E20-C9E0-4EF5-BE35-C9EA48DB6525}" destId="{6BD269BD-A22C-424F-A90F-26E542D7B45C}" srcOrd="11" destOrd="0" presId="urn:microsoft.com/office/officeart/2005/8/layout/default"/>
    <dgm:cxn modelId="{812A239F-050E-40D5-85BA-6BB40149D976}" type="presParOf" srcId="{77922E20-C9E0-4EF5-BE35-C9EA48DB6525}" destId="{C1C28FB2-0FCB-449C-BD6A-CA1D8D12DD7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EB748-848C-492B-972A-3EE1AB3F8B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2F15CC-B25C-4BA1-B748-D40015D1F836}">
      <dgm:prSet phldrT="[Текст]" custT="1"/>
      <dgm:spPr/>
      <dgm:t>
        <a:bodyPr/>
        <a:lstStyle/>
        <a:p>
          <a:r>
            <a:rPr lang="ru-RU" sz="2500" dirty="0"/>
            <a:t>1. Духовно-нравственные ориентиры в жизни человека</a:t>
          </a:r>
        </a:p>
      </dgm:t>
    </dgm:pt>
    <dgm:pt modelId="{7E1651E1-3673-4AA3-93C5-84CC0B335F60}" type="parTrans" cxnId="{35190427-3488-4854-B8B6-19661035872F}">
      <dgm:prSet/>
      <dgm:spPr/>
      <dgm:t>
        <a:bodyPr/>
        <a:lstStyle/>
        <a:p>
          <a:endParaRPr lang="ru-RU"/>
        </a:p>
      </dgm:t>
    </dgm:pt>
    <dgm:pt modelId="{72AA2A8F-87A9-4DD5-9174-9ADF883B27BC}" type="sibTrans" cxnId="{35190427-3488-4854-B8B6-19661035872F}">
      <dgm:prSet/>
      <dgm:spPr/>
      <dgm:t>
        <a:bodyPr/>
        <a:lstStyle/>
        <a:p>
          <a:endParaRPr lang="ru-RU"/>
        </a:p>
      </dgm:t>
    </dgm:pt>
    <dgm:pt modelId="{4FAD44CB-E457-4F81-B6E9-EF2C502C8633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Внутренний мир человека и его личностные качества</a:t>
          </a:r>
        </a:p>
      </dgm:t>
    </dgm:pt>
    <dgm:pt modelId="{2C750E8A-0B7F-4693-AEA2-E71845CDCE58}" type="parTrans" cxnId="{3F5EC121-624E-4042-8117-ED1F7CF7D2FE}">
      <dgm:prSet/>
      <dgm:spPr/>
      <dgm:t>
        <a:bodyPr/>
        <a:lstStyle/>
        <a:p>
          <a:endParaRPr lang="ru-RU"/>
        </a:p>
      </dgm:t>
    </dgm:pt>
    <dgm:pt modelId="{B2766E5A-74D1-4AC7-BA6B-559748287723}" type="sibTrans" cxnId="{3F5EC121-624E-4042-8117-ED1F7CF7D2FE}">
      <dgm:prSet/>
      <dgm:spPr/>
      <dgm:t>
        <a:bodyPr/>
        <a:lstStyle/>
        <a:p>
          <a:endParaRPr lang="ru-RU"/>
        </a:p>
      </dgm:t>
    </dgm:pt>
    <dgm:pt modelId="{0F0C4561-4983-4485-8B50-5D7DED03DB83}">
      <dgm:prSet phldrT="[Текст]" custT="1"/>
      <dgm:spPr/>
      <dgm:t>
        <a:bodyPr/>
        <a:lstStyle/>
        <a:p>
          <a:r>
            <a:rPr lang="ru-RU" sz="2500" dirty="0"/>
            <a:t>2. Семья, общество, Отечество в жизни человека</a:t>
          </a:r>
        </a:p>
      </dgm:t>
    </dgm:pt>
    <dgm:pt modelId="{C77BFD8F-D492-45ED-8F27-9720B3BA6406}" type="parTrans" cxnId="{75DC8463-3ACC-49D9-B079-906BE176B72C}">
      <dgm:prSet/>
      <dgm:spPr/>
      <dgm:t>
        <a:bodyPr/>
        <a:lstStyle/>
        <a:p>
          <a:endParaRPr lang="ru-RU"/>
        </a:p>
      </dgm:t>
    </dgm:pt>
    <dgm:pt modelId="{EA0E7963-B20B-4497-9804-BF14A765DCC1}" type="sibTrans" cxnId="{75DC8463-3ACC-49D9-B079-906BE176B72C}">
      <dgm:prSet/>
      <dgm:spPr/>
      <dgm:t>
        <a:bodyPr/>
        <a:lstStyle/>
        <a:p>
          <a:endParaRPr lang="ru-RU"/>
        </a:p>
      </dgm:t>
    </dgm:pt>
    <dgm:pt modelId="{B0541F63-C680-4A5F-A057-A33F0D7FB145}">
      <dgm:prSet phldrT="[Текст]"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Семья, род; семейные ценности и традиции</a:t>
          </a:r>
        </a:p>
      </dgm:t>
    </dgm:pt>
    <dgm:pt modelId="{C1248709-AD23-49A9-B2F7-157B96BC7C83}" type="parTrans" cxnId="{A51F1064-87FA-4C25-8AB1-97BE645F4217}">
      <dgm:prSet/>
      <dgm:spPr/>
      <dgm:t>
        <a:bodyPr/>
        <a:lstStyle/>
        <a:p>
          <a:endParaRPr lang="ru-RU"/>
        </a:p>
      </dgm:t>
    </dgm:pt>
    <dgm:pt modelId="{A26589C7-D2C0-4367-B787-C3DA75613C75}" type="sibTrans" cxnId="{A51F1064-87FA-4C25-8AB1-97BE645F4217}">
      <dgm:prSet/>
      <dgm:spPr/>
      <dgm:t>
        <a:bodyPr/>
        <a:lstStyle/>
        <a:p>
          <a:endParaRPr lang="ru-RU"/>
        </a:p>
      </dgm:t>
    </dgm:pt>
    <dgm:pt modelId="{DF3265E9-459B-4AE2-8D56-8ACCEFE704B0}">
      <dgm:prSet custT="1"/>
      <dgm:spPr/>
      <dgm:t>
        <a:bodyPr/>
        <a:lstStyle/>
        <a:p>
          <a:r>
            <a:rPr lang="ru-RU" sz="2500" dirty="0"/>
            <a:t>3. Природа и культура в жизни человека</a:t>
          </a:r>
        </a:p>
      </dgm:t>
    </dgm:pt>
    <dgm:pt modelId="{6DAE8F5F-3708-4EB4-9495-78184AFEA1CE}" type="parTrans" cxnId="{6657A629-563A-487D-B005-4CBD537AA37B}">
      <dgm:prSet/>
      <dgm:spPr/>
      <dgm:t>
        <a:bodyPr/>
        <a:lstStyle/>
        <a:p>
          <a:endParaRPr lang="ru-RU"/>
        </a:p>
      </dgm:t>
    </dgm:pt>
    <dgm:pt modelId="{8FF1952D-EEA3-4AC8-BDAA-F3188C09EC1D}" type="sibTrans" cxnId="{6657A629-563A-487D-B005-4CBD537AA37B}">
      <dgm:prSet/>
      <dgm:spPr/>
      <dgm:t>
        <a:bodyPr/>
        <a:lstStyle/>
        <a:p>
          <a:endParaRPr lang="ru-RU"/>
        </a:p>
      </dgm:t>
    </dgm:pt>
    <dgm:pt modelId="{95A34222-DE39-4520-A92A-BD405FCC11B9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Природа и человек</a:t>
          </a:r>
        </a:p>
      </dgm:t>
    </dgm:pt>
    <dgm:pt modelId="{AA46DE3A-84CE-4025-870C-1E30E1CD35A6}" type="parTrans" cxnId="{7F33770A-3697-4B8E-B46F-01B0A5927F9E}">
      <dgm:prSet/>
      <dgm:spPr/>
      <dgm:t>
        <a:bodyPr/>
        <a:lstStyle/>
        <a:p>
          <a:endParaRPr lang="ru-RU"/>
        </a:p>
      </dgm:t>
    </dgm:pt>
    <dgm:pt modelId="{214B7056-69DC-47DF-8A76-3E8903F36FF2}" type="sibTrans" cxnId="{7F33770A-3697-4B8E-B46F-01B0A5927F9E}">
      <dgm:prSet/>
      <dgm:spPr/>
      <dgm:t>
        <a:bodyPr/>
        <a:lstStyle/>
        <a:p>
          <a:endParaRPr lang="ru-RU"/>
        </a:p>
      </dgm:t>
    </dgm:pt>
    <dgm:pt modelId="{936CD7B3-79A9-4E73-B6BE-2BBE82327F02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Отношение человека к другому человеку (окружению), нравственные идеалы и выбор между добром и злом</a:t>
          </a:r>
        </a:p>
      </dgm:t>
    </dgm:pt>
    <dgm:pt modelId="{3B84797F-5EAD-48C9-A175-6569F35DD8DF}" type="parTrans" cxnId="{5C0F130A-5F4B-4AF5-AC97-8573DD2E9169}">
      <dgm:prSet/>
      <dgm:spPr/>
      <dgm:t>
        <a:bodyPr/>
        <a:lstStyle/>
        <a:p>
          <a:endParaRPr lang="ru-RU"/>
        </a:p>
      </dgm:t>
    </dgm:pt>
    <dgm:pt modelId="{13FD7594-E37D-42F5-91E7-9F055B846CA9}" type="sibTrans" cxnId="{5C0F130A-5F4B-4AF5-AC97-8573DD2E9169}">
      <dgm:prSet/>
      <dgm:spPr/>
      <dgm:t>
        <a:bodyPr/>
        <a:lstStyle/>
        <a:p>
          <a:endParaRPr lang="ru-RU"/>
        </a:p>
      </dgm:t>
    </dgm:pt>
    <dgm:pt modelId="{7B9D716A-4624-4764-AF92-4EC5EA9B8B2A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Познание человеком самого себя</a:t>
          </a:r>
        </a:p>
      </dgm:t>
    </dgm:pt>
    <dgm:pt modelId="{B6080FB1-66D7-4BE1-BC5E-1EA2C123B422}" type="parTrans" cxnId="{426A3F66-5C3D-418F-A630-B1E68EB8DEB3}">
      <dgm:prSet/>
      <dgm:spPr/>
      <dgm:t>
        <a:bodyPr/>
        <a:lstStyle/>
        <a:p>
          <a:endParaRPr lang="ru-RU"/>
        </a:p>
      </dgm:t>
    </dgm:pt>
    <dgm:pt modelId="{85C5D0DB-1962-439F-858A-7C6F20708767}" type="sibTrans" cxnId="{426A3F66-5C3D-418F-A630-B1E68EB8DEB3}">
      <dgm:prSet/>
      <dgm:spPr/>
      <dgm:t>
        <a:bodyPr/>
        <a:lstStyle/>
        <a:p>
          <a:endParaRPr lang="ru-RU"/>
        </a:p>
      </dgm:t>
    </dgm:pt>
    <dgm:pt modelId="{40DCB6D2-D65E-4920-A910-C7E750976B4D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Свобода человека и ее ограничения</a:t>
          </a:r>
        </a:p>
      </dgm:t>
    </dgm:pt>
    <dgm:pt modelId="{3B1E364F-1F6E-4A6F-B6E8-2E7FF7F148B1}" type="parTrans" cxnId="{D6E741A0-543D-49AA-9EDD-D851C8C140A6}">
      <dgm:prSet/>
      <dgm:spPr/>
      <dgm:t>
        <a:bodyPr/>
        <a:lstStyle/>
        <a:p>
          <a:endParaRPr lang="ru-RU"/>
        </a:p>
      </dgm:t>
    </dgm:pt>
    <dgm:pt modelId="{5FD6C465-DFF1-463B-A2CC-059C875F125A}" type="sibTrans" cxnId="{D6E741A0-543D-49AA-9EDD-D851C8C140A6}">
      <dgm:prSet/>
      <dgm:spPr/>
      <dgm:t>
        <a:bodyPr/>
        <a:lstStyle/>
        <a:p>
          <a:endParaRPr lang="ru-RU"/>
        </a:p>
      </dgm:t>
    </dgm:pt>
    <dgm:pt modelId="{DA0654CE-6FCA-485D-8AD2-99009389CCFE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Человек и общество</a:t>
          </a:r>
        </a:p>
      </dgm:t>
    </dgm:pt>
    <dgm:pt modelId="{9530792D-AC62-4BEF-9429-D80D5EC4CC25}" type="parTrans" cxnId="{6BED553D-01B1-4B82-B61B-BD3B175181D9}">
      <dgm:prSet/>
      <dgm:spPr/>
      <dgm:t>
        <a:bodyPr/>
        <a:lstStyle/>
        <a:p>
          <a:endParaRPr lang="ru-RU"/>
        </a:p>
      </dgm:t>
    </dgm:pt>
    <dgm:pt modelId="{D041BF09-510F-40FE-946E-ADB697F7C242}" type="sibTrans" cxnId="{6BED553D-01B1-4B82-B61B-BD3B175181D9}">
      <dgm:prSet/>
      <dgm:spPr/>
      <dgm:t>
        <a:bodyPr/>
        <a:lstStyle/>
        <a:p>
          <a:endParaRPr lang="ru-RU"/>
        </a:p>
      </dgm:t>
    </dgm:pt>
    <dgm:pt modelId="{985633DC-57A1-4409-BC76-A36DC406ACA2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Родина, государство, гражданская позиция человека</a:t>
          </a:r>
        </a:p>
      </dgm:t>
    </dgm:pt>
    <dgm:pt modelId="{4FFEF52F-D4FF-4F25-98C0-D5928E23C04C}" type="parTrans" cxnId="{2862645F-22EA-4933-8CD9-E595A3288B89}">
      <dgm:prSet/>
      <dgm:spPr/>
      <dgm:t>
        <a:bodyPr/>
        <a:lstStyle/>
        <a:p>
          <a:endParaRPr lang="ru-RU"/>
        </a:p>
      </dgm:t>
    </dgm:pt>
    <dgm:pt modelId="{21C43FE5-FD26-4F40-BA9E-10381A4A456E}" type="sibTrans" cxnId="{2862645F-22EA-4933-8CD9-E595A3288B89}">
      <dgm:prSet/>
      <dgm:spPr/>
      <dgm:t>
        <a:bodyPr/>
        <a:lstStyle/>
        <a:p>
          <a:endParaRPr lang="ru-RU"/>
        </a:p>
      </dgm:t>
    </dgm:pt>
    <dgm:pt modelId="{AF25F2EC-1E53-4645-A009-4FADB75D26A8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Наука и человек</a:t>
          </a:r>
        </a:p>
      </dgm:t>
    </dgm:pt>
    <dgm:pt modelId="{4728A2A4-88AF-46A7-AEF4-E389BB7AE959}" type="parTrans" cxnId="{741C7C49-59A8-43A1-A02D-307B10A3030A}">
      <dgm:prSet/>
      <dgm:spPr/>
      <dgm:t>
        <a:bodyPr/>
        <a:lstStyle/>
        <a:p>
          <a:endParaRPr lang="ru-RU"/>
        </a:p>
      </dgm:t>
    </dgm:pt>
    <dgm:pt modelId="{3ADEE6C1-3A72-4F91-AEFB-9A1717F03294}" type="sibTrans" cxnId="{741C7C49-59A8-43A1-A02D-307B10A3030A}">
      <dgm:prSet/>
      <dgm:spPr/>
      <dgm:t>
        <a:bodyPr/>
        <a:lstStyle/>
        <a:p>
          <a:endParaRPr lang="ru-RU"/>
        </a:p>
      </dgm:t>
    </dgm:pt>
    <dgm:pt modelId="{8EDA6CAB-C317-4F49-9464-9488A98E2551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Искусство и человек</a:t>
          </a:r>
        </a:p>
      </dgm:t>
    </dgm:pt>
    <dgm:pt modelId="{51E21C3D-98CD-434B-B3BD-0CC60280B0BF}" type="parTrans" cxnId="{89A65BB3-D01A-4A9A-A36B-C28A185F73FC}">
      <dgm:prSet/>
      <dgm:spPr/>
      <dgm:t>
        <a:bodyPr/>
        <a:lstStyle/>
        <a:p>
          <a:endParaRPr lang="ru-RU"/>
        </a:p>
      </dgm:t>
    </dgm:pt>
    <dgm:pt modelId="{46397BF8-4C2D-4F7B-82E0-9DF5ECD12FCD}" type="sibTrans" cxnId="{89A65BB3-D01A-4A9A-A36B-C28A185F73FC}">
      <dgm:prSet/>
      <dgm:spPr/>
      <dgm:t>
        <a:bodyPr/>
        <a:lstStyle/>
        <a:p>
          <a:endParaRPr lang="ru-RU"/>
        </a:p>
      </dgm:t>
    </dgm:pt>
    <dgm:pt modelId="{B95BC4D5-3294-4CD8-8890-306B63C12C4D}">
      <dgm:prSet custT="1"/>
      <dgm:spPr/>
      <dgm:t>
        <a:bodyPr/>
        <a:lstStyle/>
        <a:p>
          <a:r>
            <a:rPr lang="ru-RU" sz="1800" dirty="0">
              <a:solidFill>
                <a:schemeClr val="accent1"/>
              </a:solidFill>
            </a:rPr>
            <a:t>Язык и языковая личность</a:t>
          </a:r>
        </a:p>
      </dgm:t>
    </dgm:pt>
    <dgm:pt modelId="{49C557F5-B1D9-46E3-80EA-B3B275DD6983}" type="parTrans" cxnId="{107D93EB-4F08-4FE0-B4A6-36B7FA0E4A65}">
      <dgm:prSet/>
      <dgm:spPr/>
      <dgm:t>
        <a:bodyPr/>
        <a:lstStyle/>
        <a:p>
          <a:endParaRPr lang="ru-RU"/>
        </a:p>
      </dgm:t>
    </dgm:pt>
    <dgm:pt modelId="{97356B17-5BDD-4EA1-89C7-9C65D06B1C7A}" type="sibTrans" cxnId="{107D93EB-4F08-4FE0-B4A6-36B7FA0E4A65}">
      <dgm:prSet/>
      <dgm:spPr/>
      <dgm:t>
        <a:bodyPr/>
        <a:lstStyle/>
        <a:p>
          <a:endParaRPr lang="ru-RU"/>
        </a:p>
      </dgm:t>
    </dgm:pt>
    <dgm:pt modelId="{B73696E6-8C11-4C53-BAF2-FCB098915338}" type="pres">
      <dgm:prSet presAssocID="{145EB748-848C-492B-972A-3EE1AB3F8B70}" presName="linear" presStyleCnt="0">
        <dgm:presLayoutVars>
          <dgm:animLvl val="lvl"/>
          <dgm:resizeHandles val="exact"/>
        </dgm:presLayoutVars>
      </dgm:prSet>
      <dgm:spPr/>
    </dgm:pt>
    <dgm:pt modelId="{ADB83427-0C5A-487C-B294-A775D5068BC8}" type="pres">
      <dgm:prSet presAssocID="{852F15CC-B25C-4BA1-B748-D40015D1F8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6E7A7F-30B8-42E7-A35D-E9688F1C5BB1}" type="pres">
      <dgm:prSet presAssocID="{852F15CC-B25C-4BA1-B748-D40015D1F836}" presName="childText" presStyleLbl="revTx" presStyleIdx="0" presStyleCnt="3">
        <dgm:presLayoutVars>
          <dgm:bulletEnabled val="1"/>
        </dgm:presLayoutVars>
      </dgm:prSet>
      <dgm:spPr/>
    </dgm:pt>
    <dgm:pt modelId="{8A848099-B971-49EA-917B-8F87523F7C5B}" type="pres">
      <dgm:prSet presAssocID="{0F0C4561-4983-4485-8B50-5D7DED03DB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60D941C-DF0E-4598-8564-1F433FE72750}" type="pres">
      <dgm:prSet presAssocID="{0F0C4561-4983-4485-8B50-5D7DED03DB83}" presName="childText" presStyleLbl="revTx" presStyleIdx="1" presStyleCnt="3">
        <dgm:presLayoutVars>
          <dgm:bulletEnabled val="1"/>
        </dgm:presLayoutVars>
      </dgm:prSet>
      <dgm:spPr/>
    </dgm:pt>
    <dgm:pt modelId="{FC68C743-7AD6-4BD7-BCB4-079B9B6F7D65}" type="pres">
      <dgm:prSet presAssocID="{DF3265E9-459B-4AE2-8D56-8ACCEFE704B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51463C3-C20B-49B0-AA33-F9BE8F3A1FE2}" type="pres">
      <dgm:prSet presAssocID="{DF3265E9-459B-4AE2-8D56-8ACCEFE704B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10B0200-C0F9-4BD4-B836-E4E38D613464}" type="presOf" srcId="{B95BC4D5-3294-4CD8-8890-306B63C12C4D}" destId="{251463C3-C20B-49B0-AA33-F9BE8F3A1FE2}" srcOrd="0" destOrd="3" presId="urn:microsoft.com/office/officeart/2005/8/layout/vList2"/>
    <dgm:cxn modelId="{5C0F130A-5F4B-4AF5-AC97-8573DD2E9169}" srcId="{852F15CC-B25C-4BA1-B748-D40015D1F836}" destId="{936CD7B3-79A9-4E73-B6BE-2BBE82327F02}" srcOrd="1" destOrd="0" parTransId="{3B84797F-5EAD-48C9-A175-6569F35DD8DF}" sibTransId="{13FD7594-E37D-42F5-91E7-9F055B846CA9}"/>
    <dgm:cxn modelId="{7F33770A-3697-4B8E-B46F-01B0A5927F9E}" srcId="{DF3265E9-459B-4AE2-8D56-8ACCEFE704B0}" destId="{95A34222-DE39-4520-A92A-BD405FCC11B9}" srcOrd="0" destOrd="0" parTransId="{AA46DE3A-84CE-4025-870C-1E30E1CD35A6}" sibTransId="{214B7056-69DC-47DF-8A76-3E8903F36FF2}"/>
    <dgm:cxn modelId="{44379F1B-E61F-4804-BFCF-547661AC32C9}" type="presOf" srcId="{7B9D716A-4624-4764-AF92-4EC5EA9B8B2A}" destId="{076E7A7F-30B8-42E7-A35D-E9688F1C5BB1}" srcOrd="0" destOrd="2" presId="urn:microsoft.com/office/officeart/2005/8/layout/vList2"/>
    <dgm:cxn modelId="{3F5EC121-624E-4042-8117-ED1F7CF7D2FE}" srcId="{852F15CC-B25C-4BA1-B748-D40015D1F836}" destId="{4FAD44CB-E457-4F81-B6E9-EF2C502C8633}" srcOrd="0" destOrd="0" parTransId="{2C750E8A-0B7F-4693-AEA2-E71845CDCE58}" sibTransId="{B2766E5A-74D1-4AC7-BA6B-559748287723}"/>
    <dgm:cxn modelId="{35190427-3488-4854-B8B6-19661035872F}" srcId="{145EB748-848C-492B-972A-3EE1AB3F8B70}" destId="{852F15CC-B25C-4BA1-B748-D40015D1F836}" srcOrd="0" destOrd="0" parTransId="{7E1651E1-3673-4AA3-93C5-84CC0B335F60}" sibTransId="{72AA2A8F-87A9-4DD5-9174-9ADF883B27BC}"/>
    <dgm:cxn modelId="{6BF86529-645E-4D0B-94FD-627E252A0EB1}" type="presOf" srcId="{AF25F2EC-1E53-4645-A009-4FADB75D26A8}" destId="{251463C3-C20B-49B0-AA33-F9BE8F3A1FE2}" srcOrd="0" destOrd="1" presId="urn:microsoft.com/office/officeart/2005/8/layout/vList2"/>
    <dgm:cxn modelId="{6657A629-563A-487D-B005-4CBD537AA37B}" srcId="{145EB748-848C-492B-972A-3EE1AB3F8B70}" destId="{DF3265E9-459B-4AE2-8D56-8ACCEFE704B0}" srcOrd="2" destOrd="0" parTransId="{6DAE8F5F-3708-4EB4-9495-78184AFEA1CE}" sibTransId="{8FF1952D-EEA3-4AC8-BDAA-F3188C09EC1D}"/>
    <dgm:cxn modelId="{6BED553D-01B1-4B82-B61B-BD3B175181D9}" srcId="{0F0C4561-4983-4485-8B50-5D7DED03DB83}" destId="{DA0654CE-6FCA-485D-8AD2-99009389CCFE}" srcOrd="1" destOrd="0" parTransId="{9530792D-AC62-4BEF-9429-D80D5EC4CC25}" sibTransId="{D041BF09-510F-40FE-946E-ADB697F7C242}"/>
    <dgm:cxn modelId="{2862645F-22EA-4933-8CD9-E595A3288B89}" srcId="{0F0C4561-4983-4485-8B50-5D7DED03DB83}" destId="{985633DC-57A1-4409-BC76-A36DC406ACA2}" srcOrd="2" destOrd="0" parTransId="{4FFEF52F-D4FF-4F25-98C0-D5928E23C04C}" sibTransId="{21C43FE5-FD26-4F40-BA9E-10381A4A456E}"/>
    <dgm:cxn modelId="{9D558561-CEED-4D06-A769-5F164E246BEC}" type="presOf" srcId="{985633DC-57A1-4409-BC76-A36DC406ACA2}" destId="{860D941C-DF0E-4598-8564-1F433FE72750}" srcOrd="0" destOrd="2" presId="urn:microsoft.com/office/officeart/2005/8/layout/vList2"/>
    <dgm:cxn modelId="{75DC8463-3ACC-49D9-B079-906BE176B72C}" srcId="{145EB748-848C-492B-972A-3EE1AB3F8B70}" destId="{0F0C4561-4983-4485-8B50-5D7DED03DB83}" srcOrd="1" destOrd="0" parTransId="{C77BFD8F-D492-45ED-8F27-9720B3BA6406}" sibTransId="{EA0E7963-B20B-4497-9804-BF14A765DCC1}"/>
    <dgm:cxn modelId="{A51F1064-87FA-4C25-8AB1-97BE645F4217}" srcId="{0F0C4561-4983-4485-8B50-5D7DED03DB83}" destId="{B0541F63-C680-4A5F-A057-A33F0D7FB145}" srcOrd="0" destOrd="0" parTransId="{C1248709-AD23-49A9-B2F7-157B96BC7C83}" sibTransId="{A26589C7-D2C0-4367-B787-C3DA75613C75}"/>
    <dgm:cxn modelId="{65433145-F413-46A0-9ED8-0078A40D818E}" type="presOf" srcId="{B0541F63-C680-4A5F-A057-A33F0D7FB145}" destId="{860D941C-DF0E-4598-8564-1F433FE72750}" srcOrd="0" destOrd="0" presId="urn:microsoft.com/office/officeart/2005/8/layout/vList2"/>
    <dgm:cxn modelId="{426A3F66-5C3D-418F-A630-B1E68EB8DEB3}" srcId="{852F15CC-B25C-4BA1-B748-D40015D1F836}" destId="{7B9D716A-4624-4764-AF92-4EC5EA9B8B2A}" srcOrd="2" destOrd="0" parTransId="{B6080FB1-66D7-4BE1-BC5E-1EA2C123B422}" sibTransId="{85C5D0DB-1962-439F-858A-7C6F20708767}"/>
    <dgm:cxn modelId="{741C7C49-59A8-43A1-A02D-307B10A3030A}" srcId="{DF3265E9-459B-4AE2-8D56-8ACCEFE704B0}" destId="{AF25F2EC-1E53-4645-A009-4FADB75D26A8}" srcOrd="1" destOrd="0" parTransId="{4728A2A4-88AF-46A7-AEF4-E389BB7AE959}" sibTransId="{3ADEE6C1-3A72-4F91-AEFB-9A1717F03294}"/>
    <dgm:cxn modelId="{FAD5954E-9F7D-416E-9FB3-59918876A461}" type="presOf" srcId="{0F0C4561-4983-4485-8B50-5D7DED03DB83}" destId="{8A848099-B971-49EA-917B-8F87523F7C5B}" srcOrd="0" destOrd="0" presId="urn:microsoft.com/office/officeart/2005/8/layout/vList2"/>
    <dgm:cxn modelId="{C5657D50-2DBD-4A04-BF75-04A38E77F983}" type="presOf" srcId="{DF3265E9-459B-4AE2-8D56-8ACCEFE704B0}" destId="{FC68C743-7AD6-4BD7-BCB4-079B9B6F7D65}" srcOrd="0" destOrd="0" presId="urn:microsoft.com/office/officeart/2005/8/layout/vList2"/>
    <dgm:cxn modelId="{0916885A-3349-47CE-9E40-305094EC7077}" type="presOf" srcId="{40DCB6D2-D65E-4920-A910-C7E750976B4D}" destId="{076E7A7F-30B8-42E7-A35D-E9688F1C5BB1}" srcOrd="0" destOrd="3" presId="urn:microsoft.com/office/officeart/2005/8/layout/vList2"/>
    <dgm:cxn modelId="{10B14892-7FB6-4821-AED8-EEBD54FE413C}" type="presOf" srcId="{145EB748-848C-492B-972A-3EE1AB3F8B70}" destId="{B73696E6-8C11-4C53-BAF2-FCB098915338}" srcOrd="0" destOrd="0" presId="urn:microsoft.com/office/officeart/2005/8/layout/vList2"/>
    <dgm:cxn modelId="{6ED1B09D-F55D-46A6-991E-9DFA1AC7B4F5}" type="presOf" srcId="{8EDA6CAB-C317-4F49-9464-9488A98E2551}" destId="{251463C3-C20B-49B0-AA33-F9BE8F3A1FE2}" srcOrd="0" destOrd="2" presId="urn:microsoft.com/office/officeart/2005/8/layout/vList2"/>
    <dgm:cxn modelId="{D6E741A0-543D-49AA-9EDD-D851C8C140A6}" srcId="{852F15CC-B25C-4BA1-B748-D40015D1F836}" destId="{40DCB6D2-D65E-4920-A910-C7E750976B4D}" srcOrd="3" destOrd="0" parTransId="{3B1E364F-1F6E-4A6F-B6E8-2E7FF7F148B1}" sibTransId="{5FD6C465-DFF1-463B-A2CC-059C875F125A}"/>
    <dgm:cxn modelId="{878DAAA1-C15D-48E8-90DB-215E86359407}" type="presOf" srcId="{95A34222-DE39-4520-A92A-BD405FCC11B9}" destId="{251463C3-C20B-49B0-AA33-F9BE8F3A1FE2}" srcOrd="0" destOrd="0" presId="urn:microsoft.com/office/officeart/2005/8/layout/vList2"/>
    <dgm:cxn modelId="{54EA95A4-4C66-4C5D-85F8-D56C20464E5B}" type="presOf" srcId="{DA0654CE-6FCA-485D-8AD2-99009389CCFE}" destId="{860D941C-DF0E-4598-8564-1F433FE72750}" srcOrd="0" destOrd="1" presId="urn:microsoft.com/office/officeart/2005/8/layout/vList2"/>
    <dgm:cxn modelId="{3998D2AE-C143-4F02-BFE1-96C3574929F0}" type="presOf" srcId="{852F15CC-B25C-4BA1-B748-D40015D1F836}" destId="{ADB83427-0C5A-487C-B294-A775D5068BC8}" srcOrd="0" destOrd="0" presId="urn:microsoft.com/office/officeart/2005/8/layout/vList2"/>
    <dgm:cxn modelId="{89A65BB3-D01A-4A9A-A36B-C28A185F73FC}" srcId="{DF3265E9-459B-4AE2-8D56-8ACCEFE704B0}" destId="{8EDA6CAB-C317-4F49-9464-9488A98E2551}" srcOrd="2" destOrd="0" parTransId="{51E21C3D-98CD-434B-B3BD-0CC60280B0BF}" sibTransId="{46397BF8-4C2D-4F7B-82E0-9DF5ECD12FCD}"/>
    <dgm:cxn modelId="{B134FFD3-2F0B-4AEA-BACF-22E533AE9FC1}" type="presOf" srcId="{4FAD44CB-E457-4F81-B6E9-EF2C502C8633}" destId="{076E7A7F-30B8-42E7-A35D-E9688F1C5BB1}" srcOrd="0" destOrd="0" presId="urn:microsoft.com/office/officeart/2005/8/layout/vList2"/>
    <dgm:cxn modelId="{107D93EB-4F08-4FE0-B4A6-36B7FA0E4A65}" srcId="{DF3265E9-459B-4AE2-8D56-8ACCEFE704B0}" destId="{B95BC4D5-3294-4CD8-8890-306B63C12C4D}" srcOrd="3" destOrd="0" parTransId="{49C557F5-B1D9-46E3-80EA-B3B275DD6983}" sibTransId="{97356B17-5BDD-4EA1-89C7-9C65D06B1C7A}"/>
    <dgm:cxn modelId="{3A7447F7-E01D-4969-810C-97067804B209}" type="presOf" srcId="{936CD7B3-79A9-4E73-B6BE-2BBE82327F02}" destId="{076E7A7F-30B8-42E7-A35D-E9688F1C5BB1}" srcOrd="0" destOrd="1" presId="urn:microsoft.com/office/officeart/2005/8/layout/vList2"/>
    <dgm:cxn modelId="{3D986DDC-84E5-49AE-93D2-78731211EBCA}" type="presParOf" srcId="{B73696E6-8C11-4C53-BAF2-FCB098915338}" destId="{ADB83427-0C5A-487C-B294-A775D5068BC8}" srcOrd="0" destOrd="0" presId="urn:microsoft.com/office/officeart/2005/8/layout/vList2"/>
    <dgm:cxn modelId="{320EF624-8AE6-441E-B643-85CA9EDBD224}" type="presParOf" srcId="{B73696E6-8C11-4C53-BAF2-FCB098915338}" destId="{076E7A7F-30B8-42E7-A35D-E9688F1C5BB1}" srcOrd="1" destOrd="0" presId="urn:microsoft.com/office/officeart/2005/8/layout/vList2"/>
    <dgm:cxn modelId="{6681C8D2-7035-4773-8F72-B7CA4256A603}" type="presParOf" srcId="{B73696E6-8C11-4C53-BAF2-FCB098915338}" destId="{8A848099-B971-49EA-917B-8F87523F7C5B}" srcOrd="2" destOrd="0" presId="urn:microsoft.com/office/officeart/2005/8/layout/vList2"/>
    <dgm:cxn modelId="{FD0F13C4-E358-491A-8F90-CB289B51DC10}" type="presParOf" srcId="{B73696E6-8C11-4C53-BAF2-FCB098915338}" destId="{860D941C-DF0E-4598-8564-1F433FE72750}" srcOrd="3" destOrd="0" presId="urn:microsoft.com/office/officeart/2005/8/layout/vList2"/>
    <dgm:cxn modelId="{0816D82D-8C29-4E5A-9E83-62F68A5A968D}" type="presParOf" srcId="{B73696E6-8C11-4C53-BAF2-FCB098915338}" destId="{FC68C743-7AD6-4BD7-BCB4-079B9B6F7D65}" srcOrd="4" destOrd="0" presId="urn:microsoft.com/office/officeart/2005/8/layout/vList2"/>
    <dgm:cxn modelId="{329F1BB9-DFC5-46E7-B2B6-FFA1E54DA24B}" type="presParOf" srcId="{B73696E6-8C11-4C53-BAF2-FCB098915338}" destId="{251463C3-C20B-49B0-AA33-F9BE8F3A1FE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11B00-EAB3-459B-BBD0-D62114211A7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250F2-B7A8-44BD-84E7-D36C9217BBCD}">
      <dgm:prSet phldrT="[Текст]"/>
      <dgm:spPr/>
      <dgm:t>
        <a:bodyPr/>
        <a:lstStyle/>
        <a:p>
          <a:r>
            <a:rPr lang="ru-RU" dirty="0"/>
            <a:t>работников, привлекаемых к проведению и проверке ИС(И), о порядке проведения и проверки ИС(И)на территории Республики Калмыкия</a:t>
          </a:r>
        </a:p>
      </dgm:t>
    </dgm:pt>
    <dgm:pt modelId="{AB149D39-6480-4D2A-9FC7-711DACD9600A}" type="parTrans" cxnId="{C35755C7-49D7-41FE-9A19-56BD3C1AE125}">
      <dgm:prSet/>
      <dgm:spPr/>
      <dgm:t>
        <a:bodyPr/>
        <a:lstStyle/>
        <a:p>
          <a:endParaRPr lang="ru-RU"/>
        </a:p>
      </dgm:t>
    </dgm:pt>
    <dgm:pt modelId="{FA0870A6-481A-45B1-98C4-E3F4661DA473}" type="sibTrans" cxnId="{C35755C7-49D7-41FE-9A19-56BD3C1AE125}">
      <dgm:prSet/>
      <dgm:spPr/>
      <dgm:t>
        <a:bodyPr/>
        <a:lstStyle/>
        <a:p>
          <a:endParaRPr lang="ru-RU"/>
        </a:p>
      </dgm:t>
    </dgm:pt>
    <dgm:pt modelId="{9F69F9BF-8D81-47BF-992A-F0F13B10716F}">
      <dgm:prSet phldrT="[Текст]"/>
      <dgm:spPr/>
      <dgm:t>
        <a:bodyPr/>
        <a:lstStyle/>
        <a:p>
          <a:r>
            <a:rPr lang="ru-RU" dirty="0"/>
            <a:t>участников ИС(И) и их родителей (законных представителей) о местах и сроках и порядке проведения ИС(И) на территории Республики Калмыкия</a:t>
          </a:r>
        </a:p>
      </dgm:t>
    </dgm:pt>
    <dgm:pt modelId="{DDD471B5-5CD2-470F-8618-F013D42E858F}" type="parTrans" cxnId="{476BD226-E87B-4ED9-9857-6084781D42FB}">
      <dgm:prSet/>
      <dgm:spPr/>
      <dgm:t>
        <a:bodyPr/>
        <a:lstStyle/>
        <a:p>
          <a:endParaRPr lang="ru-RU"/>
        </a:p>
      </dgm:t>
    </dgm:pt>
    <dgm:pt modelId="{01A81668-D362-453A-8528-CDA56BDF408F}" type="sibTrans" cxnId="{476BD226-E87B-4ED9-9857-6084781D42FB}">
      <dgm:prSet/>
      <dgm:spPr/>
      <dgm:t>
        <a:bodyPr/>
        <a:lstStyle/>
        <a:p>
          <a:endParaRPr lang="ru-RU"/>
        </a:p>
      </dgm:t>
    </dgm:pt>
    <dgm:pt modelId="{2A35183F-E691-455D-8445-C9325A681917}">
      <dgm:prSet phldrT="[Текст]"/>
      <dgm:spPr/>
      <dgm:t>
        <a:bodyPr/>
        <a:lstStyle/>
        <a:p>
          <a:r>
            <a:rPr lang="ru-RU" dirty="0"/>
            <a:t>об обоснованиях для удаления с Итогового Сочинения (Изложения)</a:t>
          </a:r>
        </a:p>
      </dgm:t>
    </dgm:pt>
    <dgm:pt modelId="{A73CB64C-6FE5-45B8-8ADD-BC709161A015}" type="parTrans" cxnId="{80A63790-7136-49A9-8034-F15596747F22}">
      <dgm:prSet/>
      <dgm:spPr/>
      <dgm:t>
        <a:bodyPr/>
        <a:lstStyle/>
        <a:p>
          <a:endParaRPr lang="ru-RU"/>
        </a:p>
      </dgm:t>
    </dgm:pt>
    <dgm:pt modelId="{1E4F1280-7DC9-486B-A4D9-1F37007E83F4}" type="sibTrans" cxnId="{80A63790-7136-49A9-8034-F15596747F22}">
      <dgm:prSet/>
      <dgm:spPr/>
      <dgm:t>
        <a:bodyPr/>
        <a:lstStyle/>
        <a:p>
          <a:endParaRPr lang="ru-RU"/>
        </a:p>
      </dgm:t>
    </dgm:pt>
    <dgm:pt modelId="{EA7E9340-A1A2-4E0C-A671-36DF75FF2055}">
      <dgm:prSet phldrT="[Текст]"/>
      <dgm:spPr/>
      <dgm:t>
        <a:bodyPr/>
        <a:lstStyle/>
        <a:p>
          <a:r>
            <a:rPr lang="ru-RU" dirty="0"/>
            <a:t>о времени и месте ознакомления с результатами ИС(И) </a:t>
          </a:r>
        </a:p>
      </dgm:t>
    </dgm:pt>
    <dgm:pt modelId="{6D5BA0F4-2347-4444-A1EE-57CE56D7FCDC}" type="parTrans" cxnId="{455B262D-0018-4C38-AE97-437BF6692210}">
      <dgm:prSet/>
      <dgm:spPr/>
      <dgm:t>
        <a:bodyPr/>
        <a:lstStyle/>
        <a:p>
          <a:endParaRPr lang="ru-RU"/>
        </a:p>
      </dgm:t>
    </dgm:pt>
    <dgm:pt modelId="{A09124C1-53C7-41EC-9C28-9AFA75F2187E}" type="sibTrans" cxnId="{455B262D-0018-4C38-AE97-437BF6692210}">
      <dgm:prSet/>
      <dgm:spPr/>
      <dgm:t>
        <a:bodyPr/>
        <a:lstStyle/>
        <a:p>
          <a:endParaRPr lang="ru-RU"/>
        </a:p>
      </dgm:t>
    </dgm:pt>
    <dgm:pt modelId="{12EF014A-BDA2-4748-BB6D-7A8B1EB41474}">
      <dgm:prSet phldrT="[Текст]"/>
      <dgm:spPr/>
      <dgm:t>
        <a:bodyPr/>
        <a:lstStyle/>
        <a:p>
          <a:r>
            <a:rPr lang="ru-RU" dirty="0"/>
            <a:t>О ведении во время проведения ИС(И) видеозаписи</a:t>
          </a:r>
        </a:p>
      </dgm:t>
    </dgm:pt>
    <dgm:pt modelId="{501D49B1-8573-4B57-8888-224A3C4A8506}" type="parTrans" cxnId="{677BA596-D390-419D-B384-B7CF23772519}">
      <dgm:prSet/>
      <dgm:spPr/>
      <dgm:t>
        <a:bodyPr/>
        <a:lstStyle/>
        <a:p>
          <a:endParaRPr lang="ru-RU"/>
        </a:p>
      </dgm:t>
    </dgm:pt>
    <dgm:pt modelId="{4570FBFE-28F5-4DA1-8CCE-8E1002DE053E}" type="sibTrans" cxnId="{677BA596-D390-419D-B384-B7CF23772519}">
      <dgm:prSet/>
      <dgm:spPr/>
      <dgm:t>
        <a:bodyPr/>
        <a:lstStyle/>
        <a:p>
          <a:endParaRPr lang="ru-RU"/>
        </a:p>
      </dgm:t>
    </dgm:pt>
    <dgm:pt modelId="{4DB89F84-FB43-402B-A473-B0CD5673C4E3}">
      <dgm:prSet phldrT="[Текст]"/>
      <dgm:spPr/>
      <dgm:t>
        <a:bodyPr/>
        <a:lstStyle/>
        <a:p>
          <a:r>
            <a:rPr lang="ru-RU" dirty="0"/>
            <a:t>О результатах ИС(И), полученных обучающимися</a:t>
          </a:r>
        </a:p>
      </dgm:t>
    </dgm:pt>
    <dgm:pt modelId="{DE8991DC-7F5C-42D9-99E9-D1CC03E34796}" type="parTrans" cxnId="{9780E6A6-5F7F-4407-A363-889AFA2E017E}">
      <dgm:prSet/>
      <dgm:spPr/>
      <dgm:t>
        <a:bodyPr/>
        <a:lstStyle/>
        <a:p>
          <a:endParaRPr lang="ru-RU"/>
        </a:p>
      </dgm:t>
    </dgm:pt>
    <dgm:pt modelId="{D396CE96-5EFC-4F0C-BF80-F167B3906761}" type="sibTrans" cxnId="{9780E6A6-5F7F-4407-A363-889AFA2E017E}">
      <dgm:prSet/>
      <dgm:spPr/>
      <dgm:t>
        <a:bodyPr/>
        <a:lstStyle/>
        <a:p>
          <a:endParaRPr lang="ru-RU"/>
        </a:p>
      </dgm:t>
    </dgm:pt>
    <dgm:pt modelId="{80A535D5-DB6A-47FD-8C2D-1517DC592C5B}">
      <dgm:prSet phldrT="[Текст]"/>
      <dgm:spPr/>
      <dgm:t>
        <a:bodyPr/>
        <a:lstStyle/>
        <a:p>
          <a:r>
            <a:rPr lang="ru-RU" dirty="0"/>
            <a:t>Обеспечивают участников ИС(И) орфографическими словарями при проведении ИС (и толковый словарь для участников ИИ)</a:t>
          </a:r>
        </a:p>
      </dgm:t>
    </dgm:pt>
    <dgm:pt modelId="{8159DC87-C119-4CCA-B3EC-E6ACE50FD23A}" type="parTrans" cxnId="{F88F4750-B88E-44BF-8981-C2DE4006F424}">
      <dgm:prSet/>
      <dgm:spPr/>
      <dgm:t>
        <a:bodyPr/>
        <a:lstStyle/>
        <a:p>
          <a:endParaRPr lang="ru-RU"/>
        </a:p>
      </dgm:t>
    </dgm:pt>
    <dgm:pt modelId="{242C6888-D444-409A-80EA-55249DC54A7E}" type="sibTrans" cxnId="{F88F4750-B88E-44BF-8981-C2DE4006F424}">
      <dgm:prSet/>
      <dgm:spPr/>
      <dgm:t>
        <a:bodyPr/>
        <a:lstStyle/>
        <a:p>
          <a:endParaRPr lang="ru-RU"/>
        </a:p>
      </dgm:t>
    </dgm:pt>
    <dgm:pt modelId="{6AA92F46-E9D0-4740-9A53-61A1A5DC9D05}" type="pres">
      <dgm:prSet presAssocID="{3B811B00-EAB3-459B-BBD0-D62114211A71}" presName="diagram" presStyleCnt="0">
        <dgm:presLayoutVars>
          <dgm:dir/>
          <dgm:resizeHandles val="exact"/>
        </dgm:presLayoutVars>
      </dgm:prSet>
      <dgm:spPr/>
    </dgm:pt>
    <dgm:pt modelId="{EA35BCCD-7BE2-41A1-93E0-948395D9BC6A}" type="pres">
      <dgm:prSet presAssocID="{5B3250F2-B7A8-44BD-84E7-D36C9217BBCD}" presName="node" presStyleLbl="node1" presStyleIdx="0" presStyleCnt="7">
        <dgm:presLayoutVars>
          <dgm:bulletEnabled val="1"/>
        </dgm:presLayoutVars>
      </dgm:prSet>
      <dgm:spPr/>
    </dgm:pt>
    <dgm:pt modelId="{548CB182-750D-433C-86F6-B4FFA82DA4FF}" type="pres">
      <dgm:prSet presAssocID="{FA0870A6-481A-45B1-98C4-E3F4661DA473}" presName="sibTrans" presStyleCnt="0"/>
      <dgm:spPr/>
    </dgm:pt>
    <dgm:pt modelId="{2AC02923-912F-46D2-B7C1-C363C6D7864D}" type="pres">
      <dgm:prSet presAssocID="{9F69F9BF-8D81-47BF-992A-F0F13B10716F}" presName="node" presStyleLbl="node1" presStyleIdx="1" presStyleCnt="7">
        <dgm:presLayoutVars>
          <dgm:bulletEnabled val="1"/>
        </dgm:presLayoutVars>
      </dgm:prSet>
      <dgm:spPr/>
    </dgm:pt>
    <dgm:pt modelId="{981154FC-3D09-47BF-BFBC-95DE342A6D3E}" type="pres">
      <dgm:prSet presAssocID="{01A81668-D362-453A-8528-CDA56BDF408F}" presName="sibTrans" presStyleCnt="0"/>
      <dgm:spPr/>
    </dgm:pt>
    <dgm:pt modelId="{4F7610EE-868F-4DC4-9BB4-168C0666724E}" type="pres">
      <dgm:prSet presAssocID="{2A35183F-E691-455D-8445-C9325A681917}" presName="node" presStyleLbl="node1" presStyleIdx="2" presStyleCnt="7">
        <dgm:presLayoutVars>
          <dgm:bulletEnabled val="1"/>
        </dgm:presLayoutVars>
      </dgm:prSet>
      <dgm:spPr/>
    </dgm:pt>
    <dgm:pt modelId="{AF3B1CAD-F362-47F1-8BE7-77CFECC197F8}" type="pres">
      <dgm:prSet presAssocID="{1E4F1280-7DC9-486B-A4D9-1F37007E83F4}" presName="sibTrans" presStyleCnt="0"/>
      <dgm:spPr/>
    </dgm:pt>
    <dgm:pt modelId="{D9FBD335-6B72-460F-8BC9-D1190A1CF3A9}" type="pres">
      <dgm:prSet presAssocID="{EA7E9340-A1A2-4E0C-A671-36DF75FF2055}" presName="node" presStyleLbl="node1" presStyleIdx="3" presStyleCnt="7">
        <dgm:presLayoutVars>
          <dgm:bulletEnabled val="1"/>
        </dgm:presLayoutVars>
      </dgm:prSet>
      <dgm:spPr/>
    </dgm:pt>
    <dgm:pt modelId="{34F28754-111F-48F6-B139-F219D6E1DA62}" type="pres">
      <dgm:prSet presAssocID="{A09124C1-53C7-41EC-9C28-9AFA75F2187E}" presName="sibTrans" presStyleCnt="0"/>
      <dgm:spPr/>
    </dgm:pt>
    <dgm:pt modelId="{AED5E578-BB89-4CE0-8F5E-35D45728E536}" type="pres">
      <dgm:prSet presAssocID="{12EF014A-BDA2-4748-BB6D-7A8B1EB41474}" presName="node" presStyleLbl="node1" presStyleIdx="4" presStyleCnt="7">
        <dgm:presLayoutVars>
          <dgm:bulletEnabled val="1"/>
        </dgm:presLayoutVars>
      </dgm:prSet>
      <dgm:spPr/>
    </dgm:pt>
    <dgm:pt modelId="{CBE9858E-DA1E-4B0C-B684-55F0D73C08E2}" type="pres">
      <dgm:prSet presAssocID="{4570FBFE-28F5-4DA1-8CCE-8E1002DE053E}" presName="sibTrans" presStyleCnt="0"/>
      <dgm:spPr/>
    </dgm:pt>
    <dgm:pt modelId="{35074CF3-6CC6-46EB-BFBE-60DAE8A58FC8}" type="pres">
      <dgm:prSet presAssocID="{4DB89F84-FB43-402B-A473-B0CD5673C4E3}" presName="node" presStyleLbl="node1" presStyleIdx="5" presStyleCnt="7">
        <dgm:presLayoutVars>
          <dgm:bulletEnabled val="1"/>
        </dgm:presLayoutVars>
      </dgm:prSet>
      <dgm:spPr/>
    </dgm:pt>
    <dgm:pt modelId="{083C8D56-47E1-4D03-8410-243C13C73CD0}" type="pres">
      <dgm:prSet presAssocID="{D396CE96-5EFC-4F0C-BF80-F167B3906761}" presName="sibTrans" presStyleCnt="0"/>
      <dgm:spPr/>
    </dgm:pt>
    <dgm:pt modelId="{939D085D-08C6-43B1-AD3C-A014569C3439}" type="pres">
      <dgm:prSet presAssocID="{80A535D5-DB6A-47FD-8C2D-1517DC592C5B}" presName="node" presStyleLbl="node1" presStyleIdx="6" presStyleCnt="7">
        <dgm:presLayoutVars>
          <dgm:bulletEnabled val="1"/>
        </dgm:presLayoutVars>
      </dgm:prSet>
      <dgm:spPr/>
    </dgm:pt>
  </dgm:ptLst>
  <dgm:cxnLst>
    <dgm:cxn modelId="{476BD226-E87B-4ED9-9857-6084781D42FB}" srcId="{3B811B00-EAB3-459B-BBD0-D62114211A71}" destId="{9F69F9BF-8D81-47BF-992A-F0F13B10716F}" srcOrd="1" destOrd="0" parTransId="{DDD471B5-5CD2-470F-8618-F013D42E858F}" sibTransId="{01A81668-D362-453A-8528-CDA56BDF408F}"/>
    <dgm:cxn modelId="{455B262D-0018-4C38-AE97-437BF6692210}" srcId="{3B811B00-EAB3-459B-BBD0-D62114211A71}" destId="{EA7E9340-A1A2-4E0C-A671-36DF75FF2055}" srcOrd="3" destOrd="0" parTransId="{6D5BA0F4-2347-4444-A1EE-57CE56D7FCDC}" sibTransId="{A09124C1-53C7-41EC-9C28-9AFA75F2187E}"/>
    <dgm:cxn modelId="{BE0FFF5D-080B-40E1-BC7D-13506562DFF9}" type="presOf" srcId="{12EF014A-BDA2-4748-BB6D-7A8B1EB41474}" destId="{AED5E578-BB89-4CE0-8F5E-35D45728E536}" srcOrd="0" destOrd="0" presId="urn:microsoft.com/office/officeart/2005/8/layout/default"/>
    <dgm:cxn modelId="{F88F4750-B88E-44BF-8981-C2DE4006F424}" srcId="{3B811B00-EAB3-459B-BBD0-D62114211A71}" destId="{80A535D5-DB6A-47FD-8C2D-1517DC592C5B}" srcOrd="6" destOrd="0" parTransId="{8159DC87-C119-4CCA-B3EC-E6ACE50FD23A}" sibTransId="{242C6888-D444-409A-80EA-55249DC54A7E}"/>
    <dgm:cxn modelId="{7EC3768D-FE02-493D-886F-72E708F6800A}" type="presOf" srcId="{80A535D5-DB6A-47FD-8C2D-1517DC592C5B}" destId="{939D085D-08C6-43B1-AD3C-A014569C3439}" srcOrd="0" destOrd="0" presId="urn:microsoft.com/office/officeart/2005/8/layout/default"/>
    <dgm:cxn modelId="{80A63790-7136-49A9-8034-F15596747F22}" srcId="{3B811B00-EAB3-459B-BBD0-D62114211A71}" destId="{2A35183F-E691-455D-8445-C9325A681917}" srcOrd="2" destOrd="0" parTransId="{A73CB64C-6FE5-45B8-8ADD-BC709161A015}" sibTransId="{1E4F1280-7DC9-486B-A4D9-1F37007E83F4}"/>
    <dgm:cxn modelId="{6A7A5993-B2B1-42CA-AF9B-738AAD403B6B}" type="presOf" srcId="{4DB89F84-FB43-402B-A473-B0CD5673C4E3}" destId="{35074CF3-6CC6-46EB-BFBE-60DAE8A58FC8}" srcOrd="0" destOrd="0" presId="urn:microsoft.com/office/officeart/2005/8/layout/default"/>
    <dgm:cxn modelId="{677BA596-D390-419D-B384-B7CF23772519}" srcId="{3B811B00-EAB3-459B-BBD0-D62114211A71}" destId="{12EF014A-BDA2-4748-BB6D-7A8B1EB41474}" srcOrd="4" destOrd="0" parTransId="{501D49B1-8573-4B57-8888-224A3C4A8506}" sibTransId="{4570FBFE-28F5-4DA1-8CCE-8E1002DE053E}"/>
    <dgm:cxn modelId="{F3B328A3-4C56-4348-A5D5-F1F635422664}" type="presOf" srcId="{3B811B00-EAB3-459B-BBD0-D62114211A71}" destId="{6AA92F46-E9D0-4740-9A53-61A1A5DC9D05}" srcOrd="0" destOrd="0" presId="urn:microsoft.com/office/officeart/2005/8/layout/default"/>
    <dgm:cxn modelId="{9780E6A6-5F7F-4407-A363-889AFA2E017E}" srcId="{3B811B00-EAB3-459B-BBD0-D62114211A71}" destId="{4DB89F84-FB43-402B-A473-B0CD5673C4E3}" srcOrd="5" destOrd="0" parTransId="{DE8991DC-7F5C-42D9-99E9-D1CC03E34796}" sibTransId="{D396CE96-5EFC-4F0C-BF80-F167B3906761}"/>
    <dgm:cxn modelId="{D7A648AB-6973-4144-8C55-00A33BE7EC67}" type="presOf" srcId="{9F69F9BF-8D81-47BF-992A-F0F13B10716F}" destId="{2AC02923-912F-46D2-B7C1-C363C6D7864D}" srcOrd="0" destOrd="0" presId="urn:microsoft.com/office/officeart/2005/8/layout/default"/>
    <dgm:cxn modelId="{640B3FBB-038F-4E4F-BD07-60545B89C3EA}" type="presOf" srcId="{5B3250F2-B7A8-44BD-84E7-D36C9217BBCD}" destId="{EA35BCCD-7BE2-41A1-93E0-948395D9BC6A}" srcOrd="0" destOrd="0" presId="urn:microsoft.com/office/officeart/2005/8/layout/default"/>
    <dgm:cxn modelId="{839176C6-BF14-40CA-8AEE-5159C14641EE}" type="presOf" srcId="{2A35183F-E691-455D-8445-C9325A681917}" destId="{4F7610EE-868F-4DC4-9BB4-168C0666724E}" srcOrd="0" destOrd="0" presId="urn:microsoft.com/office/officeart/2005/8/layout/default"/>
    <dgm:cxn modelId="{C35755C7-49D7-41FE-9A19-56BD3C1AE125}" srcId="{3B811B00-EAB3-459B-BBD0-D62114211A71}" destId="{5B3250F2-B7A8-44BD-84E7-D36C9217BBCD}" srcOrd="0" destOrd="0" parTransId="{AB149D39-6480-4D2A-9FC7-711DACD9600A}" sibTransId="{FA0870A6-481A-45B1-98C4-E3F4661DA473}"/>
    <dgm:cxn modelId="{1E6434FD-FD02-4D6E-8178-5FD465CA6ADB}" type="presOf" srcId="{EA7E9340-A1A2-4E0C-A671-36DF75FF2055}" destId="{D9FBD335-6B72-460F-8BC9-D1190A1CF3A9}" srcOrd="0" destOrd="0" presId="urn:microsoft.com/office/officeart/2005/8/layout/default"/>
    <dgm:cxn modelId="{E4DA2E32-03C2-4196-8D8D-EBC0F42B043C}" type="presParOf" srcId="{6AA92F46-E9D0-4740-9A53-61A1A5DC9D05}" destId="{EA35BCCD-7BE2-41A1-93E0-948395D9BC6A}" srcOrd="0" destOrd="0" presId="urn:microsoft.com/office/officeart/2005/8/layout/default"/>
    <dgm:cxn modelId="{02194E86-D643-484D-A29A-B5AAE418E8F3}" type="presParOf" srcId="{6AA92F46-E9D0-4740-9A53-61A1A5DC9D05}" destId="{548CB182-750D-433C-86F6-B4FFA82DA4FF}" srcOrd="1" destOrd="0" presId="urn:microsoft.com/office/officeart/2005/8/layout/default"/>
    <dgm:cxn modelId="{54090509-1781-4A79-8EDB-90D504829D81}" type="presParOf" srcId="{6AA92F46-E9D0-4740-9A53-61A1A5DC9D05}" destId="{2AC02923-912F-46D2-B7C1-C363C6D7864D}" srcOrd="2" destOrd="0" presId="urn:microsoft.com/office/officeart/2005/8/layout/default"/>
    <dgm:cxn modelId="{2A93051E-E35C-4601-A2DF-74E1B52CD2CA}" type="presParOf" srcId="{6AA92F46-E9D0-4740-9A53-61A1A5DC9D05}" destId="{981154FC-3D09-47BF-BFBC-95DE342A6D3E}" srcOrd="3" destOrd="0" presId="urn:microsoft.com/office/officeart/2005/8/layout/default"/>
    <dgm:cxn modelId="{1ACB3019-DE7D-4E63-A737-522638954E86}" type="presParOf" srcId="{6AA92F46-E9D0-4740-9A53-61A1A5DC9D05}" destId="{4F7610EE-868F-4DC4-9BB4-168C0666724E}" srcOrd="4" destOrd="0" presId="urn:microsoft.com/office/officeart/2005/8/layout/default"/>
    <dgm:cxn modelId="{F56238AF-3754-47F9-98FD-BA422D193351}" type="presParOf" srcId="{6AA92F46-E9D0-4740-9A53-61A1A5DC9D05}" destId="{AF3B1CAD-F362-47F1-8BE7-77CFECC197F8}" srcOrd="5" destOrd="0" presId="urn:microsoft.com/office/officeart/2005/8/layout/default"/>
    <dgm:cxn modelId="{BE96F52D-F90F-44DE-AE6A-40BB15BF0536}" type="presParOf" srcId="{6AA92F46-E9D0-4740-9A53-61A1A5DC9D05}" destId="{D9FBD335-6B72-460F-8BC9-D1190A1CF3A9}" srcOrd="6" destOrd="0" presId="urn:microsoft.com/office/officeart/2005/8/layout/default"/>
    <dgm:cxn modelId="{9D4836E9-4FE0-4864-AEB3-9F9CBE4EC5AA}" type="presParOf" srcId="{6AA92F46-E9D0-4740-9A53-61A1A5DC9D05}" destId="{34F28754-111F-48F6-B139-F219D6E1DA62}" srcOrd="7" destOrd="0" presId="urn:microsoft.com/office/officeart/2005/8/layout/default"/>
    <dgm:cxn modelId="{D249E674-B479-4B4D-9FBD-767DE2D93C93}" type="presParOf" srcId="{6AA92F46-E9D0-4740-9A53-61A1A5DC9D05}" destId="{AED5E578-BB89-4CE0-8F5E-35D45728E536}" srcOrd="8" destOrd="0" presId="urn:microsoft.com/office/officeart/2005/8/layout/default"/>
    <dgm:cxn modelId="{09ACAD41-8488-4C9D-830C-860DDF668EA7}" type="presParOf" srcId="{6AA92F46-E9D0-4740-9A53-61A1A5DC9D05}" destId="{CBE9858E-DA1E-4B0C-B684-55F0D73C08E2}" srcOrd="9" destOrd="0" presId="urn:microsoft.com/office/officeart/2005/8/layout/default"/>
    <dgm:cxn modelId="{B94B95F6-D5EA-4E45-BEE7-0368CAA8B87C}" type="presParOf" srcId="{6AA92F46-E9D0-4740-9A53-61A1A5DC9D05}" destId="{35074CF3-6CC6-46EB-BFBE-60DAE8A58FC8}" srcOrd="10" destOrd="0" presId="urn:microsoft.com/office/officeart/2005/8/layout/default"/>
    <dgm:cxn modelId="{2508150D-0B85-493F-9693-E26329349601}" type="presParOf" srcId="{6AA92F46-E9D0-4740-9A53-61A1A5DC9D05}" destId="{083C8D56-47E1-4D03-8410-243C13C73CD0}" srcOrd="11" destOrd="0" presId="urn:microsoft.com/office/officeart/2005/8/layout/default"/>
    <dgm:cxn modelId="{9CED0F9E-8214-4E24-A281-7ED25E0EB7A4}" type="presParOf" srcId="{6AA92F46-E9D0-4740-9A53-61A1A5DC9D05}" destId="{939D085D-08C6-43B1-AD3C-A014569C343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0798F-FE8C-40F2-99E1-E68CE79898EB}">
      <dsp:nvSpPr>
        <dsp:cNvPr id="0" name=""/>
        <dsp:cNvSpPr/>
      </dsp:nvSpPr>
      <dsp:spPr>
        <a:xfrm rot="5400000">
          <a:off x="4513865" y="60731"/>
          <a:ext cx="1509308" cy="13943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1509</a:t>
          </a:r>
        </a:p>
      </dsp:txBody>
      <dsp:txXfrm rot="-5400000">
        <a:off x="4794895" y="245202"/>
        <a:ext cx="947247" cy="1025372"/>
      </dsp:txXfrm>
    </dsp:sp>
    <dsp:sp modelId="{FB6DD07F-1462-4BD2-B327-CBC7C350B486}">
      <dsp:nvSpPr>
        <dsp:cNvPr id="0" name=""/>
        <dsp:cNvSpPr/>
      </dsp:nvSpPr>
      <dsp:spPr>
        <a:xfrm>
          <a:off x="37654" y="2598861"/>
          <a:ext cx="1684388" cy="90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5114C-0654-47E4-BE1F-EF7F1A5A2804}">
      <dsp:nvSpPr>
        <dsp:cNvPr id="0" name=""/>
        <dsp:cNvSpPr/>
      </dsp:nvSpPr>
      <dsp:spPr>
        <a:xfrm rot="5400000">
          <a:off x="3095719" y="67592"/>
          <a:ext cx="1509308" cy="138059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1517</a:t>
          </a:r>
        </a:p>
      </dsp:txBody>
      <dsp:txXfrm rot="-5400000">
        <a:off x="3380364" y="244059"/>
        <a:ext cx="940017" cy="1027658"/>
      </dsp:txXfrm>
    </dsp:sp>
    <dsp:sp modelId="{BAAE5896-6E40-4396-9A29-596288516CF0}">
      <dsp:nvSpPr>
        <dsp:cNvPr id="0" name=""/>
        <dsp:cNvSpPr/>
      </dsp:nvSpPr>
      <dsp:spPr>
        <a:xfrm rot="5400000">
          <a:off x="3802076" y="1382440"/>
          <a:ext cx="1509308" cy="13130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17001"/>
            <a:satOff val="-23503"/>
            <a:lumOff val="1257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7</a:t>
          </a:r>
        </a:p>
      </dsp:txBody>
      <dsp:txXfrm rot="-5400000">
        <a:off x="4104805" y="1519537"/>
        <a:ext cx="903850" cy="1038907"/>
      </dsp:txXfrm>
    </dsp:sp>
    <dsp:sp modelId="{308D6216-FAB8-43CE-A7D2-D92422D80317}">
      <dsp:nvSpPr>
        <dsp:cNvPr id="0" name=""/>
        <dsp:cNvSpPr/>
      </dsp:nvSpPr>
      <dsp:spPr>
        <a:xfrm>
          <a:off x="2215793" y="1586196"/>
          <a:ext cx="1630052" cy="90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6F3E3-0505-43AA-8EF4-8F52122D3E70}">
      <dsp:nvSpPr>
        <dsp:cNvPr id="0" name=""/>
        <dsp:cNvSpPr/>
      </dsp:nvSpPr>
      <dsp:spPr>
        <a:xfrm rot="5400000">
          <a:off x="5220222" y="1382440"/>
          <a:ext cx="1509308" cy="13130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25502"/>
            <a:satOff val="-35254"/>
            <a:lumOff val="188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1</a:t>
          </a:r>
        </a:p>
      </dsp:txBody>
      <dsp:txXfrm rot="-5400000">
        <a:off x="5522951" y="1519537"/>
        <a:ext cx="903850" cy="1038907"/>
      </dsp:txXfrm>
    </dsp:sp>
    <dsp:sp modelId="{5679815D-70F6-4DCA-A93A-2D002E1D1FBB}">
      <dsp:nvSpPr>
        <dsp:cNvPr id="0" name=""/>
        <dsp:cNvSpPr/>
      </dsp:nvSpPr>
      <dsp:spPr>
        <a:xfrm rot="5400000">
          <a:off x="4484072" y="2650028"/>
          <a:ext cx="1568895" cy="139971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434002"/>
            <a:satOff val="-47006"/>
            <a:lumOff val="2514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7</a:t>
          </a:r>
        </a:p>
      </dsp:txBody>
      <dsp:txXfrm rot="-5400000">
        <a:off x="4789371" y="2812820"/>
        <a:ext cx="958296" cy="1074127"/>
      </dsp:txXfrm>
    </dsp:sp>
    <dsp:sp modelId="{6623D3F5-69B1-42EF-8085-C51328A4970B}">
      <dsp:nvSpPr>
        <dsp:cNvPr id="0" name=""/>
        <dsp:cNvSpPr/>
      </dsp:nvSpPr>
      <dsp:spPr>
        <a:xfrm>
          <a:off x="6154400" y="536358"/>
          <a:ext cx="1352883" cy="404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>
              <a:solidFill>
                <a:schemeClr val="accent1">
                  <a:lumMod val="50000"/>
                </a:schemeClr>
              </a:solidFill>
            </a:rPr>
            <a:t>ВТГ</a:t>
          </a:r>
        </a:p>
      </dsp:txBody>
      <dsp:txXfrm>
        <a:off x="6154400" y="536358"/>
        <a:ext cx="1352883" cy="404923"/>
      </dsp:txXfrm>
    </dsp:sp>
    <dsp:sp modelId="{7240C02D-2A65-4512-A87E-121B84CBCD35}">
      <dsp:nvSpPr>
        <dsp:cNvPr id="0" name=""/>
        <dsp:cNvSpPr/>
      </dsp:nvSpPr>
      <dsp:spPr>
        <a:xfrm rot="5400000">
          <a:off x="3095719" y="2693334"/>
          <a:ext cx="1509308" cy="13130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542503"/>
            <a:satOff val="-58757"/>
            <a:lumOff val="3143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1510</a:t>
          </a:r>
        </a:p>
      </dsp:txBody>
      <dsp:txXfrm rot="-5400000">
        <a:off x="3398448" y="2830431"/>
        <a:ext cx="903850" cy="1038907"/>
      </dsp:txXfrm>
    </dsp:sp>
    <dsp:sp modelId="{7E9B4CE4-1AF8-4D19-BDC2-54917C7CA03E}">
      <dsp:nvSpPr>
        <dsp:cNvPr id="0" name=""/>
        <dsp:cNvSpPr/>
      </dsp:nvSpPr>
      <dsp:spPr>
        <a:xfrm rot="5400000">
          <a:off x="3802076" y="4004229"/>
          <a:ext cx="1509308" cy="13130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651004"/>
            <a:satOff val="-70509"/>
            <a:lumOff val="3771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21</a:t>
          </a:r>
        </a:p>
      </dsp:txBody>
      <dsp:txXfrm rot="-5400000">
        <a:off x="4104805" y="4141326"/>
        <a:ext cx="903850" cy="1038907"/>
      </dsp:txXfrm>
    </dsp:sp>
    <dsp:sp modelId="{865D2307-4A13-41BA-9374-40D3FB11CBB7}">
      <dsp:nvSpPr>
        <dsp:cNvPr id="0" name=""/>
        <dsp:cNvSpPr/>
      </dsp:nvSpPr>
      <dsp:spPr>
        <a:xfrm>
          <a:off x="2215793" y="4207986"/>
          <a:ext cx="1630052" cy="905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2CF36-9960-467E-B080-AD6FA67C63A0}">
      <dsp:nvSpPr>
        <dsp:cNvPr id="0" name=""/>
        <dsp:cNvSpPr/>
      </dsp:nvSpPr>
      <dsp:spPr>
        <a:xfrm rot="5400000">
          <a:off x="5240732" y="4007463"/>
          <a:ext cx="1509308" cy="131309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759504"/>
            <a:satOff val="-82260"/>
            <a:lumOff val="440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7</a:t>
          </a:r>
        </a:p>
      </dsp:txBody>
      <dsp:txXfrm rot="-5400000">
        <a:off x="5543461" y="4144560"/>
        <a:ext cx="903850" cy="1038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0F39C-9004-47A0-B4F3-D22F7DAF105B}">
      <dsp:nvSpPr>
        <dsp:cNvPr id="0" name=""/>
        <dsp:cNvSpPr/>
      </dsp:nvSpPr>
      <dsp:spPr>
        <a:xfrm>
          <a:off x="8775" y="917"/>
          <a:ext cx="2491079" cy="14946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latin typeface="+mn-lt"/>
              <a:cs typeface="Times New Roman"/>
            </a:rPr>
            <a:t>О</a:t>
          </a:r>
          <a:r>
            <a:rPr lang="ru-RU" sz="2000" b="1" kern="1200" spc="-85" dirty="0">
              <a:latin typeface="+mn-lt"/>
              <a:cs typeface="Times New Roman"/>
            </a:rPr>
            <a:t>б</a:t>
          </a:r>
          <a:r>
            <a:rPr lang="ru-RU" sz="2000" b="1" kern="1200" spc="20" dirty="0">
              <a:latin typeface="+mn-lt"/>
              <a:cs typeface="Times New Roman"/>
            </a:rPr>
            <a:t>у</a:t>
          </a:r>
          <a:r>
            <a:rPr lang="ru-RU" sz="2000" b="1" kern="1200" spc="-10" dirty="0">
              <a:latin typeface="+mn-lt"/>
              <a:cs typeface="Times New Roman"/>
            </a:rPr>
            <a:t>ч</a:t>
          </a:r>
          <a:r>
            <a:rPr lang="ru-RU" sz="2000" b="1" kern="1200" dirty="0">
              <a:latin typeface="+mn-lt"/>
              <a:cs typeface="Times New Roman"/>
            </a:rPr>
            <a:t>ающ</a:t>
          </a:r>
          <a:r>
            <a:rPr lang="ru-RU" sz="2000" b="1" kern="1200" spc="10" dirty="0">
              <a:latin typeface="+mn-lt"/>
              <a:cs typeface="Times New Roman"/>
            </a:rPr>
            <a:t>иеся </a:t>
          </a:r>
          <a:r>
            <a:rPr lang="ru-RU" sz="2000" b="1" kern="1200" dirty="0">
              <a:latin typeface="+mn-lt"/>
              <a:cs typeface="Times New Roman"/>
            </a:rPr>
            <a:t>с </a:t>
          </a:r>
          <a:r>
            <a:rPr lang="ru-RU" sz="2000" b="1" kern="1200" spc="5" dirty="0">
              <a:latin typeface="+mn-lt"/>
              <a:cs typeface="Times New Roman"/>
            </a:rPr>
            <a:t> </a:t>
          </a:r>
          <a:r>
            <a:rPr lang="ru-RU" sz="2000" b="1" kern="1200" spc="-5" dirty="0">
              <a:latin typeface="+mn-lt"/>
              <a:cs typeface="Times New Roman"/>
            </a:rPr>
            <a:t>ОВЗ</a:t>
          </a:r>
          <a:endParaRPr lang="ru-RU" sz="2000" b="1" kern="1200" dirty="0">
            <a:latin typeface="+mn-lt"/>
          </a:endParaRPr>
        </a:p>
      </dsp:txBody>
      <dsp:txXfrm>
        <a:off x="8775" y="917"/>
        <a:ext cx="2491079" cy="1494647"/>
      </dsp:txXfrm>
    </dsp:sp>
    <dsp:sp modelId="{C614AC5B-520F-4FF8-AA33-8EF4FACBBB52}">
      <dsp:nvSpPr>
        <dsp:cNvPr id="0" name=""/>
        <dsp:cNvSpPr/>
      </dsp:nvSpPr>
      <dsp:spPr>
        <a:xfrm>
          <a:off x="2748962" y="917"/>
          <a:ext cx="2491079" cy="14946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5">
              <a:latin typeface="+mn-lt"/>
              <a:cs typeface="Times New Roman"/>
            </a:rPr>
            <a:t>Экстерны с ОВЗ</a:t>
          </a:r>
          <a:endParaRPr lang="ru-RU" sz="2000" kern="1200" dirty="0">
            <a:latin typeface="+mn-lt"/>
          </a:endParaRPr>
        </a:p>
      </dsp:txBody>
      <dsp:txXfrm>
        <a:off x="2748962" y="917"/>
        <a:ext cx="2491079" cy="1494647"/>
      </dsp:txXfrm>
    </dsp:sp>
    <dsp:sp modelId="{76443A57-4751-424E-A02D-70A5DDFE5D39}">
      <dsp:nvSpPr>
        <dsp:cNvPr id="0" name=""/>
        <dsp:cNvSpPr/>
      </dsp:nvSpPr>
      <dsp:spPr>
        <a:xfrm>
          <a:off x="5489149" y="917"/>
          <a:ext cx="2491079" cy="14946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latin typeface="+mn-lt"/>
              <a:cs typeface="Times New Roman"/>
            </a:rPr>
            <a:t>Обучающиеся - дети-инвалиды и инвалиды</a:t>
          </a:r>
          <a:endParaRPr lang="ru-RU" sz="2000" kern="1200" dirty="0">
            <a:latin typeface="+mn-lt"/>
          </a:endParaRPr>
        </a:p>
      </dsp:txBody>
      <dsp:txXfrm>
        <a:off x="5489149" y="917"/>
        <a:ext cx="2491079" cy="1494647"/>
      </dsp:txXfrm>
    </dsp:sp>
    <dsp:sp modelId="{B46353FC-37EC-45A5-83A3-A3496F32CE53}">
      <dsp:nvSpPr>
        <dsp:cNvPr id="0" name=""/>
        <dsp:cNvSpPr/>
      </dsp:nvSpPr>
      <dsp:spPr>
        <a:xfrm>
          <a:off x="8229337" y="917"/>
          <a:ext cx="2491079" cy="14946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spc="-5" dirty="0">
              <a:latin typeface="+mn-lt"/>
              <a:cs typeface="Times New Roman"/>
            </a:rPr>
            <a:t>Экстерны – дети-инвалиды и инвалиды</a:t>
          </a:r>
          <a:endParaRPr lang="ru-RU" sz="2000" kern="1200" dirty="0">
            <a:latin typeface="+mn-lt"/>
          </a:endParaRPr>
        </a:p>
      </dsp:txBody>
      <dsp:txXfrm>
        <a:off x="8229337" y="917"/>
        <a:ext cx="2491079" cy="1494647"/>
      </dsp:txXfrm>
    </dsp:sp>
    <dsp:sp modelId="{EAFDFFC1-9C02-49E8-8093-A65CD5D5CA6C}">
      <dsp:nvSpPr>
        <dsp:cNvPr id="0" name=""/>
        <dsp:cNvSpPr/>
      </dsp:nvSpPr>
      <dsp:spPr>
        <a:xfrm>
          <a:off x="681690" y="1744673"/>
          <a:ext cx="2491079" cy="257488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15" dirty="0">
              <a:latin typeface="+mn-lt"/>
              <a:cs typeface="Times New Roman"/>
            </a:rPr>
            <a:t> Обучающиеся в специальных учебно-воспитательных учреждениях закрытого типа, а также учреждениях, исполняющих наказание в виде лишения свободы</a:t>
          </a:r>
          <a:endParaRPr lang="ru-RU" sz="1600" kern="1200" dirty="0">
            <a:latin typeface="+mn-lt"/>
          </a:endParaRPr>
        </a:p>
      </dsp:txBody>
      <dsp:txXfrm>
        <a:off x="681690" y="1744673"/>
        <a:ext cx="2491079" cy="2574889"/>
      </dsp:txXfrm>
    </dsp:sp>
    <dsp:sp modelId="{48F983FD-32CB-425C-9889-EFC8496F7359}">
      <dsp:nvSpPr>
        <dsp:cNvPr id="0" name=""/>
        <dsp:cNvSpPr/>
      </dsp:nvSpPr>
      <dsp:spPr>
        <a:xfrm>
          <a:off x="3421877" y="2284793"/>
          <a:ext cx="2491079" cy="149464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5" dirty="0">
              <a:latin typeface="+mn-lt"/>
              <a:cs typeface="Times New Roman"/>
            </a:rPr>
            <a:t>О</a:t>
          </a:r>
          <a:r>
            <a:rPr lang="ru-RU" sz="1600" b="1" kern="1200" spc="-80" dirty="0">
              <a:latin typeface="+mn-lt"/>
              <a:cs typeface="Times New Roman"/>
            </a:rPr>
            <a:t>б</a:t>
          </a:r>
          <a:r>
            <a:rPr lang="ru-RU" sz="1600" b="1" kern="1200" spc="20" dirty="0">
              <a:latin typeface="+mn-lt"/>
              <a:cs typeface="Times New Roman"/>
            </a:rPr>
            <a:t>у</a:t>
          </a:r>
          <a:r>
            <a:rPr lang="ru-RU" sz="1600" b="1" kern="1200" spc="-10" dirty="0">
              <a:latin typeface="+mn-lt"/>
              <a:cs typeface="Times New Roman"/>
            </a:rPr>
            <a:t>ч</a:t>
          </a:r>
          <a:r>
            <a:rPr lang="ru-RU" sz="1600" b="1" kern="1200" dirty="0">
              <a:latin typeface="+mn-lt"/>
              <a:cs typeface="Times New Roman"/>
            </a:rPr>
            <a:t>аю</a:t>
          </a:r>
          <a:r>
            <a:rPr lang="ru-RU" sz="1600" b="1" kern="1200" spc="5" dirty="0">
              <a:latin typeface="+mn-lt"/>
              <a:cs typeface="Times New Roman"/>
            </a:rPr>
            <a:t>щ</a:t>
          </a:r>
          <a:r>
            <a:rPr lang="ru-RU" sz="1600" b="1" kern="1200" dirty="0">
              <a:latin typeface="+mn-lt"/>
              <a:cs typeface="Times New Roman"/>
            </a:rPr>
            <a:t>и</a:t>
          </a:r>
          <a:r>
            <a:rPr lang="ru-RU" sz="1600" b="1" kern="1200" spc="15" dirty="0">
              <a:latin typeface="+mn-lt"/>
              <a:cs typeface="Times New Roman"/>
            </a:rPr>
            <a:t>еся</a:t>
          </a:r>
          <a:r>
            <a:rPr lang="ru-RU" sz="1600" b="1" kern="1200" spc="415" dirty="0">
              <a:latin typeface="+mn-lt"/>
              <a:cs typeface="Times New Roman"/>
            </a:rPr>
            <a:t> </a:t>
          </a:r>
          <a:r>
            <a:rPr lang="ru-RU" sz="1600" b="1" kern="1200" spc="-5" dirty="0">
              <a:latin typeface="+mn-lt"/>
              <a:cs typeface="Times New Roman"/>
            </a:rPr>
            <a:t>по состоянию </a:t>
          </a:r>
          <a:r>
            <a:rPr lang="ru-RU" sz="1600" b="1" kern="1200" spc="-40" dirty="0">
              <a:latin typeface="+mn-lt"/>
              <a:cs typeface="Times New Roman"/>
            </a:rPr>
            <a:t>з</a:t>
          </a:r>
          <a:r>
            <a:rPr lang="ru-RU" sz="1600" b="1" kern="1200" dirty="0">
              <a:latin typeface="+mn-lt"/>
              <a:cs typeface="Times New Roman"/>
            </a:rPr>
            <a:t>доров</a:t>
          </a:r>
          <a:r>
            <a:rPr lang="ru-RU" sz="1600" b="1" kern="1200" spc="-10" dirty="0">
              <a:latin typeface="+mn-lt"/>
              <a:cs typeface="Times New Roman"/>
            </a:rPr>
            <a:t>ь</a:t>
          </a:r>
          <a:r>
            <a:rPr lang="ru-RU" sz="1600" b="1" kern="1200" dirty="0">
              <a:latin typeface="+mn-lt"/>
              <a:cs typeface="Times New Roman"/>
            </a:rPr>
            <a:t>я  </a:t>
          </a:r>
          <a:r>
            <a:rPr lang="ru-RU" sz="1600" b="1" kern="1200" spc="-5" dirty="0">
              <a:latin typeface="+mn-lt"/>
              <a:cs typeface="Times New Roman"/>
            </a:rPr>
            <a:t>на</a:t>
          </a:r>
          <a:r>
            <a:rPr lang="ru-RU" sz="1600" b="1" kern="1200" spc="-40" dirty="0">
              <a:latin typeface="+mn-lt"/>
              <a:cs typeface="Times New Roman"/>
            </a:rPr>
            <a:t> </a:t>
          </a:r>
          <a:r>
            <a:rPr lang="ru-RU" sz="1600" b="1" kern="1200" spc="-15" dirty="0">
              <a:latin typeface="+mn-lt"/>
              <a:cs typeface="Times New Roman"/>
            </a:rPr>
            <a:t>дому</a:t>
          </a:r>
          <a:endParaRPr lang="ru-RU" sz="1600" kern="1200" dirty="0">
            <a:latin typeface="+mn-lt"/>
          </a:endParaRPr>
        </a:p>
      </dsp:txBody>
      <dsp:txXfrm>
        <a:off x="3421877" y="2284793"/>
        <a:ext cx="2491079" cy="1494647"/>
      </dsp:txXfrm>
    </dsp:sp>
    <dsp:sp modelId="{C1C28FB2-0FCB-449C-BD6A-CA1D8D12DD75}">
      <dsp:nvSpPr>
        <dsp:cNvPr id="0" name=""/>
        <dsp:cNvSpPr/>
      </dsp:nvSpPr>
      <dsp:spPr>
        <a:xfrm>
          <a:off x="6162065" y="1796305"/>
          <a:ext cx="3885436" cy="247162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spc="-5" dirty="0">
              <a:latin typeface="+mn-lt"/>
              <a:cs typeface="Times New Roman"/>
            </a:rPr>
            <a:t>О</a:t>
          </a:r>
          <a:r>
            <a:rPr lang="ru-RU" sz="1600" b="1" kern="1200" spc="-80" dirty="0">
              <a:latin typeface="+mn-lt"/>
              <a:cs typeface="Times New Roman"/>
            </a:rPr>
            <a:t>б</a:t>
          </a:r>
          <a:r>
            <a:rPr lang="ru-RU" sz="1600" b="1" kern="1200" spc="25" dirty="0">
              <a:latin typeface="+mn-lt"/>
              <a:cs typeface="Times New Roman"/>
            </a:rPr>
            <a:t>у</a:t>
          </a:r>
          <a:r>
            <a:rPr lang="ru-RU" sz="1600" b="1" kern="1200" spc="-10" dirty="0">
              <a:latin typeface="+mn-lt"/>
              <a:cs typeface="Times New Roman"/>
            </a:rPr>
            <a:t>ч</a:t>
          </a:r>
          <a:r>
            <a:rPr lang="ru-RU" sz="1600" b="1" kern="1200" dirty="0">
              <a:latin typeface="+mn-lt"/>
              <a:cs typeface="Times New Roman"/>
            </a:rPr>
            <a:t>а</a:t>
          </a:r>
          <a:r>
            <a:rPr lang="ru-RU" sz="1600" b="1" kern="1200" spc="5" dirty="0">
              <a:latin typeface="+mn-lt"/>
              <a:cs typeface="Times New Roman"/>
            </a:rPr>
            <a:t>ющ</a:t>
          </a:r>
          <a:r>
            <a:rPr lang="ru-RU" sz="1600" b="1" kern="1200" spc="-5" dirty="0">
              <a:latin typeface="+mn-lt"/>
              <a:cs typeface="Times New Roman"/>
            </a:rPr>
            <a:t>и</a:t>
          </a:r>
          <a:r>
            <a:rPr lang="ru-RU" sz="1600" b="1" kern="1200" spc="50" dirty="0">
              <a:latin typeface="+mn-lt"/>
              <a:cs typeface="Times New Roman"/>
            </a:rPr>
            <a:t>е</a:t>
          </a:r>
          <a:r>
            <a:rPr lang="ru-RU" sz="1600" b="1" kern="1200" dirty="0">
              <a:latin typeface="+mn-lt"/>
              <a:cs typeface="Times New Roman"/>
            </a:rPr>
            <a:t>ся </a:t>
          </a:r>
          <a:r>
            <a:rPr lang="ru-RU" sz="1600" b="1" kern="1200" spc="-5" dirty="0">
              <a:latin typeface="+mn-lt"/>
              <a:cs typeface="Times New Roman"/>
            </a:rPr>
            <a:t>по состоянию </a:t>
          </a:r>
          <a:r>
            <a:rPr lang="ru-RU" sz="1600" b="1" kern="1200" spc="-434" dirty="0">
              <a:latin typeface="+mn-lt"/>
              <a:cs typeface="Times New Roman"/>
            </a:rPr>
            <a:t> </a:t>
          </a:r>
          <a:r>
            <a:rPr lang="ru-RU" sz="1600" b="1" kern="1200" spc="-10" dirty="0">
              <a:latin typeface="+mn-lt"/>
              <a:cs typeface="Times New Roman"/>
            </a:rPr>
            <a:t>здоровья</a:t>
          </a:r>
          <a:r>
            <a:rPr lang="ru-RU" sz="1600" b="1" kern="1200" spc="5" dirty="0">
              <a:latin typeface="+mn-lt"/>
              <a:cs typeface="Times New Roman"/>
            </a:rPr>
            <a:t> </a:t>
          </a:r>
          <a:r>
            <a:rPr lang="ru-RU" sz="1600" b="1" kern="1200" dirty="0">
              <a:latin typeface="+mn-lt"/>
              <a:cs typeface="Times New Roman"/>
            </a:rPr>
            <a:t>в </a:t>
          </a:r>
          <a:r>
            <a:rPr lang="ru-RU" sz="1600" b="1" kern="1200" spc="-5" dirty="0">
              <a:latin typeface="+mn-lt"/>
              <a:cs typeface="Times New Roman"/>
            </a:rPr>
            <a:t>ОО, в том числе санаторно-курортных, в которых  </a:t>
          </a:r>
          <a:r>
            <a:rPr lang="ru-RU" sz="1600" b="1" kern="1200" spc="-10" dirty="0">
              <a:latin typeface="+mn-lt"/>
              <a:cs typeface="Times New Roman"/>
            </a:rPr>
            <a:t>проводятся лечебные, </a:t>
          </a:r>
          <a:r>
            <a:rPr lang="ru-RU" sz="1600" b="1" kern="1200" dirty="0">
              <a:latin typeface="+mn-lt"/>
              <a:cs typeface="Times New Roman"/>
            </a:rPr>
            <a:t>р</a:t>
          </a:r>
          <a:r>
            <a:rPr lang="ru-RU" sz="1600" b="1" kern="1200" spc="25" dirty="0">
              <a:latin typeface="+mn-lt"/>
              <a:cs typeface="Times New Roman"/>
            </a:rPr>
            <a:t>е</a:t>
          </a:r>
          <a:r>
            <a:rPr lang="ru-RU" sz="1600" b="1" kern="1200" dirty="0">
              <a:latin typeface="+mn-lt"/>
              <a:cs typeface="Times New Roman"/>
            </a:rPr>
            <a:t>абили</a:t>
          </a:r>
          <a:r>
            <a:rPr lang="ru-RU" sz="1600" b="1" kern="1200" spc="20" dirty="0">
              <a:latin typeface="+mn-lt"/>
              <a:cs typeface="Times New Roman"/>
            </a:rPr>
            <a:t>т</a:t>
          </a:r>
          <a:r>
            <a:rPr lang="ru-RU" sz="1600" b="1" kern="1200" dirty="0">
              <a:latin typeface="+mn-lt"/>
              <a:cs typeface="Times New Roman"/>
            </a:rPr>
            <a:t>ацио</a:t>
          </a:r>
          <a:r>
            <a:rPr lang="ru-RU" sz="1600" b="1" kern="1200" spc="-5" dirty="0">
              <a:latin typeface="+mn-lt"/>
              <a:cs typeface="Times New Roman"/>
            </a:rPr>
            <a:t>нные </a:t>
          </a:r>
          <a:r>
            <a:rPr lang="ru-RU" sz="1600" b="1" kern="1200" dirty="0">
              <a:latin typeface="+mn-lt"/>
              <a:cs typeface="Times New Roman"/>
            </a:rPr>
            <a:t>и о</a:t>
          </a:r>
          <a:r>
            <a:rPr lang="ru-RU" sz="1600" b="1" kern="1200" spc="-40" dirty="0">
              <a:latin typeface="+mn-lt"/>
              <a:cs typeface="Times New Roman"/>
            </a:rPr>
            <a:t>з</a:t>
          </a:r>
          <a:r>
            <a:rPr lang="ru-RU" sz="1600" b="1" kern="1200" dirty="0">
              <a:latin typeface="+mn-lt"/>
              <a:cs typeface="Times New Roman"/>
            </a:rPr>
            <a:t>доровитель</a:t>
          </a:r>
          <a:r>
            <a:rPr lang="ru-RU" sz="1600" b="1" kern="1200" spc="-5" dirty="0">
              <a:latin typeface="+mn-lt"/>
              <a:cs typeface="Times New Roman"/>
            </a:rPr>
            <a:t>ные </a:t>
          </a:r>
          <a:r>
            <a:rPr lang="ru-RU" sz="1600" b="1" kern="1200" dirty="0">
              <a:latin typeface="+mn-lt"/>
              <a:cs typeface="Times New Roman"/>
            </a:rPr>
            <a:t>мероприятия, для нуждающихся в длительном лечении на основании заключения медицинской организации</a:t>
          </a:r>
          <a:endParaRPr lang="ru-RU" sz="1600" kern="1200" dirty="0">
            <a:latin typeface="+mn-lt"/>
          </a:endParaRPr>
        </a:p>
      </dsp:txBody>
      <dsp:txXfrm>
        <a:off x="6162065" y="1796305"/>
        <a:ext cx="3885436" cy="2471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3427-0C5A-487C-B294-A775D5068BC8}">
      <dsp:nvSpPr>
        <dsp:cNvPr id="0" name=""/>
        <dsp:cNvSpPr/>
      </dsp:nvSpPr>
      <dsp:spPr>
        <a:xfrm>
          <a:off x="0" y="2474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1. Духовно-нравственные ориентиры в жизни человека</a:t>
          </a:r>
        </a:p>
      </dsp:txBody>
      <dsp:txXfrm>
        <a:off x="29584" y="32058"/>
        <a:ext cx="10526008" cy="546855"/>
      </dsp:txXfrm>
    </dsp:sp>
    <dsp:sp modelId="{076E7A7F-30B8-42E7-A35D-E9688F1C5BB1}">
      <dsp:nvSpPr>
        <dsp:cNvPr id="0" name=""/>
        <dsp:cNvSpPr/>
      </dsp:nvSpPr>
      <dsp:spPr>
        <a:xfrm>
          <a:off x="0" y="608498"/>
          <a:ext cx="10585176" cy="1484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Внутренний мир человека и его личностные качества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Отношение человека к другому человеку (окружению), нравственные идеалы и выбор между добром и злом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Познание человеком самого себя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Свобода человека и ее ограничения</a:t>
          </a:r>
        </a:p>
      </dsp:txBody>
      <dsp:txXfrm>
        <a:off x="0" y="608498"/>
        <a:ext cx="10585176" cy="1484578"/>
      </dsp:txXfrm>
    </dsp:sp>
    <dsp:sp modelId="{8A848099-B971-49EA-917B-8F87523F7C5B}">
      <dsp:nvSpPr>
        <dsp:cNvPr id="0" name=""/>
        <dsp:cNvSpPr/>
      </dsp:nvSpPr>
      <dsp:spPr>
        <a:xfrm>
          <a:off x="0" y="2093076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2. Семья, общество, Отечество в жизни человека</a:t>
          </a:r>
        </a:p>
      </dsp:txBody>
      <dsp:txXfrm>
        <a:off x="29584" y="2122660"/>
        <a:ext cx="10526008" cy="546855"/>
      </dsp:txXfrm>
    </dsp:sp>
    <dsp:sp modelId="{860D941C-DF0E-4598-8564-1F433FE72750}">
      <dsp:nvSpPr>
        <dsp:cNvPr id="0" name=""/>
        <dsp:cNvSpPr/>
      </dsp:nvSpPr>
      <dsp:spPr>
        <a:xfrm>
          <a:off x="0" y="2699099"/>
          <a:ext cx="10585176" cy="927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Семья, род; семейные ценности и традиции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Человек и общество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Родина, государство, гражданская позиция человека</a:t>
          </a:r>
        </a:p>
      </dsp:txBody>
      <dsp:txXfrm>
        <a:off x="0" y="2699099"/>
        <a:ext cx="10585176" cy="927861"/>
      </dsp:txXfrm>
    </dsp:sp>
    <dsp:sp modelId="{FC68C743-7AD6-4BD7-BCB4-079B9B6F7D65}">
      <dsp:nvSpPr>
        <dsp:cNvPr id="0" name=""/>
        <dsp:cNvSpPr/>
      </dsp:nvSpPr>
      <dsp:spPr>
        <a:xfrm>
          <a:off x="0" y="3626961"/>
          <a:ext cx="10585176" cy="606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3. Природа и культура в жизни человека</a:t>
          </a:r>
        </a:p>
      </dsp:txBody>
      <dsp:txXfrm>
        <a:off x="29584" y="3656545"/>
        <a:ext cx="10526008" cy="546855"/>
      </dsp:txXfrm>
    </dsp:sp>
    <dsp:sp modelId="{251463C3-C20B-49B0-AA33-F9BE8F3A1FE2}">
      <dsp:nvSpPr>
        <dsp:cNvPr id="0" name=""/>
        <dsp:cNvSpPr/>
      </dsp:nvSpPr>
      <dsp:spPr>
        <a:xfrm>
          <a:off x="0" y="4232984"/>
          <a:ext cx="10585176" cy="123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07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Природа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Наука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Искусство и человек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>
              <a:solidFill>
                <a:schemeClr val="accent1"/>
              </a:solidFill>
            </a:rPr>
            <a:t>Язык и языковая личность</a:t>
          </a:r>
        </a:p>
      </dsp:txBody>
      <dsp:txXfrm>
        <a:off x="0" y="4232984"/>
        <a:ext cx="10585176" cy="1237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5BCCD-7BE2-41A1-93E0-948395D9BC6A}">
      <dsp:nvSpPr>
        <dsp:cNvPr id="0" name=""/>
        <dsp:cNvSpPr/>
      </dsp:nvSpPr>
      <dsp:spPr>
        <a:xfrm>
          <a:off x="3473" y="301617"/>
          <a:ext cx="2755742" cy="165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работников, привлекаемых к проведению и проверке ИС(И), о порядке проведения и проверки ИС(И)на территории Республики Калмыкия</a:t>
          </a:r>
        </a:p>
      </dsp:txBody>
      <dsp:txXfrm>
        <a:off x="3473" y="301617"/>
        <a:ext cx="2755742" cy="1653445"/>
      </dsp:txXfrm>
    </dsp:sp>
    <dsp:sp modelId="{2AC02923-912F-46D2-B7C1-C363C6D7864D}">
      <dsp:nvSpPr>
        <dsp:cNvPr id="0" name=""/>
        <dsp:cNvSpPr/>
      </dsp:nvSpPr>
      <dsp:spPr>
        <a:xfrm>
          <a:off x="3034790" y="301617"/>
          <a:ext cx="2755742" cy="165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участников ИС(И) и их родителей (законных представителей) о местах и сроках и порядке проведения ИС(И) на территории Республики Калмыкия</a:t>
          </a:r>
        </a:p>
      </dsp:txBody>
      <dsp:txXfrm>
        <a:off x="3034790" y="301617"/>
        <a:ext cx="2755742" cy="1653445"/>
      </dsp:txXfrm>
    </dsp:sp>
    <dsp:sp modelId="{4F7610EE-868F-4DC4-9BB4-168C0666724E}">
      <dsp:nvSpPr>
        <dsp:cNvPr id="0" name=""/>
        <dsp:cNvSpPr/>
      </dsp:nvSpPr>
      <dsp:spPr>
        <a:xfrm>
          <a:off x="6066107" y="301617"/>
          <a:ext cx="2755742" cy="165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 обоснованиях для удаления с Итогового Сочинения (Изложения)</a:t>
          </a:r>
        </a:p>
      </dsp:txBody>
      <dsp:txXfrm>
        <a:off x="6066107" y="301617"/>
        <a:ext cx="2755742" cy="1653445"/>
      </dsp:txXfrm>
    </dsp:sp>
    <dsp:sp modelId="{D9FBD335-6B72-460F-8BC9-D1190A1CF3A9}">
      <dsp:nvSpPr>
        <dsp:cNvPr id="0" name=""/>
        <dsp:cNvSpPr/>
      </dsp:nvSpPr>
      <dsp:spPr>
        <a:xfrm>
          <a:off x="9097423" y="301617"/>
          <a:ext cx="2755742" cy="165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 времени и месте ознакомления с результатами ИС(И) </a:t>
          </a:r>
        </a:p>
      </dsp:txBody>
      <dsp:txXfrm>
        <a:off x="9097423" y="301617"/>
        <a:ext cx="2755742" cy="1653445"/>
      </dsp:txXfrm>
    </dsp:sp>
    <dsp:sp modelId="{AED5E578-BB89-4CE0-8F5E-35D45728E536}">
      <dsp:nvSpPr>
        <dsp:cNvPr id="0" name=""/>
        <dsp:cNvSpPr/>
      </dsp:nvSpPr>
      <dsp:spPr>
        <a:xfrm>
          <a:off x="1519132" y="2230637"/>
          <a:ext cx="2755742" cy="165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 ведении во время проведения ИС(И) видеозаписи</a:t>
          </a:r>
        </a:p>
      </dsp:txBody>
      <dsp:txXfrm>
        <a:off x="1519132" y="2230637"/>
        <a:ext cx="2755742" cy="1653445"/>
      </dsp:txXfrm>
    </dsp:sp>
    <dsp:sp modelId="{35074CF3-6CC6-46EB-BFBE-60DAE8A58FC8}">
      <dsp:nvSpPr>
        <dsp:cNvPr id="0" name=""/>
        <dsp:cNvSpPr/>
      </dsp:nvSpPr>
      <dsp:spPr>
        <a:xfrm>
          <a:off x="4550448" y="2230637"/>
          <a:ext cx="2755742" cy="165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 результатах ИС(И), полученных обучающимися</a:t>
          </a:r>
        </a:p>
      </dsp:txBody>
      <dsp:txXfrm>
        <a:off x="4550448" y="2230637"/>
        <a:ext cx="2755742" cy="1653445"/>
      </dsp:txXfrm>
    </dsp:sp>
    <dsp:sp modelId="{939D085D-08C6-43B1-AD3C-A014569C3439}">
      <dsp:nvSpPr>
        <dsp:cNvPr id="0" name=""/>
        <dsp:cNvSpPr/>
      </dsp:nvSpPr>
      <dsp:spPr>
        <a:xfrm>
          <a:off x="7581765" y="2230637"/>
          <a:ext cx="2755742" cy="16534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Обеспечивают участников ИС(И) орфографическими словарями при проведении ИС (и толковый словарь для участников ИИ)</a:t>
          </a:r>
        </a:p>
      </dsp:txBody>
      <dsp:txXfrm>
        <a:off x="7581765" y="2230637"/>
        <a:ext cx="2755742" cy="1653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8:53.3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9:15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5T12:19:21.6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24575,'0'3'0,"4"3"0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2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0" y="1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732" name="Text Box 11"/>
          <p:cNvSpPr txBox="1">
            <a:spLocks noChangeArrowheads="1"/>
          </p:cNvSpPr>
          <p:nvPr/>
        </p:nvSpPr>
        <p:spPr bwMode="auto">
          <a:xfrm>
            <a:off x="3858998" y="1"/>
            <a:ext cx="2949758" cy="4975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25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" y="746125"/>
            <a:ext cx="6602413" cy="37131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907618" y="4722496"/>
            <a:ext cx="4978932" cy="446181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47" tIns="47240" rIns="90847" bIns="47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35" name="Text Box 14"/>
          <p:cNvSpPr txBox="1">
            <a:spLocks noChangeArrowheads="1"/>
          </p:cNvSpPr>
          <p:nvPr/>
        </p:nvSpPr>
        <p:spPr bwMode="auto">
          <a:xfrm>
            <a:off x="0" y="9446580"/>
            <a:ext cx="2949758" cy="4975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301" tIns="46150" rIns="92301" bIns="4615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58998" y="9446579"/>
            <a:ext cx="2935171" cy="483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847" tIns="47240" rIns="90847" bIns="4724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51889" algn="l"/>
                <a:tab pos="905381" algn="l"/>
                <a:tab pos="1358872" algn="l"/>
                <a:tab pos="1812364" algn="l"/>
                <a:tab pos="2265854" algn="l"/>
                <a:tab pos="2719347" algn="l"/>
                <a:tab pos="3172838" algn="l"/>
                <a:tab pos="3626329" algn="l"/>
                <a:tab pos="4079821" algn="l"/>
                <a:tab pos="4533313" algn="l"/>
                <a:tab pos="4986803" algn="l"/>
                <a:tab pos="5440296" algn="l"/>
                <a:tab pos="5893786" algn="l"/>
                <a:tab pos="6347278" algn="l"/>
                <a:tab pos="6800770" algn="l"/>
                <a:tab pos="7254261" algn="l"/>
                <a:tab pos="7707752" algn="l"/>
                <a:tab pos="8161245" algn="l"/>
                <a:tab pos="8614735" algn="l"/>
                <a:tab pos="9068227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12ACACC-B216-4766-BDD0-CF341F97E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66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3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0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D12ACACC-B216-4766-BDD0-CF341F97ECD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2073D-1142-4173-8B3B-B2F88CFF55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15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6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43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94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DCF83-4203-49A7-B1D6-8A5A407AB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6D20B-3938-4DE9-A35C-D0D3928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4BF9-D796-4270-843C-40B8DD4B25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15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C109E-C295-4842-85FF-93A8210AE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07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722A-CB3B-4EA8-8FFE-95A99B2E8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38ABC-F040-4716-AB46-3BFDA6F46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0820-6EEE-4ADF-A3FA-B01E1C2549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7A405-EF4F-47B2-B4A4-B502A6BE36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099A8-EDA0-4E3A-BAF6-025840DA0C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5C7D1-331A-4354-AC83-B4437732EF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40000"/>
                <a:lumOff val="60000"/>
              </a:schemeClr>
            </a:gs>
            <a:gs pos="14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30F648B-F7C6-4D88-8F6B-DFFBC6C25C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6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6.png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6.png"/><Relationship Id="rId4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esktopbl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36912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Методические рекомендации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 организации и проведению итогового сочинения (изложения)</a:t>
            </a:r>
          </a:p>
          <a:p>
            <a:pPr algn="ctr"/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202</a:t>
            </a:r>
            <a:r>
              <a:rPr lang="en-US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5</a:t>
            </a:r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/202</a:t>
            </a:r>
            <a:r>
              <a:rPr lang="en-US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6</a:t>
            </a:r>
            <a:r>
              <a:rPr lang="ru-RU" sz="5000" b="1" dirty="0">
                <a:solidFill>
                  <a:schemeClr val="tx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учебном году</a:t>
            </a:r>
          </a:p>
        </p:txBody>
      </p:sp>
      <p:pic>
        <p:nvPicPr>
          <p:cNvPr id="7" name="Picture 4" descr="P:\Молазаева Н.В\Баннеры\Образец баннера ЦОКО.png"/>
          <p:cNvPicPr>
            <a:picLocks noChangeAspect="1" noChangeArrowheads="1"/>
          </p:cNvPicPr>
          <p:nvPr/>
        </p:nvPicPr>
        <p:blipFill>
          <a:blip r:embed="rId4" cstate="print">
            <a:lum bright="-30000" contrast="20000"/>
          </a:blip>
          <a:srcRect l="17646" t="10099" r="1688" b="19206"/>
          <a:stretch>
            <a:fillRect/>
          </a:stretch>
        </p:blipFill>
        <p:spPr bwMode="auto">
          <a:xfrm rot="342120">
            <a:off x="5455088" y="358530"/>
            <a:ext cx="445384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979">
            <a:off x="8503960" y="0"/>
            <a:ext cx="1342132" cy="71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7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629B48-3E67-0B78-0A49-AA28C171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4585" y="0"/>
            <a:ext cx="7238900" cy="230425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Важно! </a:t>
            </a:r>
            <a:br>
              <a:rPr lang="ru-RU" sz="1800" dirty="0">
                <a:solidFill>
                  <a:srgbClr val="C00000"/>
                </a:solidFill>
              </a:rPr>
            </a:b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002060"/>
                </a:solidFill>
                <a:latin typeface="+mn-lt"/>
              </a:rPr>
              <a:t>ОО в рамках организации и проведения итогового сочинения (изложения) под подпись информируют</a:t>
            </a:r>
            <a:r>
              <a:rPr lang="ru-RU" sz="2200" dirty="0">
                <a:solidFill>
                  <a:srgbClr val="002060"/>
                </a:solidFill>
              </a:rPr>
              <a:t>:</a:t>
            </a:r>
            <a:br>
              <a:rPr lang="ru-RU" sz="2200" dirty="0">
                <a:solidFill>
                  <a:schemeClr val="bg1"/>
                </a:solidFill>
              </a:rPr>
            </a:b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0EC62D-396F-6555-194A-6D2AC4394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9456" y="2103164"/>
            <a:ext cx="9543156" cy="348607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AD36EF6-D0CB-7DCD-AEB0-3CB6B2E21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237">
            <a:off x="267674" y="310783"/>
            <a:ext cx="2583341" cy="14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3D23F01F-FF0A-DDD6-2DF6-EE16867D5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760862"/>
              </p:ext>
            </p:extLst>
          </p:nvPr>
        </p:nvGraphicFramePr>
        <p:xfrm>
          <a:off x="167680" y="2072703"/>
          <a:ext cx="11856640" cy="418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58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85080" y="539267"/>
            <a:ext cx="11834707" cy="3447415"/>
            <a:chOff x="115823" y="1403603"/>
            <a:chExt cx="8876030" cy="3447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1403603"/>
              <a:ext cx="8869680" cy="29474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823" y="2197607"/>
              <a:ext cx="1164336" cy="2653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4148" y="2197607"/>
              <a:ext cx="1696212" cy="2653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4347" y="2197607"/>
              <a:ext cx="2170176" cy="26532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8512" y="2197607"/>
              <a:ext cx="1601724" cy="2653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64223" y="2197607"/>
              <a:ext cx="1434083" cy="26532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2295" y="2197607"/>
              <a:ext cx="1289303" cy="265328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15550" y="756898"/>
            <a:ext cx="10977033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Участник</a:t>
            </a:r>
            <a:r>
              <a:rPr sz="23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Итогового Сочинения (Изложения)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имеет</a:t>
            </a:r>
            <a:r>
              <a:rPr sz="23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право</a:t>
            </a:r>
            <a:r>
              <a:rPr sz="23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иметь на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рабочем</a:t>
            </a:r>
            <a:r>
              <a:rPr sz="23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месте</a:t>
            </a:r>
            <a:endParaRPr sz="2300" b="1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18084" y="1864890"/>
            <a:ext cx="11432926" cy="1876148"/>
            <a:chOff x="214883" y="2497731"/>
            <a:chExt cx="8574694" cy="1876148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3" y="2929127"/>
              <a:ext cx="856488" cy="13395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73806" y="2810344"/>
              <a:ext cx="1068768" cy="14731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868167" y="2804667"/>
              <a:ext cx="1080135" cy="1484630"/>
            </a:xfrm>
            <a:custGeom>
              <a:avLst/>
              <a:gdLst/>
              <a:ahLst/>
              <a:cxnLst/>
              <a:rect l="l" t="t" r="r" b="b"/>
              <a:pathLst>
                <a:path w="1080135" h="1484629">
                  <a:moveTo>
                    <a:pt x="0" y="166878"/>
                  </a:moveTo>
                  <a:lnTo>
                    <a:pt x="807973" y="0"/>
                  </a:lnTo>
                  <a:lnTo>
                    <a:pt x="1080008" y="1317625"/>
                  </a:lnTo>
                  <a:lnTo>
                    <a:pt x="271906" y="1484376"/>
                  </a:lnTo>
                  <a:lnTo>
                    <a:pt x="0" y="166878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44468" y="2857499"/>
              <a:ext cx="827532" cy="135636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739895" y="2852927"/>
              <a:ext cx="836930" cy="1365885"/>
            </a:xfrm>
            <a:custGeom>
              <a:avLst/>
              <a:gdLst/>
              <a:ahLst/>
              <a:cxnLst/>
              <a:rect l="l" t="t" r="r" b="b"/>
              <a:pathLst>
                <a:path w="836929" h="1365885">
                  <a:moveTo>
                    <a:pt x="0" y="1365504"/>
                  </a:moveTo>
                  <a:lnTo>
                    <a:pt x="836676" y="1365504"/>
                  </a:lnTo>
                  <a:lnTo>
                    <a:pt x="836676" y="0"/>
                  </a:lnTo>
                  <a:lnTo>
                    <a:pt x="0" y="0"/>
                  </a:lnTo>
                  <a:lnTo>
                    <a:pt x="0" y="1365504"/>
                  </a:lnTo>
                  <a:close/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255" y="3053729"/>
              <a:ext cx="1356359" cy="10930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8764" y="2497731"/>
              <a:ext cx="1145194" cy="1289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18416" y="3715511"/>
              <a:ext cx="1145194" cy="6583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81893" y="2689651"/>
              <a:ext cx="1007684" cy="13721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00243" y="2714243"/>
              <a:ext cx="1143000" cy="1607819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1016" y="4221088"/>
            <a:ext cx="11842496" cy="1834895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18084" y="4371631"/>
            <a:ext cx="1143855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Внимание!</a:t>
            </a:r>
            <a:r>
              <a:rPr sz="2800" b="1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Запрещено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иметь при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себе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средства</a:t>
            </a:r>
            <a:r>
              <a:rPr sz="2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связи,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фото,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аудио,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видеоаппаратуру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иные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средства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хранения и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передачи </a:t>
            </a:r>
            <a:r>
              <a:rPr sz="28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информации,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справочные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и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литературные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материалы,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письменные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заметки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913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019436" y="160339"/>
            <a:ext cx="10153128" cy="11804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тем итогового сочинения за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минут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проведения итогового сочинения по местному времени размещаются на портале по адресу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topic.rustest.ru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ссылка на данный ресурс также размещается на официальном сайте ФГБУ «ФЦТ»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http://rustest.ru/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AutoShape 4" descr="https://samburgint.ru/images/doks/egaigia/2021-2022/fc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Users\1\Desktop\lAJ9DtMJh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176552"/>
            <a:ext cx="4279175" cy="352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Блок-схема: процесс 4">
            <a:extLst>
              <a:ext uri="{FF2B5EF4-FFF2-40B4-BE49-F238E27FC236}">
                <a16:creationId xmlns:a16="http://schemas.microsoft.com/office/drawing/2014/main" id="{2250A343-CDEF-4A26-BA43-A3E9218CF182}"/>
              </a:ext>
            </a:extLst>
          </p:cNvPr>
          <p:cNvSpPr/>
          <p:nvPr/>
        </p:nvSpPr>
        <p:spPr>
          <a:xfrm>
            <a:off x="1026460" y="1586194"/>
            <a:ext cx="10153128" cy="118043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комплект тем итогового сочинения публикуются на региональных образовательных интернет-ресурсах  ОИВ (РЦОИ – </a:t>
            </a:r>
            <a:r>
              <a:rPr lang="en-US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coko08.ru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направляется в места проведения ИС(И) не ранее чем за 15 минут до начала проведения итогового сочинения по местному времени.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508A7F9-FACD-4290-8962-3D1D16FF8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88" y="3429000"/>
            <a:ext cx="5333321" cy="30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9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263352" y="188640"/>
            <a:ext cx="11665296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 по проведению Итогового Сочинения (Изложения):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63352" y="1794949"/>
            <a:ext cx="11665296" cy="4896544"/>
          </a:xfrm>
          <a:prstGeom prst="flowChartProcess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комиссии, участвующие в организации проведения ИС(И);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комиссии, ответственный за получение бланков ИС(И), а также за передачу материалов ИС(И);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– технический специалист, оказывающий информационно-технологическую помощь, копировании бланков ИС(И);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– дежурные, участвующие в организации ИС(И) вне учебных кабинетов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6914" y="579210"/>
            <a:ext cx="10153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74187"/>
                </a:solidFill>
                <a:latin typeface="+mn-lt"/>
              </a:rPr>
              <a:t>Члены комиссии по проведению итогового сочинения (изложения) выдают участникам ИС(И):</a:t>
            </a:r>
            <a:endParaRPr lang="ru-RU" sz="2800" b="1" dirty="0">
              <a:solidFill>
                <a:srgbClr val="074187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0053" y="2050971"/>
            <a:ext cx="91778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74187"/>
                </a:solidFill>
                <a:latin typeface="+mn-lt"/>
              </a:rPr>
              <a:t>бланки ИС(И) (бланки регистрации, бланки записи);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74187"/>
                </a:solidFill>
                <a:latin typeface="+mn-lt"/>
              </a:rPr>
              <a:t>черновики (2 листа на 1 участника ИС(И);</a:t>
            </a:r>
          </a:p>
          <a:p>
            <a:endParaRPr lang="ru-RU" sz="2400" b="1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74187"/>
                </a:solidFill>
                <a:latin typeface="+mn-lt"/>
              </a:rPr>
              <a:t>орфографические словари (для участников итогового сочинения);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ru-RU" sz="2400" b="1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74187"/>
                </a:solidFill>
                <a:latin typeface="+mn-lt"/>
              </a:rPr>
              <a:t>орфографические и толковые словари (для участников итогового изложения);</a:t>
            </a:r>
          </a:p>
          <a:p>
            <a:endParaRPr lang="ru-RU" sz="2400" b="1" dirty="0">
              <a:solidFill>
                <a:srgbClr val="074187"/>
              </a:solidFill>
              <a:latin typeface="+mn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074187"/>
                </a:solidFill>
                <a:latin typeface="+mn-lt"/>
              </a:rPr>
              <a:t>инструкции для участников итогового сочинения (изложения)</a:t>
            </a:r>
          </a:p>
        </p:txBody>
      </p:sp>
    </p:spTree>
    <p:extLst>
      <p:ext uri="{BB962C8B-B14F-4D97-AF65-F5344CB8AC3E}">
        <p14:creationId xmlns:p14="http://schemas.microsoft.com/office/powerpoint/2010/main" val="30872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571" y="4514354"/>
            <a:ext cx="3669196" cy="2318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0719" y="163367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Проведение Итогового Сочинения (Изложения)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07095" y="747299"/>
            <a:ext cx="91778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До начала ИС(И) руководитель ОО, в которой проводится ИС(И) распределяет участников  по учебным кабинетам в произвольном порядке (форма ИС-04 «Список участников итогового сочинения (изложения) в ОО (месте проведения)»).</a:t>
            </a:r>
          </a:p>
          <a:p>
            <a:pPr indent="457200" algn="just"/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Вход участников итогового сочинения (изложения) в места проведения итогового сочинения (изложения) начинается </a:t>
            </a:r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с 09:00 по местному времени.</a:t>
            </a:r>
          </a:p>
          <a:p>
            <a:pPr indent="457200" algn="just"/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Участники</a:t>
            </a:r>
            <a:r>
              <a:rPr lang="ru-RU" sz="2000" spc="-40" dirty="0">
                <a:solidFill>
                  <a:srgbClr val="002060"/>
                </a:solidFill>
                <a:latin typeface="+mn-lt"/>
                <a:cs typeface="Times New Roman"/>
              </a:rPr>
              <a:t> ИС (И) </a:t>
            </a:r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рассаживаются за рабочие столы в учебном кабинете в произвольном порядке (</a:t>
            </a:r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по одному человеку за рабочий стол</a:t>
            </a:r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). Во время проведения итогового сочинения (изложения) в учебном кабинете должны присутствовать </a:t>
            </a:r>
            <a:r>
              <a:rPr lang="ru-RU" sz="2000" b="1" spc="-5" dirty="0">
                <a:solidFill>
                  <a:srgbClr val="002060"/>
                </a:solidFill>
                <a:latin typeface="+mn-lt"/>
                <a:cs typeface="Times New Roman"/>
              </a:rPr>
              <a:t>не менее двух членов комиссии</a:t>
            </a:r>
            <a:r>
              <a:rPr lang="ru-RU" sz="2000" spc="-5" dirty="0">
                <a:solidFill>
                  <a:srgbClr val="002060"/>
                </a:solidFill>
                <a:latin typeface="+mn-lt"/>
                <a:cs typeface="Times New Roman"/>
              </a:rPr>
              <a:t> по проведению итогового сочинения (изложения).</a:t>
            </a:r>
            <a:endParaRPr lang="ru-RU" sz="2000" dirty="0">
              <a:solidFill>
                <a:srgbClr val="002060"/>
              </a:solidFill>
              <a:latin typeface="+mn-lt"/>
              <a:cs typeface="Times New Roman"/>
            </a:endParaRPr>
          </a:p>
          <a:p>
            <a:endParaRPr lang="ru-RU" dirty="0"/>
          </a:p>
        </p:txBody>
      </p:sp>
      <p:sp>
        <p:nvSpPr>
          <p:cNvPr id="9" name="Рамка 8">
            <a:extLst>
              <a:ext uri="{FF2B5EF4-FFF2-40B4-BE49-F238E27FC236}">
                <a16:creationId xmlns:a16="http://schemas.microsoft.com/office/drawing/2014/main" id="{71298EBC-7102-4573-AA79-354AB5B63E7D}"/>
              </a:ext>
            </a:extLst>
          </p:cNvPr>
          <p:cNvSpPr/>
          <p:nvPr/>
        </p:nvSpPr>
        <p:spPr>
          <a:xfrm>
            <a:off x="1507094" y="84994"/>
            <a:ext cx="9177809" cy="679966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5191" y="359657"/>
            <a:ext cx="8375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+mj-lt"/>
              </a:rPr>
              <a:t>Итоговое сочинение (изложение) начинается в 10.00 ч. по местному времени</a:t>
            </a:r>
          </a:p>
        </p:txBody>
      </p:sp>
      <p:sp>
        <p:nvSpPr>
          <p:cNvPr id="8" name="Рамка 7"/>
          <p:cNvSpPr/>
          <p:nvPr/>
        </p:nvSpPr>
        <p:spPr>
          <a:xfrm>
            <a:off x="1831131" y="177897"/>
            <a:ext cx="8657357" cy="1267689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B0EB2-A862-47AA-9875-4191A4C74AF8}"/>
              </a:ext>
            </a:extLst>
          </p:cNvPr>
          <p:cNvSpPr txBox="1"/>
          <p:nvPr/>
        </p:nvSpPr>
        <p:spPr>
          <a:xfrm>
            <a:off x="772429" y="1642496"/>
            <a:ext cx="108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+mn-lt"/>
              </a:rPr>
              <a:t>До начала ИС(И) в учебном кабинете члены комиссии по проведению ИС(И) проводят инструктаж участников.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Первая часть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инструктажа проводится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до 10.00 по местному времени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и включает в себя информирование участников о порядке проведения ИС(И), о времени и месте ознакомления с результатами ИС(И), а также о том, что записи на черновиках не обрабатываются и не проверяются.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A21F3-0166-45EE-A509-99407DF406B1}"/>
              </a:ext>
            </a:extLst>
          </p:cNvPr>
          <p:cNvSpPr txBox="1"/>
          <p:nvPr/>
        </p:nvSpPr>
        <p:spPr>
          <a:xfrm>
            <a:off x="772429" y="3316734"/>
            <a:ext cx="108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+mn-lt"/>
              </a:rPr>
              <a:t>При проведении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второй части инструктажа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которая начинается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не ранее 10.00 по местному времени,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 члены комиссии по проведению ИС(И) должны ознакомить участников ИС(И) с темами ИС(И) (названиями текстов для итогового изложения) </a:t>
            </a:r>
            <a:r>
              <a:rPr lang="ru-RU" b="1" dirty="0">
                <a:solidFill>
                  <a:schemeClr val="accent6"/>
                </a:solidFill>
                <a:latin typeface="+mn-lt"/>
              </a:rPr>
              <a:t>(содержательное комментирование тем итогового сочинения и текстов для итогового изложения не допускается)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1B723-B0E9-4F34-AA2B-253EAF48A942}"/>
              </a:ext>
            </a:extLst>
          </p:cNvPr>
          <p:cNvSpPr txBox="1"/>
          <p:nvPr/>
        </p:nvSpPr>
        <p:spPr>
          <a:xfrm>
            <a:off x="772429" y="4981319"/>
            <a:ext cx="108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+mn-lt"/>
              </a:rPr>
              <a:t>По указанию членов комиссии по проведению ИС(И) участники заполняют регистрационные поля бланков, в том числе указывают код вида работы (20 – сочинение, 21 – изложение), наименование вида работы (сочинение или изложение), номер темы итогового сочинения (текста для итогового изложения).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В бланке записи участники ИС(И) переписывают название выбранной ими темы сочинения (текста для итогового изложения).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5191" y="359657"/>
            <a:ext cx="8375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+mj-lt"/>
              </a:rPr>
              <a:t>Итоговое сочинение (изложение) начинается в 10.00 ч. по местному времени</a:t>
            </a:r>
          </a:p>
        </p:txBody>
      </p:sp>
      <p:sp>
        <p:nvSpPr>
          <p:cNvPr id="8" name="Рамка 7"/>
          <p:cNvSpPr/>
          <p:nvPr/>
        </p:nvSpPr>
        <p:spPr>
          <a:xfrm>
            <a:off x="1831131" y="177897"/>
            <a:ext cx="8657357" cy="1267689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B0EB2-A862-47AA-9875-4191A4C74AF8}"/>
              </a:ext>
            </a:extLst>
          </p:cNvPr>
          <p:cNvSpPr txBox="1"/>
          <p:nvPr/>
        </p:nvSpPr>
        <p:spPr>
          <a:xfrm>
            <a:off x="772429" y="1754303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После проведения второй части инструктажа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члены комиссии по проведению ИС(И)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объявляют начало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продолжительность и время окончания написания ИС(И) и фиксируют их на доске (информационном стенде), после чего участники ИС(И) приступают к написанию ИС(И).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D4BDCA-B46F-4FF4-840B-3DA3702E892B}"/>
              </a:ext>
            </a:extLst>
          </p:cNvPr>
          <p:cNvSpPr txBox="1"/>
          <p:nvPr/>
        </p:nvSpPr>
        <p:spPr>
          <a:xfrm>
            <a:off x="772429" y="3186945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При проведении изложения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после объявления начала проведения итогового сочинения (изложения) член комиссии по проведению ИС(И)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разборчиво читает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текст для изложения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трижды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Интервал между чтением составляет 2 минуты.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60FA38-0F66-4ED6-A7FD-1E638955D4C5}"/>
              </a:ext>
            </a:extLst>
          </p:cNvPr>
          <p:cNvSpPr txBox="1"/>
          <p:nvPr/>
        </p:nvSpPr>
        <p:spPr>
          <a:xfrm>
            <a:off x="772429" y="4407563"/>
            <a:ext cx="108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В случае нехватки места в бланках записи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выданных ранее, по запросу участника ИС(И) члены комиссии по проведению ИС(И) выдают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еще один бланк записи дополнительно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Членам комиссии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по проведению ИС(И)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необходимо вписать код работы в дополнительный бланк записи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(код работы должен совпадать с кодом работы на бланке регистрации). По мере необходимости участникам ИС(И) выдаются дополнительные черновики.</a:t>
            </a:r>
          </a:p>
        </p:txBody>
      </p:sp>
    </p:spTree>
    <p:extLst>
      <p:ext uri="{BB962C8B-B14F-4D97-AF65-F5344CB8AC3E}">
        <p14:creationId xmlns:p14="http://schemas.microsoft.com/office/powerpoint/2010/main" val="42831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5520" y="836711"/>
            <a:ext cx="936103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Важно!</a:t>
            </a:r>
            <a:r>
              <a:rPr lang="ru-RU" sz="3200" dirty="0">
                <a:latin typeface="+mn-lt"/>
              </a:rPr>
              <a:t> </a:t>
            </a:r>
          </a:p>
          <a:p>
            <a:pPr indent="441325" algn="just">
              <a:buFont typeface="Wingdings" panose="05000000000000000000" pitchFamily="2" charset="2"/>
              <a:buChar char="q"/>
            </a:pPr>
            <a:endParaRPr lang="ru-RU" sz="1600" dirty="0">
              <a:latin typeface="+mn-lt"/>
            </a:endParaRPr>
          </a:p>
          <a:p>
            <a:pPr indent="361950" algn="just"/>
            <a:r>
              <a:rPr lang="ru-RU" sz="2800" b="1" dirty="0">
                <a:solidFill>
                  <a:srgbClr val="FF0000"/>
                </a:solidFill>
                <a:latin typeface="+mn-lt"/>
              </a:rPr>
              <a:t>Копирование бланков итогового сочинения </a:t>
            </a:r>
            <a:r>
              <a:rPr lang="ru-RU" sz="2800" b="1" dirty="0">
                <a:solidFill>
                  <a:srgbClr val="074187"/>
                </a:solidFill>
                <a:latin typeface="+mn-lt"/>
              </a:rPr>
              <a:t>(изложения) при нехватке распечатанных бланков итогового сочинения (изложения) в местах проведения итогового сочинения (изложения)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запрещено</a:t>
            </a:r>
            <a:r>
              <a:rPr lang="ru-RU" sz="2800" b="1" dirty="0">
                <a:solidFill>
                  <a:srgbClr val="074187"/>
                </a:solidFill>
                <a:latin typeface="+mn-lt"/>
              </a:rPr>
              <a:t>, так как все бланки имеют уникальный код работы и распечатываются посредством специализированного программного обеспечения.</a:t>
            </a:r>
            <a:endParaRPr lang="ru-RU" sz="2800" b="1" dirty="0">
              <a:solidFill>
                <a:srgbClr val="074187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7206" y="1316368"/>
            <a:ext cx="10910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30 минут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 за </a:t>
            </a:r>
            <a:r>
              <a:rPr lang="ru-RU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5 минут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до окончания итогового сочинения (изложения) члены комиссии по проведению итогового сочинения (изложения) сообщают участникам итогового сочинения (изложения) о скором завершении написания итогового сочинения (изложения) и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 необходимости перенести написанные сочинения (изложения) из черновиков в бланки записи (в том числе в дополнительные бланки записи).</a:t>
            </a: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48E4F9DC-26BA-451D-8C7B-972D44B0BAAE}"/>
              </a:ext>
            </a:extLst>
          </p:cNvPr>
          <p:cNvSpPr/>
          <p:nvPr/>
        </p:nvSpPr>
        <p:spPr>
          <a:xfrm>
            <a:off x="1534876" y="470049"/>
            <a:ext cx="9177809" cy="679966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7A540-7A0D-41D7-AC88-AF0044DF3AA0}"/>
              </a:ext>
            </a:extLst>
          </p:cNvPr>
          <p:cNvSpPr txBox="1"/>
          <p:nvPr/>
        </p:nvSpPr>
        <p:spPr>
          <a:xfrm>
            <a:off x="2758952" y="548422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Завершение проведения ИС (И)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FA814-E3BA-4FF6-8DE9-160DD603FAD6}"/>
              </a:ext>
            </a:extLst>
          </p:cNvPr>
          <p:cNvSpPr txBox="1"/>
          <p:nvPr/>
        </p:nvSpPr>
        <p:spPr>
          <a:xfrm>
            <a:off x="821704" y="3031467"/>
            <a:ext cx="108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+mn-lt"/>
              </a:rPr>
              <a:t>По истечении установленного времени завершения ИС(И) члены комиссии по проведению ИС(И) объявляют об окончании выполнения ИС(И) и собирают у участников ИС(И) бланки итогового сочинения (изложения).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FD329-07CD-4BEB-9108-25F7B58BDBE7}"/>
              </a:ext>
            </a:extLst>
          </p:cNvPr>
          <p:cNvSpPr txBox="1"/>
          <p:nvPr/>
        </p:nvSpPr>
        <p:spPr>
          <a:xfrm>
            <a:off x="821704" y="4165257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+mn-lt"/>
              </a:rPr>
              <a:t>Члены комиссии по проведению ИС(И) заполняют отчетные формы, использованные во время проведения ИС(И), а также форму ИС-05 «Ведомость проведения ИС(И) в учебном кабинете ОО (месте проведения)». В свою очередь участник проверяет свои данные, внесенные в ведомость, подтверждая их личной подписью.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72FC3-65A1-41ED-B2DC-895ED562015F}"/>
              </a:ext>
            </a:extLst>
          </p:cNvPr>
          <p:cNvSpPr txBox="1"/>
          <p:nvPr/>
        </p:nvSpPr>
        <p:spPr>
          <a:xfrm>
            <a:off x="821704" y="5539544"/>
            <a:ext cx="108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Собранные бланки ИС(И), черновики, а также отчетные формы для проведения ИС(И) члены комиссии по проведению ИС(И) передают руководителю ОО.</a:t>
            </a:r>
          </a:p>
        </p:txBody>
      </p:sp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63" y="0"/>
            <a:ext cx="1139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+mj-lt"/>
                <a:ea typeface="Cambria Math" panose="02040503050406030204" pitchFamily="18" charset="0"/>
                <a:cs typeface="Vrinda" panose="020B0502040204020203" pitchFamily="34" charset="0"/>
              </a:rPr>
              <a:t>Нормативно-правовые документы, регламентирующие проведения итогового сочинения (изложения)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AFBB7C-7E66-4650-9F27-CCB007E928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8" y="938228"/>
            <a:ext cx="3831002" cy="5039194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2E09485-2D76-4BFC-831D-B26358B511D6}"/>
              </a:ext>
            </a:extLst>
          </p:cNvPr>
          <p:cNvGrpSpPr/>
          <p:nvPr/>
        </p:nvGrpSpPr>
        <p:grpSpPr>
          <a:xfrm>
            <a:off x="263352" y="5717907"/>
            <a:ext cx="3354092" cy="1228725"/>
            <a:chOff x="0" y="4449456"/>
            <a:chExt cx="3354092" cy="1228725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E510CFB-ADAC-46B8-8932-0F52020928D2}"/>
                </a:ext>
              </a:extLst>
            </p:cNvPr>
            <p:cNvSpPr/>
            <p:nvPr/>
          </p:nvSpPr>
          <p:spPr>
            <a:xfrm>
              <a:off x="0" y="4449456"/>
              <a:ext cx="3270681" cy="969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01FF07-F4C7-4C9D-BF20-CB137ED8CC86}"/>
                </a:ext>
              </a:extLst>
            </p:cNvPr>
            <p:cNvSpPr txBox="1"/>
            <p:nvPr/>
          </p:nvSpPr>
          <p:spPr>
            <a:xfrm>
              <a:off x="83411" y="4708971"/>
              <a:ext cx="3270681" cy="969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>
                  <a:solidFill>
                    <a:schemeClr val="accent1"/>
                  </a:solidFill>
                </a:rPr>
                <a:t>Порядок проведения государственной итоговой аттестации по образовательным программам среднего общего образования (приказ Министерства просвещения РФ и Рособрнадзора от 04.04.2023 г. № 233/552)</a:t>
              </a: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1DF511-AECD-430C-9D0E-EFE8AE5B8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5751" y="938228"/>
            <a:ext cx="3933793" cy="51119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29194E-D080-4078-8507-239ED4DE7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0368" y="957722"/>
            <a:ext cx="4010337" cy="50924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5E8AB8-93E3-4E83-94C2-ECA3267A72A9}"/>
              </a:ext>
            </a:extLst>
          </p:cNvPr>
          <p:cNvSpPr txBox="1"/>
          <p:nvPr/>
        </p:nvSpPr>
        <p:spPr>
          <a:xfrm>
            <a:off x="4458277" y="6164761"/>
            <a:ext cx="3270681" cy="5945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/>
            <a:r>
              <a:rPr lang="ru-RU" sz="1050" dirty="0">
                <a:solidFill>
                  <a:schemeClr val="bg2">
                    <a:lumMod val="75000"/>
                  </a:schemeClr>
                </a:solidFill>
              </a:rPr>
              <a:t>Письмо Рособрнадзора от 17.10.2025 № 10-874 «О графике внесения сведений в ФИС и РИС на 2025-2026 учебный год»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09F66F-E4EB-40AC-B7CA-78FB0EF65217}"/>
              </a:ext>
            </a:extLst>
          </p:cNvPr>
          <p:cNvSpPr txBox="1"/>
          <p:nvPr/>
        </p:nvSpPr>
        <p:spPr>
          <a:xfrm>
            <a:off x="8546303" y="6156831"/>
            <a:ext cx="3270681" cy="5945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/>
            <a:r>
              <a:rPr lang="ru-RU" sz="1050" dirty="0">
                <a:solidFill>
                  <a:schemeClr val="bg2">
                    <a:lumMod val="75000"/>
                  </a:schemeClr>
                </a:solidFill>
              </a:rPr>
              <a:t>Письмо Рособрнадзора от 20.10.2025 № 10-879 «О графике внесения сведений об ИС(И) в РИС на 2025-2026 учебный год»</a:t>
            </a:r>
          </a:p>
        </p:txBody>
      </p:sp>
    </p:spTree>
    <p:extLst>
      <p:ext uri="{BB962C8B-B14F-4D97-AF65-F5344CB8AC3E}">
        <p14:creationId xmlns:p14="http://schemas.microsoft.com/office/powerpoint/2010/main" val="13330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2966" y="1553207"/>
            <a:ext cx="10910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 указанию руководителя ОО технический специалист производит копирование бланков ИС(И) участников ИС(И).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Копирование бланков ИС(И) с внесенной в бланк регистрации отметкой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«Х»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в поле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«Не закончил» («Удален»), </a:t>
            </a:r>
            <a:r>
              <a:rPr lang="ru-RU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подтвержденной подписью члена комиссии по проведению ИС(И), </a:t>
            </a:r>
            <a:r>
              <a:rPr lang="ru-RU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не производится, проверка таких сочинений (изложений) не осуществляется.</a:t>
            </a:r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48E4F9DC-26BA-451D-8C7B-972D44B0BAAE}"/>
              </a:ext>
            </a:extLst>
          </p:cNvPr>
          <p:cNvSpPr/>
          <p:nvPr/>
        </p:nvSpPr>
        <p:spPr>
          <a:xfrm>
            <a:off x="1534876" y="470049"/>
            <a:ext cx="9177809" cy="679966"/>
          </a:xfrm>
          <a:prstGeom prst="fram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17A540-7A0D-41D7-AC88-AF0044DF3AA0}"/>
              </a:ext>
            </a:extLst>
          </p:cNvPr>
          <p:cNvSpPr txBox="1"/>
          <p:nvPr/>
        </p:nvSpPr>
        <p:spPr>
          <a:xfrm>
            <a:off x="2758952" y="548422"/>
            <a:ext cx="943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+mj-lt"/>
              </a:rPr>
              <a:t>Завершение проведения ИС (И)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FA814-E3BA-4FF6-8DE9-160DD603FAD6}"/>
              </a:ext>
            </a:extLst>
          </p:cNvPr>
          <p:cNvSpPr txBox="1"/>
          <p:nvPr/>
        </p:nvSpPr>
        <p:spPr>
          <a:xfrm>
            <a:off x="723180" y="3282406"/>
            <a:ext cx="108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Технический специалист передает копии бланков записи на проверку и копии бланков регистрации для внесения результатов проверки экспертам.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6ECB6-6644-4FF6-9187-CB5A545108E2}"/>
              </a:ext>
            </a:extLst>
          </p:cNvPr>
          <p:cNvSpPr txBox="1"/>
          <p:nvPr/>
        </p:nvSpPr>
        <p:spPr>
          <a:xfrm>
            <a:off x="757464" y="4229152"/>
            <a:ext cx="108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Результаты проверки ИС(И) 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по требованиям и критериям оценивания («зачет»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«незачет»)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вносятся экспертом в копию бланка регистрации.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A65407-EB90-4EC2-8C92-57EF8BEC44F1}"/>
              </a:ext>
            </a:extLst>
          </p:cNvPr>
          <p:cNvSpPr txBox="1"/>
          <p:nvPr/>
        </p:nvSpPr>
        <p:spPr>
          <a:xfrm>
            <a:off x="740210" y="5170167"/>
            <a:ext cx="108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+mn-lt"/>
              </a:rPr>
              <a:t>Копии бланков ИС(И) участников ИС(И)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эксперты передают техническому специалисту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который переносит результаты проверки по требованиям и критериям оценивания («зачет»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/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«незачет») </a:t>
            </a:r>
            <a:r>
              <a:rPr lang="ru-RU" b="1" dirty="0">
                <a:solidFill>
                  <a:srgbClr val="002060"/>
                </a:solidFill>
                <a:latin typeface="+mn-lt"/>
              </a:rPr>
              <a:t>из копий бланков регистрации в оригиналы бланков регистрации участников ИС(И). </a:t>
            </a:r>
          </a:p>
        </p:txBody>
      </p:sp>
    </p:spTree>
    <p:extLst>
      <p:ext uri="{BB962C8B-B14F-4D97-AF65-F5344CB8AC3E}">
        <p14:creationId xmlns:p14="http://schemas.microsoft.com/office/powerpoint/2010/main" val="27412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2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642" y="1124744"/>
            <a:ext cx="92890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Сроки ознакомление участников с результатами итогового сочинения </a:t>
            </a:r>
            <a:r>
              <a:rPr lang="ru-RU" sz="3200" b="1">
                <a:solidFill>
                  <a:schemeClr val="bg2">
                    <a:lumMod val="75000"/>
                  </a:schemeClr>
                </a:solidFill>
                <a:latin typeface="+mn-lt"/>
              </a:rPr>
              <a:t>(изложения) </a:t>
            </a:r>
            <a:r>
              <a:rPr lang="ru-RU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не позднее:</a:t>
            </a:r>
          </a:p>
          <a:p>
            <a:pPr algn="just"/>
            <a:endParaRPr lang="ru-RU"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17 декабря 2025 г.;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18 февраля 2026 г.;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>
                <a:solidFill>
                  <a:srgbClr val="FF0000"/>
                </a:solidFill>
                <a:latin typeface="+mn-lt"/>
              </a:rPr>
              <a:t>20 апреля 2026 г.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896911A4-B56A-15FF-FDCA-5A31803A7822}"/>
                  </a:ext>
                </a:extLst>
              </p14:cNvPr>
              <p14:cNvContentPartPr/>
              <p14:nvPr/>
            </p14:nvContentPartPr>
            <p14:xfrm>
              <a:off x="8537067" y="5469187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896911A4-B56A-15FF-FDCA-5A31803A78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0947" y="54630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5E420091-B386-3F6D-9B36-CCAC9EEEF5FF}"/>
                  </a:ext>
                </a:extLst>
              </p14:cNvPr>
              <p14:cNvContentPartPr/>
              <p14:nvPr/>
            </p14:nvContentPartPr>
            <p14:xfrm>
              <a:off x="2657187" y="3400987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5E420091-B386-3F6D-9B36-CCAC9EEEF5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1067" y="339486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97E5410B-AE27-5D76-D70C-B95CE07AD5E8}"/>
                  </a:ext>
                </a:extLst>
              </p14:cNvPr>
              <p14:cNvContentPartPr/>
              <p14:nvPr/>
            </p14:nvContentPartPr>
            <p14:xfrm>
              <a:off x="4973427" y="4383787"/>
              <a:ext cx="1800" cy="360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97E5410B-AE27-5D76-D70C-B95CE07AD5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67307" y="4377667"/>
                <a:ext cx="1404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445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37" y="109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4"/>
          <p:cNvSpPr txBox="1"/>
          <p:nvPr/>
        </p:nvSpPr>
        <p:spPr>
          <a:xfrm>
            <a:off x="808176" y="2651336"/>
            <a:ext cx="374441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UEWPJC+Roboto Bold"/>
              </a:rPr>
              <a:t>Контакты РЦОИ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UEWPJC+Roboto Bold"/>
              </a:rPr>
              <a:t>Республики Калмыкия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DA2DEC1-7514-4BA6-8756-DB867623CA4E}"/>
              </a:ext>
            </a:extLst>
          </p:cNvPr>
          <p:cNvSpPr txBox="1"/>
          <p:nvPr/>
        </p:nvSpPr>
        <p:spPr>
          <a:xfrm>
            <a:off x="5267329" y="1258404"/>
            <a:ext cx="6802787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САЙТ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: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 </a:t>
            </a:r>
            <a:r>
              <a:rPr kumimoji="0" sz="2800" b="1" i="0" u="sng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COKO08.RU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ЭЛ.ПОЧТА:</a:t>
            </a:r>
            <a:r>
              <a:rPr kumimoji="0" lang="en-US" sz="2800" b="1" i="0" u="sng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COKO08@MAIL.RU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82C4F43-D13B-4A38-BE63-9FA56A5E6F5F}"/>
              </a:ext>
            </a:extLst>
          </p:cNvPr>
          <p:cNvSpPr txBox="1"/>
          <p:nvPr/>
        </p:nvSpPr>
        <p:spPr>
          <a:xfrm>
            <a:off x="5323542" y="2644941"/>
            <a:ext cx="6462703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Горячая линия РЦОИ</a:t>
            </a:r>
            <a:r>
              <a:rPr kumimoji="0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: </a:t>
            </a:r>
            <a:r>
              <a:rPr kumimoji="0" sz="32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8(84722)39090</a:t>
            </a:r>
            <a:endParaRPr kumimoji="0" lang="ru-RU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Техническая поддержка: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419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ICSILK+Evolventa Bold"/>
              </a:rPr>
              <a:t>8-999-259-90-00</a:t>
            </a:r>
            <a:endParaRPr kumimoji="0" sz="3200" b="1" i="0" u="none" strike="noStrike" kern="1200" cap="none" spc="419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ICSILK+Evolventa Bold"/>
            </a:endParaRPr>
          </a:p>
        </p:txBody>
      </p:sp>
    </p:spTree>
    <p:extLst>
      <p:ext uri="{BB962C8B-B14F-4D97-AF65-F5344CB8AC3E}">
        <p14:creationId xmlns:p14="http://schemas.microsoft.com/office/powerpoint/2010/main" val="12758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763" y="0"/>
            <a:ext cx="1139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1"/>
                </a:solidFill>
                <a:latin typeface="+mj-lt"/>
                <a:ea typeface="Cambria Math" panose="02040503050406030204" pitchFamily="18" charset="0"/>
                <a:cs typeface="Vrinda" panose="020B0502040204020203" pitchFamily="34" charset="0"/>
              </a:rPr>
              <a:t>Нормативно-правовые документы, регламентирующие проведения итогового сочинения (изложения)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6D0CDC-B338-404A-91FA-0ACC4E779A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704" y="1040462"/>
            <a:ext cx="3875761" cy="49888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8D941B-6E3B-4319-B545-4B19223C18FE}"/>
              </a:ext>
            </a:extLst>
          </p:cNvPr>
          <p:cNvGrpSpPr/>
          <p:nvPr/>
        </p:nvGrpSpPr>
        <p:grpSpPr>
          <a:xfrm>
            <a:off x="-422955" y="3108155"/>
            <a:ext cx="5993419" cy="3554110"/>
            <a:chOff x="0" y="4536506"/>
            <a:chExt cx="5993419" cy="35541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32F149A-CA1A-431E-82C9-9A61D9CB85C5}"/>
                </a:ext>
              </a:extLst>
            </p:cNvPr>
            <p:cNvSpPr/>
            <p:nvPr/>
          </p:nvSpPr>
          <p:spPr>
            <a:xfrm>
              <a:off x="0" y="4536506"/>
              <a:ext cx="3875761" cy="6416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FA0EA0-EEE5-4EDF-AF23-7EE4C7367506}"/>
                </a:ext>
              </a:extLst>
            </p:cNvPr>
            <p:cNvSpPr txBox="1"/>
            <p:nvPr/>
          </p:nvSpPr>
          <p:spPr>
            <a:xfrm>
              <a:off x="2117658" y="7448927"/>
              <a:ext cx="3875761" cy="641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just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50" kern="1200" dirty="0">
                  <a:solidFill>
                    <a:schemeClr val="accent1"/>
                  </a:solidFill>
                </a:rPr>
                <a:t>Методические рекомендации по организации и проведению ИС(И) в 2025/26 учебном году (приложение № 1 к письму Рособрнадзора от </a:t>
              </a:r>
              <a:r>
                <a:rPr lang="ru-RU" sz="1050" dirty="0">
                  <a:solidFill>
                    <a:schemeClr val="accent1"/>
                  </a:solidFill>
                </a:rPr>
                <a:t>24</a:t>
              </a:r>
              <a:r>
                <a:rPr lang="ru-RU" sz="1050" kern="1200" dirty="0">
                  <a:solidFill>
                    <a:schemeClr val="accent1"/>
                  </a:solidFill>
                </a:rPr>
                <a:t>.10.2025 г. № 04-363</a:t>
              </a:r>
            </a:p>
            <a:p>
              <a:pPr marL="0" lvl="0" indent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B40398-D5BE-4C5C-806C-7E180ED6E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298" y="1040462"/>
            <a:ext cx="3811467" cy="4988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D45A0E-B7EE-4BE4-BACE-556430DE49AB}"/>
              </a:ext>
            </a:extLst>
          </p:cNvPr>
          <p:cNvSpPr txBox="1"/>
          <p:nvPr/>
        </p:nvSpPr>
        <p:spPr>
          <a:xfrm>
            <a:off x="6563716" y="6036137"/>
            <a:ext cx="3791301" cy="6416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just"/>
            <a:r>
              <a:rPr lang="ru-RU" sz="1050" dirty="0">
                <a:solidFill>
                  <a:schemeClr val="accent1"/>
                </a:solidFill>
              </a:rPr>
              <a:t>Приказ Министерства образования и науки РК от 01.11.2025 г. № 1511 «Об организации и проведении итогового сочинения (изложения) на территории Республики Калмыкия в 2025-2026 учебном году»</a:t>
            </a:r>
            <a:endParaRPr lang="ru-RU" sz="1050" dirty="0">
              <a:solidFill>
                <a:srgbClr val="C00000"/>
              </a:solidFill>
            </a:endParaRPr>
          </a:p>
          <a:p>
            <a:pPr marL="0" lvl="0" indent="0" algn="l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800" kern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119336" y="116632"/>
            <a:ext cx="11953328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Сроки проведения Итогового Сочинения (Изложения)</a:t>
            </a:r>
          </a:p>
          <a:p>
            <a:pPr algn="ctr"/>
            <a:r>
              <a:rPr lang="ru-RU" sz="3000" b="1" dirty="0">
                <a:latin typeface="+mj-lt"/>
                <a:cs typeface="Times New Roman" panose="02020603050405020304" pitchFamily="18" charset="0"/>
              </a:rPr>
              <a:t>в 2025-2026 учебном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386372"/>
              </p:ext>
            </p:extLst>
          </p:nvPr>
        </p:nvGraphicFramePr>
        <p:xfrm>
          <a:off x="119337" y="1484784"/>
          <a:ext cx="11953326" cy="12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849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03.12.2025</a:t>
                      </a:r>
                      <a:endParaRPr lang="ru-RU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(первая среда декабря)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04.02.2026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(первая среда февраля)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08.04.2026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(вторая среда апреля)</a:t>
                      </a:r>
                      <a:endParaRPr lang="ru-RU" sz="20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119336" y="3284984"/>
            <a:ext cx="3888432" cy="1656184"/>
          </a:xfrm>
          <a:prstGeom prst="flowChartProcess">
            <a:avLst/>
          </a:prstGeom>
          <a:solidFill>
            <a:srgbClr val="4AA8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5" dirty="0">
                <a:solidFill>
                  <a:schemeClr val="tx1"/>
                </a:solidFill>
                <a:cs typeface="Times New Roman"/>
              </a:rPr>
              <a:t>Все</a:t>
            </a:r>
            <a:r>
              <a:rPr lang="ru-RU" sz="2000" b="1" spc="-40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2000" b="1" spc="-15" dirty="0">
                <a:solidFill>
                  <a:schemeClr val="tx1"/>
                </a:solidFill>
                <a:cs typeface="Times New Roman"/>
              </a:rPr>
              <a:t>категории</a:t>
            </a:r>
            <a:r>
              <a:rPr lang="ru-RU" sz="2000" b="1" spc="-45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2000" b="1" spc="-5" dirty="0">
                <a:solidFill>
                  <a:schemeClr val="tx1"/>
                </a:solidFill>
                <a:cs typeface="Times New Roman"/>
              </a:rPr>
              <a:t>лиц, </a:t>
            </a:r>
            <a:r>
              <a:rPr lang="ru-RU" sz="2000" b="1" spc="-484" dirty="0">
                <a:solidFill>
                  <a:schemeClr val="tx1"/>
                </a:solidFill>
                <a:cs typeface="Times New Roman"/>
              </a:rPr>
              <a:t> </a:t>
            </a:r>
            <a:r>
              <a:rPr lang="ru-RU" sz="2000" b="1" spc="-5" dirty="0">
                <a:solidFill>
                  <a:schemeClr val="tx1"/>
                </a:solidFill>
                <a:cs typeface="Times New Roman"/>
              </a:rPr>
              <a:t>имеющие право написания </a:t>
            </a:r>
            <a:r>
              <a:rPr lang="ru-RU" sz="2000" b="1" spc="-15" dirty="0">
                <a:solidFill>
                  <a:schemeClr val="tx1"/>
                </a:solidFill>
                <a:cs typeface="Times New Roman"/>
              </a:rPr>
              <a:t>Итогового Сочинения (Изложения)</a:t>
            </a:r>
            <a:endParaRPr lang="ru-RU" sz="2000" b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811524" y="270892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9336" y="5085184"/>
            <a:ext cx="11953328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Продолжительность итогового сочинения (изложения) составляет 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3 часа 55 минут (235 минут)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9336" y="6021288"/>
            <a:ext cx="11953328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cs typeface="Times New Roman" panose="02020603050405020304" pitchFamily="18" charset="0"/>
              </a:rPr>
              <a:t>Для детей с ОВЗ, детей-инвалидов, инвалидов продолжительность написания ИС(И)</a:t>
            </a:r>
          </a:p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увеличивается на 1,5 часа.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188946" y="3309546"/>
            <a:ext cx="7883718" cy="1760560"/>
          </a:xfrm>
          <a:prstGeom prst="flowChartProcess">
            <a:avLst/>
          </a:prstGeom>
          <a:solidFill>
            <a:srgbClr val="4AA8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Получившие по ИС(И) </a:t>
            </a:r>
            <a:r>
              <a:rPr lang="ru-RU" sz="1600" b="1" spc="5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/>
              </a:rPr>
              <a:t>неудовлетворительный результат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(«незачет»);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/>
              </a:rPr>
              <a:t>Удаленные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 с ИС(И);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/>
              </a:rPr>
              <a:t>Не явившиеся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по уважительным причинам, подтвержденным документально;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b="1" spc="5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/>
              </a:rPr>
              <a:t>Не завершившие </a:t>
            </a:r>
            <a:r>
              <a:rPr lang="ru-RU" sz="1600" b="1" spc="5" dirty="0">
                <a:solidFill>
                  <a:schemeClr val="tx1"/>
                </a:solidFill>
                <a:cs typeface="Times New Roman"/>
              </a:rPr>
              <a:t>написание ИС(И) по уважительным причинам, подтвержденным документально</a:t>
            </a:r>
            <a:endParaRPr lang="ru-RU" sz="1600" b="1" dirty="0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843972" y="2733482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9912424" y="2748560"/>
            <a:ext cx="504056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31362360"/>
              </p:ext>
            </p:extLst>
          </p:nvPr>
        </p:nvGraphicFramePr>
        <p:xfrm>
          <a:off x="1559496" y="719666"/>
          <a:ext cx="98650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36160" y="3767801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Изложение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2079" y="1189185"/>
            <a:ext cx="235376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900" dirty="0">
                <a:latin typeface="+mn-lt"/>
              </a:rPr>
              <a:t>Участники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2344" y="3159694"/>
            <a:ext cx="237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EB8FB-9E85-2B36-F4D1-9327311ED4D0}"/>
              </a:ext>
            </a:extLst>
          </p:cNvPr>
          <p:cNvSpPr txBox="1"/>
          <p:nvPr/>
        </p:nvSpPr>
        <p:spPr>
          <a:xfrm>
            <a:off x="2999657" y="364502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34C919-B38C-3A56-A4C1-C32349B5F7B2}"/>
              </a:ext>
            </a:extLst>
          </p:cNvPr>
          <p:cNvSpPr txBox="1"/>
          <p:nvPr/>
        </p:nvSpPr>
        <p:spPr>
          <a:xfrm>
            <a:off x="4367808" y="2479932"/>
            <a:ext cx="10951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СПО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E9F81-32E3-3C58-D27B-FAD247A6CD18}"/>
              </a:ext>
            </a:extLst>
          </p:cNvPr>
          <p:cNvSpPr txBox="1"/>
          <p:nvPr/>
        </p:nvSpPr>
        <p:spPr>
          <a:xfrm>
            <a:off x="2423592" y="3767801"/>
            <a:ext cx="2361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Сочинение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D737DA-75FA-40CC-A932-D2072EDFEDE3}"/>
              </a:ext>
            </a:extLst>
          </p:cNvPr>
          <p:cNvSpPr txBox="1"/>
          <p:nvPr/>
        </p:nvSpPr>
        <p:spPr>
          <a:xfrm>
            <a:off x="8431596" y="2597923"/>
            <a:ext cx="10951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latin typeface="+mn-lt"/>
              </a:rPr>
              <a:t>ВПЛ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9B0EC3-44AB-442F-8607-B745A4500084}"/>
              </a:ext>
            </a:extLst>
          </p:cNvPr>
          <p:cNvSpPr txBox="1"/>
          <p:nvPr/>
        </p:nvSpPr>
        <p:spPr>
          <a:xfrm>
            <a:off x="1153554" y="5130207"/>
            <a:ext cx="460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Пункт ППИС(И) на базе ОО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51B64-43C8-4BD7-B204-DDFE670C4EAD}"/>
              </a:ext>
            </a:extLst>
          </p:cNvPr>
          <p:cNvSpPr txBox="1"/>
          <p:nvPr/>
        </p:nvSpPr>
        <p:spPr>
          <a:xfrm>
            <a:off x="8217044" y="5041465"/>
            <a:ext cx="36134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>
                <a:solidFill>
                  <a:srgbClr val="052F61">
                    <a:lumMod val="50000"/>
                  </a:srgbClr>
                </a:solidFill>
                <a:latin typeface="Century Gothic"/>
                <a:cs typeface="+mn-cs"/>
              </a:rPr>
              <a:t>ППИС(И) на дому</a:t>
            </a:r>
          </a:p>
        </p:txBody>
      </p:sp>
      <p:sp>
        <p:nvSpPr>
          <p:cNvPr id="15" name="Блок-схема: процесс 14">
            <a:extLst>
              <a:ext uri="{FF2B5EF4-FFF2-40B4-BE49-F238E27FC236}">
                <a16:creationId xmlns:a16="http://schemas.microsoft.com/office/drawing/2014/main" id="{C3B46473-A51C-4EBB-8FA3-C2F0D9D06847}"/>
              </a:ext>
            </a:extLst>
          </p:cNvPr>
          <p:cNvSpPr/>
          <p:nvPr/>
        </p:nvSpPr>
        <p:spPr>
          <a:xfrm>
            <a:off x="9032049" y="283874"/>
            <a:ext cx="2808312" cy="4028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03.12.2025 г.</a:t>
            </a:r>
          </a:p>
        </p:txBody>
      </p:sp>
    </p:spTree>
    <p:extLst>
      <p:ext uri="{BB962C8B-B14F-4D97-AF65-F5344CB8AC3E}">
        <p14:creationId xmlns:p14="http://schemas.microsoft.com/office/powerpoint/2010/main" val="17137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70471" y="978512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2855640" y="316841"/>
            <a:ext cx="6912768" cy="79546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</a:rPr>
              <a:t>Итоговое изложение  вправе  писать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5735960" y="1200573"/>
            <a:ext cx="879605" cy="931841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52692596"/>
              </p:ext>
            </p:extLst>
          </p:nvPr>
        </p:nvGraphicFramePr>
        <p:xfrm>
          <a:off x="731404" y="2220679"/>
          <a:ext cx="107291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843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03512" y="260647"/>
            <a:ext cx="871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Структура закрытого банка тем итогового сочинения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78781180"/>
              </p:ext>
            </p:extLst>
          </p:nvPr>
        </p:nvGraphicFramePr>
        <p:xfrm>
          <a:off x="1055440" y="1052736"/>
          <a:ext cx="105851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682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" y="16076"/>
            <a:ext cx="12247563" cy="684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6703" y="267823"/>
            <a:ext cx="9865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Образец комплекта тем итогового сочинения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929410"/>
              </p:ext>
            </p:extLst>
          </p:nvPr>
        </p:nvGraphicFramePr>
        <p:xfrm>
          <a:off x="1670719" y="969518"/>
          <a:ext cx="9577064" cy="5888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70">
                <a:tc>
                  <a:txBody>
                    <a:bodyPr/>
                    <a:lstStyle/>
                    <a:p>
                      <a:pPr marL="13081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ер т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мы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45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128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Разделяете ли Вы убеждение автора романа «Война и мир» в том, что для счастья человеку необходимы любовь и взаимопонимание близких?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230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Согласны ли Вы с утверждением, что повзрослеть – значит научиться нести ответственность за других?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05">
                <a:tc>
                  <a:txBody>
                    <a:bodyPr/>
                    <a:lstStyle/>
                    <a:p>
                      <a:pPr marL="95250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323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Какие жизненные принципы и правила Вы бы постарались сохранить неизменными при любых обстоятельствах?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303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425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Событие отечественной истории, запечатлённое в искусстве.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323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504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marR="243840" algn="l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чём заключается нравственная ответственность учёного за результаты своей деятельности?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084">
                <a:tc>
                  <a:txBody>
                    <a:bodyPr/>
                    <a:lstStyle/>
                    <a:p>
                      <a:pPr marL="90488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605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Жизненный опыт кого из литературных героев может быть иллюстрацией к мысли А.С. Пушкина: «Бегут, меняясь, наши лета, меняя всё, меняя нас»?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0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4756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406">
            <a:off x="409684" y="981627"/>
            <a:ext cx="1198114" cy="6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0719" y="380201"/>
            <a:ext cx="986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Структура открытого банка тем итогового изложения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07863"/>
              </p:ext>
            </p:extLst>
          </p:nvPr>
        </p:nvGraphicFramePr>
        <p:xfrm>
          <a:off x="1847528" y="3556814"/>
          <a:ext cx="9577064" cy="2352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070">
                <a:tc>
                  <a:txBody>
                    <a:bodyPr/>
                    <a:lstStyle/>
                    <a:p>
                      <a:pPr marL="13081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3663" indent="0" algn="ctr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2000" b="1" spc="-5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20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45">
                <a:tc>
                  <a:txBody>
                    <a:bodyPr/>
                    <a:lstStyle/>
                    <a:p>
                      <a:pPr marL="88900" indent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Нравственные ценности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244">
                <a:tc>
                  <a:txBody>
                    <a:bodyPr/>
                    <a:lstStyle/>
                    <a:p>
                      <a:pPr marL="90488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Мир природы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005">
                <a:tc>
                  <a:txBody>
                    <a:bodyPr/>
                    <a:lstStyle/>
                    <a:p>
                      <a:pPr marL="95250" indent="0" algn="ctr" defTabSz="268288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22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algn="l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События истории</a:t>
                      </a:r>
                      <a:endParaRPr lang="ru-RU" sz="2200" dirty="0">
                        <a:solidFill>
                          <a:schemeClr val="accent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B15732C-1239-4238-8294-CC807191ED4F}"/>
              </a:ext>
            </a:extLst>
          </p:cNvPr>
          <p:cNvSpPr txBox="1"/>
          <p:nvPr/>
        </p:nvSpPr>
        <p:spPr>
          <a:xfrm>
            <a:off x="1559496" y="929762"/>
            <a:ext cx="9865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Банк изложений размещается в открытом доступе на официальном сайте ФГБНУ «ФИПИ».</a:t>
            </a:r>
          </a:p>
          <a:p>
            <a:pPr indent="457200" algn="just"/>
            <a:r>
              <a:rPr lang="ru-RU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 банк изложений включены тексты отечественных авторов, разработанные в 2014-2024 годах. Тексты распределены по трем разделам с учетом их содержательно-тематической 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88381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Другая 3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356A95"/>
      </a:hlink>
      <a:folHlink>
        <a:srgbClr val="76A7CE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16156</TotalTime>
  <Words>1991</Words>
  <Application>Microsoft Office PowerPoint</Application>
  <PresentationFormat>Широкоэкранный</PresentationFormat>
  <Paragraphs>163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Batang</vt:lpstr>
      <vt:lpstr>Arial</vt:lpstr>
      <vt:lpstr>Century Gothic</vt:lpstr>
      <vt:lpstr>Courier New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   ОО в рамках организации и проведения итогового сочинения (изложения) под подпись информируют: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creator>YandonovaBA</dc:creator>
  <cp:lastModifiedBy>Пользователь</cp:lastModifiedBy>
  <cp:revision>1132</cp:revision>
  <cp:lastPrinted>2025-11-27T14:36:18Z</cp:lastPrinted>
  <dcterms:created xsi:type="dcterms:W3CDTF">2009-03-12T11:49:47Z</dcterms:created>
  <dcterms:modified xsi:type="dcterms:W3CDTF">2025-11-28T07:39:00Z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