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63" r:id="rId2"/>
    <p:sldId id="264" r:id="rId3"/>
    <p:sldId id="265" r:id="rId4"/>
    <p:sldId id="266" r:id="rId5"/>
    <p:sldId id="267" r:id="rId6"/>
    <p:sldId id="268" r:id="rId7"/>
    <p:sldId id="269" r:id="rId8"/>
    <p:sldId id="281" r:id="rId9"/>
    <p:sldId id="270" r:id="rId10"/>
    <p:sldId id="271" r:id="rId11"/>
    <p:sldId id="278" r:id="rId12"/>
    <p:sldId id="279" r:id="rId13"/>
    <p:sldId id="272" r:id="rId14"/>
    <p:sldId id="273" r:id="rId15"/>
    <p:sldId id="274" r:id="rId16"/>
    <p:sldId id="277" r:id="rId17"/>
    <p:sldId id="282" r:id="rId18"/>
    <p:sldId id="280" r:id="rId19"/>
    <p:sldId id="276" r:id="rId20"/>
  </p:sldIdLst>
  <p:sldSz cx="9144000" cy="6858000" type="screen4x3"/>
  <p:notesSz cx="6858000" cy="9144000"/>
  <p:custDataLst>
    <p:tags r:id="rId23"/>
  </p:custDataLst>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Титульный лист" id="{1C85585A-2ADC-4385-8BA5-044504A297B6}">
          <p14:sldIdLst>
            <p14:sldId id="263"/>
          </p14:sldIdLst>
        </p14:section>
        <p14:section name="Общие положения" id="{D21C4725-939D-445A-AD3A-C0A3BE93E68F}">
          <p14:sldIdLst>
            <p14:sldId id="264"/>
            <p14:sldId id="265"/>
            <p14:sldId id="266"/>
            <p14:sldId id="267"/>
          </p14:sldIdLst>
        </p14:section>
        <p14:section name="Заполнение бланка ответов №1" id="{1D6EA8F1-DDE8-4A80-A2B2-48504E20660B}">
          <p14:sldIdLst>
            <p14:sldId id="268"/>
            <p14:sldId id="269"/>
            <p14:sldId id="281"/>
            <p14:sldId id="270"/>
            <p14:sldId id="271"/>
            <p14:sldId id="278"/>
            <p14:sldId id="279"/>
            <p14:sldId id="272"/>
            <p14:sldId id="273"/>
            <p14:sldId id="274"/>
            <p14:sldId id="277"/>
            <p14:sldId id="282"/>
            <p14:sldId id="280"/>
            <p14:sldId id="276"/>
          </p14:sldIdLst>
        </p14:section>
      </p14:sectionLst>
    </p:ext>
    <p:ext uri="{EFAFB233-063F-42B5-8137-9DF3F51BA10A}">
      <p15:sldGuideLst xmlns:p15="http://schemas.microsoft.com/office/powerpoint/2012/main">
        <p15:guide id="1" orient="horz" pos="2160" userDrawn="1">
          <p15:clr>
            <a:srgbClr val="A4A3A4"/>
          </p15:clr>
        </p15:guide>
        <p15:guide id="2" pos="408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F0C1"/>
    <a:srgbClr val="DC9D56"/>
    <a:srgbClr val="77B27A"/>
    <a:srgbClr val="08DE78"/>
    <a:srgbClr val="FDD0A4"/>
    <a:srgbClr val="FDCA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94660"/>
  </p:normalViewPr>
  <p:slideViewPr>
    <p:cSldViewPr snapToGrid="0">
      <p:cViewPr varScale="1">
        <p:scale>
          <a:sx n="54" d="100"/>
          <a:sy n="54" d="100"/>
        </p:scale>
        <p:origin x="1450" y="53"/>
      </p:cViewPr>
      <p:guideLst>
        <p:guide orient="horz" pos="2160"/>
        <p:guide pos="4082"/>
      </p:guideLst>
    </p:cSldViewPr>
  </p:slideViewPr>
  <p:notesTextViewPr>
    <p:cViewPr>
      <p:scale>
        <a:sx n="3" d="2"/>
        <a:sy n="3" d="2"/>
      </p:scale>
      <p:origin x="0" y="0"/>
    </p:cViewPr>
  </p:notesTextViewPr>
  <p:notesViewPr>
    <p:cSldViewPr snapToGrid="0">
      <p:cViewPr varScale="1">
        <p:scale>
          <a:sx n="90" d="100"/>
          <a:sy n="90" d="100"/>
        </p:scale>
        <p:origin x="302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74C9223-B649-4EA1-83AB-DD3E6DB31606}" type="datetimeFigureOut">
              <a:rPr lang="ru-RU" smtClean="0"/>
              <a:t>07.05.2025</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432F0E-A0CA-4C2F-819F-669898E32984}" type="slidenum">
              <a:rPr lang="ru-RU" smtClean="0"/>
              <a:t>‹#›</a:t>
            </a:fld>
            <a:endParaRPr lang="ru-RU" dirty="0"/>
          </a:p>
        </p:txBody>
      </p:sp>
    </p:spTree>
    <p:extLst>
      <p:ext uri="{BB962C8B-B14F-4D97-AF65-F5344CB8AC3E}">
        <p14:creationId xmlns:p14="http://schemas.microsoft.com/office/powerpoint/2010/main" val="1865160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DBAFDA-0917-44A6-9756-93933662DFDB}" type="datetimeFigureOut">
              <a:rPr lang="ru-RU" smtClean="0"/>
              <a:t>07.05.2025</a:t>
            </a:fld>
            <a:endParaRPr lang="ru-RU" dirty="0"/>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463CCF-C20C-436A-BCB3-C1196980EC4C}" type="slidenum">
              <a:rPr lang="ru-RU" smtClean="0"/>
              <a:t>‹#›</a:t>
            </a:fld>
            <a:endParaRPr lang="ru-RU" dirty="0"/>
          </a:p>
        </p:txBody>
      </p:sp>
    </p:spTree>
    <p:extLst>
      <p:ext uri="{BB962C8B-B14F-4D97-AF65-F5344CB8AC3E}">
        <p14:creationId xmlns:p14="http://schemas.microsoft.com/office/powerpoint/2010/main" val="4142431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grpSp>
        <p:nvGrpSpPr>
          <p:cNvPr id="7" name="Группа 6"/>
          <p:cNvGrpSpPr/>
          <p:nvPr userDrawn="1"/>
        </p:nvGrpSpPr>
        <p:grpSpPr>
          <a:xfrm>
            <a:off x="-4762" y="0"/>
            <a:ext cx="9153525" cy="6867525"/>
            <a:chOff x="946165" y="186853"/>
            <a:chExt cx="11245834" cy="6867524"/>
          </a:xfrm>
        </p:grpSpPr>
        <p:pic>
          <p:nvPicPr>
            <p:cNvPr id="8" name="Рисунок 7"/>
            <p:cNvPicPr>
              <a:picLocks noChangeAspect="1"/>
            </p:cNvPicPr>
            <p:nvPr/>
          </p:nvPicPr>
          <p:blipFill rotWithShape="1">
            <a:blip r:embed="rId2"/>
            <a:srcRect l="25911" t="2648"/>
            <a:stretch/>
          </p:blipFill>
          <p:spPr>
            <a:xfrm>
              <a:off x="946165" y="186853"/>
              <a:ext cx="11245834" cy="6867524"/>
            </a:xfrm>
            <a:prstGeom prst="rect">
              <a:avLst/>
            </a:prstGeom>
            <a:noFill/>
            <a:ln>
              <a:noFill/>
            </a:ln>
          </p:spPr>
        </p:pic>
        <p:grpSp>
          <p:nvGrpSpPr>
            <p:cNvPr id="9" name="Группа 8"/>
            <p:cNvGrpSpPr/>
            <p:nvPr/>
          </p:nvGrpSpPr>
          <p:grpSpPr>
            <a:xfrm>
              <a:off x="7045160" y="3839994"/>
              <a:ext cx="3270049" cy="647652"/>
              <a:chOff x="7045160" y="3839994"/>
              <a:chExt cx="3270049" cy="647652"/>
            </a:xfrm>
          </p:grpSpPr>
          <p:sp>
            <p:nvSpPr>
              <p:cNvPr id="10" name="Скругленный прямоугольник 9"/>
              <p:cNvSpPr/>
              <p:nvPr/>
            </p:nvSpPr>
            <p:spPr>
              <a:xfrm rot="21089594">
                <a:off x="7045160" y="3851771"/>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800" dirty="0"/>
              </a:p>
            </p:txBody>
          </p:sp>
          <p:sp>
            <p:nvSpPr>
              <p:cNvPr id="11" name="Скругленный прямоугольник 10"/>
              <p:cNvSpPr/>
              <p:nvPr/>
            </p:nvSpPr>
            <p:spPr>
              <a:xfrm rot="1079854">
                <a:off x="8681648" y="3924583"/>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800" dirty="0"/>
              </a:p>
            </p:txBody>
          </p:sp>
          <p:sp>
            <p:nvSpPr>
              <p:cNvPr id="12" name="Скругленный прямоугольник 11"/>
              <p:cNvSpPr/>
              <p:nvPr/>
            </p:nvSpPr>
            <p:spPr>
              <a:xfrm rot="20999673">
                <a:off x="10177227" y="3839994"/>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800" dirty="0"/>
              </a:p>
            </p:txBody>
          </p:sp>
          <p:sp>
            <p:nvSpPr>
              <p:cNvPr id="13" name="Скругленный прямоугольник 12"/>
              <p:cNvSpPr/>
              <p:nvPr/>
            </p:nvSpPr>
            <p:spPr>
              <a:xfrm rot="1030604">
                <a:off x="10162266" y="4434662"/>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800" dirty="0"/>
              </a:p>
            </p:txBody>
          </p:sp>
        </p:grpSp>
      </p:grpSp>
      <p:sp>
        <p:nvSpPr>
          <p:cNvPr id="14" name="Овал 13"/>
          <p:cNvSpPr/>
          <p:nvPr userDrawn="1"/>
        </p:nvSpPr>
        <p:spPr>
          <a:xfrm>
            <a:off x="6097613" y="2440527"/>
            <a:ext cx="671924" cy="67310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800" dirty="0"/>
          </a:p>
        </p:txBody>
      </p:sp>
      <p:sp>
        <p:nvSpPr>
          <p:cNvPr id="15" name="Прямоугольник 14"/>
          <p:cNvSpPr/>
          <p:nvPr userDrawn="1"/>
        </p:nvSpPr>
        <p:spPr>
          <a:xfrm>
            <a:off x="7064525" y="2103976"/>
            <a:ext cx="671924" cy="6731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800" dirty="0"/>
          </a:p>
        </p:txBody>
      </p:sp>
      <p:sp>
        <p:nvSpPr>
          <p:cNvPr id="16" name="Равнобедренный треугольник 15"/>
          <p:cNvSpPr/>
          <p:nvPr userDrawn="1"/>
        </p:nvSpPr>
        <p:spPr>
          <a:xfrm>
            <a:off x="5614157" y="1933339"/>
            <a:ext cx="671924" cy="67310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800" dirty="0"/>
          </a:p>
        </p:txBody>
      </p:sp>
      <p:sp>
        <p:nvSpPr>
          <p:cNvPr id="17" name="Параллелограмм 16"/>
          <p:cNvSpPr/>
          <p:nvPr userDrawn="1"/>
        </p:nvSpPr>
        <p:spPr>
          <a:xfrm>
            <a:off x="4794739" y="2103977"/>
            <a:ext cx="671924" cy="673101"/>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800" dirty="0"/>
          </a:p>
        </p:txBody>
      </p:sp>
    </p:spTree>
    <p:extLst>
      <p:ext uri="{BB962C8B-B14F-4D97-AF65-F5344CB8AC3E}">
        <p14:creationId xmlns:p14="http://schemas.microsoft.com/office/powerpoint/2010/main" val="2411433134"/>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rtlCol="0" anchor="b"/>
          <a:lstStyle>
            <a:lvl1pPr>
              <a:defRPr sz="3200"/>
            </a:lvl1pPr>
          </a:lstStyle>
          <a:p>
            <a:pPr rtl="0"/>
            <a:r>
              <a:rPr lang="ru-RU"/>
              <a:t>Образец заголовка</a:t>
            </a:r>
            <a:endParaRPr lang="ru-RU" dirty="0"/>
          </a:p>
        </p:txBody>
      </p:sp>
      <p:sp>
        <p:nvSpPr>
          <p:cNvPr id="3" name="Объект 2"/>
          <p:cNvSpPr>
            <a:spLocks noGrp="1"/>
          </p:cNvSpPr>
          <p:nvPr>
            <p:ph idx="1"/>
          </p:nvPr>
        </p:nvSpPr>
        <p:spPr>
          <a:xfrm>
            <a:off x="3887391" y="987426"/>
            <a:ext cx="462915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Текст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a:t>Образец текста</a:t>
            </a:r>
          </a:p>
        </p:txBody>
      </p:sp>
      <p:sp>
        <p:nvSpPr>
          <p:cNvPr id="5" name="Дата 4"/>
          <p:cNvSpPr>
            <a:spLocks noGrp="1"/>
          </p:cNvSpPr>
          <p:nvPr>
            <p:ph type="dt" sz="half" idx="10"/>
          </p:nvPr>
        </p:nvSpPr>
        <p:spPr/>
        <p:txBody>
          <a:bodyPr rtlCol="0"/>
          <a:lstStyle/>
          <a:p>
            <a:pPr rtl="0"/>
            <a:fld id="{8B1ADFEA-9DE1-4A92-A882-611938CF2346}" type="datetime1">
              <a:rPr lang="ru-RU" smtClean="0"/>
              <a:t>07.05.2025</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EDF5074B-1D8C-4FBF-B643-29DBF83DE07B}" type="slidenum">
              <a:rPr lang="ru-RU" smtClean="0"/>
              <a:t>‹#›</a:t>
            </a:fld>
            <a:endParaRPr lang="ru-RU" dirty="0"/>
          </a:p>
        </p:txBody>
      </p:sp>
    </p:spTree>
    <p:extLst>
      <p:ext uri="{BB962C8B-B14F-4D97-AF65-F5344CB8AC3E}">
        <p14:creationId xmlns:p14="http://schemas.microsoft.com/office/powerpoint/2010/main" val="183567179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rtlCol="0" anchor="b"/>
          <a:lstStyle>
            <a:lvl1pPr>
              <a:defRPr sz="3200"/>
            </a:lvl1pPr>
          </a:lstStyle>
          <a:p>
            <a:pPr rtl="0"/>
            <a:r>
              <a:rPr lang="ru-RU"/>
              <a:t>Образец заголовка</a:t>
            </a:r>
            <a:endParaRPr lang="ru-RU" dirty="0"/>
          </a:p>
        </p:txBody>
      </p:sp>
      <p:sp>
        <p:nvSpPr>
          <p:cNvPr id="3" name="Рисунок 2"/>
          <p:cNvSpPr>
            <a:spLocks noGrp="1"/>
          </p:cNvSpPr>
          <p:nvPr>
            <p:ph type="pic" idx="1"/>
          </p:nvPr>
        </p:nvSpPr>
        <p:spPr>
          <a:xfrm>
            <a:off x="3887391" y="987426"/>
            <a:ext cx="462915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a:t>Вставка рисунка</a:t>
            </a:r>
            <a:endParaRPr lang="ru-RU" dirty="0"/>
          </a:p>
        </p:txBody>
      </p:sp>
      <p:sp>
        <p:nvSpPr>
          <p:cNvPr id="4" name="Текст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a:t>Образец текста</a:t>
            </a:r>
          </a:p>
        </p:txBody>
      </p:sp>
      <p:sp>
        <p:nvSpPr>
          <p:cNvPr id="5" name="Дата 4"/>
          <p:cNvSpPr>
            <a:spLocks noGrp="1"/>
          </p:cNvSpPr>
          <p:nvPr>
            <p:ph type="dt" sz="half" idx="10"/>
          </p:nvPr>
        </p:nvSpPr>
        <p:spPr/>
        <p:txBody>
          <a:bodyPr rtlCol="0"/>
          <a:lstStyle/>
          <a:p>
            <a:pPr rtl="0"/>
            <a:fld id="{A56B5164-4FF1-435D-8194-227AB7D25C17}" type="datetime1">
              <a:rPr lang="ru-RU" smtClean="0"/>
              <a:t>07.05.2025</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EDF5074B-1D8C-4FBF-B643-29DBF83DE07B}" type="slidenum">
              <a:rPr lang="ru-RU" smtClean="0"/>
              <a:t>‹#›</a:t>
            </a:fld>
            <a:endParaRPr lang="ru-RU" dirty="0"/>
          </a:p>
        </p:txBody>
      </p:sp>
    </p:spTree>
    <p:extLst>
      <p:ext uri="{BB962C8B-B14F-4D97-AF65-F5344CB8AC3E}">
        <p14:creationId xmlns:p14="http://schemas.microsoft.com/office/powerpoint/2010/main" val="1470735667"/>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ru-RU" dirty="0"/>
          </a:p>
        </p:txBody>
      </p:sp>
      <p:sp>
        <p:nvSpPr>
          <p:cNvPr id="3" name="Вертикальный текст 2"/>
          <p:cNvSpPr>
            <a:spLocks noGrp="1"/>
          </p:cNvSpPr>
          <p:nvPr>
            <p:ph type="body" orient="vert" idx="1"/>
          </p:nvPr>
        </p:nvSpPr>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p:cNvSpPr>
            <a:spLocks noGrp="1"/>
          </p:cNvSpPr>
          <p:nvPr>
            <p:ph type="dt" sz="half" idx="10"/>
          </p:nvPr>
        </p:nvSpPr>
        <p:spPr/>
        <p:txBody>
          <a:bodyPr rtlCol="0"/>
          <a:lstStyle/>
          <a:p>
            <a:pPr rtl="0"/>
            <a:fld id="{8DB621B6-53AD-48C9-9A35-68952ED0D315}" type="datetime1">
              <a:rPr lang="ru-RU" smtClean="0"/>
              <a:t>07.05.2025</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EDF5074B-1D8C-4FBF-B643-29DBF83DE07B}" type="slidenum">
              <a:rPr lang="ru-RU" smtClean="0"/>
              <a:t>‹#›</a:t>
            </a:fld>
            <a:endParaRPr lang="ru-RU" dirty="0"/>
          </a:p>
        </p:txBody>
      </p:sp>
    </p:spTree>
    <p:extLst>
      <p:ext uri="{BB962C8B-B14F-4D97-AF65-F5344CB8AC3E}">
        <p14:creationId xmlns:p14="http://schemas.microsoft.com/office/powerpoint/2010/main" val="2602135999"/>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rtlCol="0"/>
          <a:lstStyle/>
          <a:p>
            <a:pPr rtl="0"/>
            <a:r>
              <a:rPr lang="ru-RU"/>
              <a:t>Образец заголовка</a:t>
            </a:r>
            <a:endParaRPr lang="ru-RU" dirty="0"/>
          </a:p>
        </p:txBody>
      </p:sp>
      <p:sp>
        <p:nvSpPr>
          <p:cNvPr id="3" name="Вертикальный текст 2"/>
          <p:cNvSpPr>
            <a:spLocks noGrp="1"/>
          </p:cNvSpPr>
          <p:nvPr>
            <p:ph type="body" orient="vert" idx="1"/>
          </p:nvPr>
        </p:nvSpPr>
        <p:spPr>
          <a:xfrm>
            <a:off x="628650" y="365125"/>
            <a:ext cx="5800725" cy="5811838"/>
          </a:xfrm>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p:cNvSpPr>
            <a:spLocks noGrp="1"/>
          </p:cNvSpPr>
          <p:nvPr>
            <p:ph type="dt" sz="half" idx="10"/>
          </p:nvPr>
        </p:nvSpPr>
        <p:spPr/>
        <p:txBody>
          <a:bodyPr rtlCol="0"/>
          <a:lstStyle/>
          <a:p>
            <a:pPr rtl="0"/>
            <a:fld id="{1DD08436-B02A-4C58-9357-5A1F484D1ED3}" type="datetime1">
              <a:rPr lang="ru-RU" smtClean="0"/>
              <a:t>07.05.2025</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EDF5074B-1D8C-4FBF-B643-29DBF83DE07B}" type="slidenum">
              <a:rPr lang="ru-RU" smtClean="0"/>
              <a:t>‹#›</a:t>
            </a:fld>
            <a:endParaRPr lang="ru-RU" dirty="0"/>
          </a:p>
        </p:txBody>
      </p:sp>
    </p:spTree>
    <p:extLst>
      <p:ext uri="{BB962C8B-B14F-4D97-AF65-F5344CB8AC3E}">
        <p14:creationId xmlns:p14="http://schemas.microsoft.com/office/powerpoint/2010/main" val="366161859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bg>
      <p:bgPr>
        <a:solidFill>
          <a:schemeClr val="bg2">
            <a:lumMod val="25000"/>
          </a:schemeClr>
        </a:solidFill>
        <a:effectLst/>
      </p:bgPr>
    </p:bg>
    <p:spTree>
      <p:nvGrpSpPr>
        <p:cNvPr id="1" name=""/>
        <p:cNvGrpSpPr/>
        <p:nvPr/>
      </p:nvGrpSpPr>
      <p:grpSpPr>
        <a:xfrm>
          <a:off x="0" y="0"/>
          <a:ext cx="0" cy="0"/>
          <a:chOff x="0" y="0"/>
          <a:chExt cx="0" cy="0"/>
        </a:xfrm>
      </p:grpSpPr>
      <p:pic>
        <p:nvPicPr>
          <p:cNvPr id="7" name="Рисунок 6"/>
          <p:cNvPicPr>
            <a:picLocks noChangeAspect="1"/>
          </p:cNvPicPr>
          <p:nvPr userDrawn="1"/>
        </p:nvPicPr>
        <p:blipFill rotWithShape="1">
          <a:blip r:embed="rId2"/>
          <a:srcRect r="36869"/>
          <a:stretch/>
        </p:blipFill>
        <p:spPr>
          <a:xfrm>
            <a:off x="3992743" y="1624994"/>
            <a:ext cx="5151257" cy="5092739"/>
          </a:xfrm>
          <a:prstGeom prst="rect">
            <a:avLst/>
          </a:prstGeom>
        </p:spPr>
      </p:pic>
    </p:spTree>
    <p:extLst>
      <p:ext uri="{BB962C8B-B14F-4D97-AF65-F5344CB8AC3E}">
        <p14:creationId xmlns:p14="http://schemas.microsoft.com/office/powerpoint/2010/main" val="1711710177"/>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rtlCol="0" anchor="b"/>
          <a:lstStyle>
            <a:lvl1pPr algn="ctr">
              <a:defRPr sz="6000"/>
            </a:lvl1pPr>
          </a:lstStyle>
          <a:p>
            <a:pPr rtl="0"/>
            <a:r>
              <a:rPr lang="ru-RU"/>
              <a:t>Образец заголовка</a:t>
            </a:r>
            <a:endParaRPr lang="ru-RU" dirty="0"/>
          </a:p>
        </p:txBody>
      </p:sp>
      <p:sp>
        <p:nvSpPr>
          <p:cNvPr id="3" name="Подзаголовок 2"/>
          <p:cNvSpPr>
            <a:spLocks noGrp="1"/>
          </p:cNvSpPr>
          <p:nvPr>
            <p:ph type="subTitle" idx="1"/>
          </p:nvPr>
        </p:nvSpPr>
        <p:spPr>
          <a:xfrm>
            <a:off x="1143000" y="3602038"/>
            <a:ext cx="6858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a:t>Образец подзаголовка</a:t>
            </a:r>
            <a:endParaRPr lang="ru-RU" dirty="0"/>
          </a:p>
        </p:txBody>
      </p:sp>
      <p:sp>
        <p:nvSpPr>
          <p:cNvPr id="4" name="Дата 3"/>
          <p:cNvSpPr>
            <a:spLocks noGrp="1"/>
          </p:cNvSpPr>
          <p:nvPr>
            <p:ph type="dt" sz="half" idx="10"/>
          </p:nvPr>
        </p:nvSpPr>
        <p:spPr/>
        <p:txBody>
          <a:bodyPr rtlCol="0"/>
          <a:lstStyle/>
          <a:p>
            <a:pPr rtl="0"/>
            <a:fld id="{25E1D1FA-26EE-4183-8FAA-81630E70D69E}" type="datetime1">
              <a:rPr lang="ru-RU" smtClean="0"/>
              <a:t>07.05.2025</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EDF5074B-1D8C-4FBF-B643-29DBF83DE07B}" type="slidenum">
              <a:rPr lang="ru-RU" smtClean="0"/>
              <a:t>‹#›</a:t>
            </a:fld>
            <a:endParaRPr lang="ru-RU" dirty="0"/>
          </a:p>
        </p:txBody>
      </p:sp>
      <p:grpSp>
        <p:nvGrpSpPr>
          <p:cNvPr id="7" name="Группа 6"/>
          <p:cNvGrpSpPr/>
          <p:nvPr userDrawn="1"/>
        </p:nvGrpSpPr>
        <p:grpSpPr>
          <a:xfrm flipH="1">
            <a:off x="0" y="1"/>
            <a:ext cx="9201150" cy="6887497"/>
            <a:chOff x="0" y="-29497"/>
            <a:chExt cx="12268200" cy="6887497"/>
          </a:xfrm>
        </p:grpSpPr>
        <p:pic>
          <p:nvPicPr>
            <p:cNvPr id="8" name="Рисунок 7"/>
            <p:cNvPicPr>
              <a:picLocks noChangeAspect="1"/>
            </p:cNvPicPr>
            <p:nvPr userDrawn="1"/>
          </p:nvPicPr>
          <p:blipFill rotWithShape="1">
            <a:blip r:embed="rId2"/>
            <a:srcRect l="6570" t="16308"/>
            <a:stretch/>
          </p:blipFill>
          <p:spPr>
            <a:xfrm>
              <a:off x="0" y="-29497"/>
              <a:ext cx="12268200" cy="6887497"/>
            </a:xfrm>
            <a:prstGeom prst="rect">
              <a:avLst/>
            </a:prstGeom>
          </p:spPr>
        </p:pic>
        <p:sp>
          <p:nvSpPr>
            <p:cNvPr id="9" name="Скругленный прямоугольник 8"/>
            <p:cNvSpPr/>
            <p:nvPr/>
          </p:nvSpPr>
          <p:spPr>
            <a:xfrm rot="4396381">
              <a:off x="8532461" y="4718058"/>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800" dirty="0"/>
            </a:p>
          </p:txBody>
        </p:sp>
        <p:sp>
          <p:nvSpPr>
            <p:cNvPr id="10" name="Скругленный прямоугольник 9"/>
            <p:cNvSpPr/>
            <p:nvPr/>
          </p:nvSpPr>
          <p:spPr>
            <a:xfrm rot="4396381">
              <a:off x="10296967" y="4718059"/>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800" dirty="0"/>
            </a:p>
          </p:txBody>
        </p:sp>
      </p:grpSp>
      <p:sp>
        <p:nvSpPr>
          <p:cNvPr id="11" name="Овал 10"/>
          <p:cNvSpPr/>
          <p:nvPr userDrawn="1"/>
        </p:nvSpPr>
        <p:spPr>
          <a:xfrm>
            <a:off x="2111998" y="1842295"/>
            <a:ext cx="638685" cy="67310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800" dirty="0"/>
          </a:p>
        </p:txBody>
      </p:sp>
      <p:sp>
        <p:nvSpPr>
          <p:cNvPr id="13" name="Равнобедренный треугольник 12"/>
          <p:cNvSpPr/>
          <p:nvPr userDrawn="1"/>
        </p:nvSpPr>
        <p:spPr>
          <a:xfrm>
            <a:off x="716585" y="1947042"/>
            <a:ext cx="638685" cy="67310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800" dirty="0"/>
          </a:p>
        </p:txBody>
      </p:sp>
      <p:sp>
        <p:nvSpPr>
          <p:cNvPr id="14" name="Параллелограмм 13"/>
          <p:cNvSpPr/>
          <p:nvPr userDrawn="1"/>
        </p:nvSpPr>
        <p:spPr>
          <a:xfrm>
            <a:off x="1542094" y="2716214"/>
            <a:ext cx="638685" cy="673101"/>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800" dirty="0"/>
          </a:p>
        </p:txBody>
      </p:sp>
    </p:spTree>
    <p:extLst>
      <p:ext uri="{BB962C8B-B14F-4D97-AF65-F5344CB8AC3E}">
        <p14:creationId xmlns:p14="http://schemas.microsoft.com/office/powerpoint/2010/main" val="41966489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7" name="Прямоугольник 6"/>
          <p:cNvSpPr/>
          <p:nvPr userDrawn="1"/>
        </p:nvSpPr>
        <p:spPr>
          <a:xfrm>
            <a:off x="0" y="-23916"/>
            <a:ext cx="9144000" cy="5581649"/>
          </a:xfrm>
          <a:prstGeom prst="rect">
            <a:avLst/>
          </a:prstGeom>
          <a:solidFill>
            <a:srgbClr val="77B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8" name="Овал 7"/>
          <p:cNvSpPr/>
          <p:nvPr userDrawn="1"/>
        </p:nvSpPr>
        <p:spPr>
          <a:xfrm>
            <a:off x="2547670" y="246750"/>
            <a:ext cx="653877" cy="61489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800" dirty="0"/>
          </a:p>
        </p:txBody>
      </p:sp>
      <p:sp>
        <p:nvSpPr>
          <p:cNvPr id="9" name="Прямоугольник 8"/>
          <p:cNvSpPr/>
          <p:nvPr userDrawn="1"/>
        </p:nvSpPr>
        <p:spPr>
          <a:xfrm>
            <a:off x="212512" y="2839051"/>
            <a:ext cx="554932" cy="59811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800" dirty="0"/>
          </a:p>
        </p:txBody>
      </p:sp>
      <p:sp>
        <p:nvSpPr>
          <p:cNvPr id="10" name="Равнобедренный треугольник 15"/>
          <p:cNvSpPr/>
          <p:nvPr userDrawn="1"/>
        </p:nvSpPr>
        <p:spPr>
          <a:xfrm>
            <a:off x="1143734" y="336856"/>
            <a:ext cx="653877" cy="61489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800" dirty="0"/>
          </a:p>
        </p:txBody>
      </p:sp>
      <p:sp>
        <p:nvSpPr>
          <p:cNvPr id="11" name="Параллелограмм 16"/>
          <p:cNvSpPr/>
          <p:nvPr userDrawn="1"/>
        </p:nvSpPr>
        <p:spPr>
          <a:xfrm>
            <a:off x="302079" y="1461089"/>
            <a:ext cx="653877" cy="614894"/>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800" dirty="0"/>
          </a:p>
        </p:txBody>
      </p:sp>
      <p:sp>
        <p:nvSpPr>
          <p:cNvPr id="13" name="Прямоугольник 12"/>
          <p:cNvSpPr/>
          <p:nvPr userDrawn="1"/>
        </p:nvSpPr>
        <p:spPr>
          <a:xfrm>
            <a:off x="0" y="5733416"/>
            <a:ext cx="9144000" cy="1124585"/>
          </a:xfrm>
          <a:prstGeom prst="rect">
            <a:avLst/>
          </a:prstGeom>
          <a:solidFill>
            <a:srgbClr val="DC9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pic>
        <p:nvPicPr>
          <p:cNvPr id="14" name="Рисунок 13"/>
          <p:cNvPicPr>
            <a:picLocks noChangeAspect="1"/>
          </p:cNvPicPr>
          <p:nvPr userDrawn="1"/>
        </p:nvPicPr>
        <p:blipFill rotWithShape="1">
          <a:blip r:embed="rId2"/>
          <a:srcRect r="36869"/>
          <a:stretch/>
        </p:blipFill>
        <p:spPr>
          <a:xfrm>
            <a:off x="6065044" y="3863334"/>
            <a:ext cx="3078957" cy="2549598"/>
          </a:xfrm>
          <a:prstGeom prst="rect">
            <a:avLst/>
          </a:prstGeom>
        </p:spPr>
      </p:pic>
      <p:sp>
        <p:nvSpPr>
          <p:cNvPr id="15" name="Заголовок 14"/>
          <p:cNvSpPr>
            <a:spLocks noGrp="1"/>
          </p:cNvSpPr>
          <p:nvPr>
            <p:ph type="title"/>
          </p:nvPr>
        </p:nvSpPr>
        <p:spPr>
          <a:xfrm>
            <a:off x="5739811" y="263230"/>
            <a:ext cx="2399712" cy="977292"/>
          </a:xfrm>
        </p:spPr>
        <p:txBody>
          <a:bodyPr>
            <a:noAutofit/>
          </a:bodyPr>
          <a:lstStyle>
            <a:lvl1pPr>
              <a:defRPr sz="3500" b="1"/>
            </a:lvl1pPr>
          </a:lstStyle>
          <a:p>
            <a:r>
              <a:rPr lang="ru-RU" dirty="0"/>
              <a:t>Образец заголовка</a:t>
            </a:r>
          </a:p>
        </p:txBody>
      </p:sp>
      <p:sp>
        <p:nvSpPr>
          <p:cNvPr id="21" name="Текст 19"/>
          <p:cNvSpPr>
            <a:spLocks noGrp="1"/>
          </p:cNvSpPr>
          <p:nvPr>
            <p:ph type="body" sz="quarter" idx="11"/>
          </p:nvPr>
        </p:nvSpPr>
        <p:spPr>
          <a:xfrm>
            <a:off x="6488807" y="1912380"/>
            <a:ext cx="1650716" cy="327207"/>
          </a:xfrm>
        </p:spPr>
        <p:txBody>
          <a:bodyPr>
            <a:normAutofit/>
          </a:bodyPr>
          <a:lstStyle>
            <a:lvl1pPr marL="0" indent="0">
              <a:buNone/>
              <a:defRPr sz="1400" baseline="0"/>
            </a:lvl1pPr>
          </a:lstStyle>
          <a:p>
            <a:pPr lvl="0"/>
            <a:r>
              <a:rPr lang="ru-RU" dirty="0"/>
              <a:t>Образец текста</a:t>
            </a:r>
          </a:p>
        </p:txBody>
      </p:sp>
    </p:spTree>
    <p:extLst>
      <p:ext uri="{BB962C8B-B14F-4D97-AF65-F5344CB8AC3E}">
        <p14:creationId xmlns:p14="http://schemas.microsoft.com/office/powerpoint/2010/main" val="181870680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rtlCol="0" anchor="b"/>
          <a:lstStyle>
            <a:lvl1pPr>
              <a:defRPr sz="6000"/>
            </a:lvl1pPr>
          </a:lstStyle>
          <a:p>
            <a:pPr rtl="0"/>
            <a:r>
              <a:rPr lang="ru-RU"/>
              <a:t>Образец заголовка</a:t>
            </a:r>
            <a:endParaRPr lang="ru-RU" dirty="0"/>
          </a:p>
        </p:txBody>
      </p:sp>
      <p:sp>
        <p:nvSpPr>
          <p:cNvPr id="3" name="Текст 2"/>
          <p:cNvSpPr>
            <a:spLocks noGrp="1"/>
          </p:cNvSpPr>
          <p:nvPr>
            <p:ph type="body" idx="1"/>
          </p:nvPr>
        </p:nvSpPr>
        <p:spPr>
          <a:xfrm>
            <a:off x="623888" y="4589464"/>
            <a:ext cx="78867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a:t>Образец текста</a:t>
            </a:r>
          </a:p>
        </p:txBody>
      </p:sp>
      <p:sp>
        <p:nvSpPr>
          <p:cNvPr id="4" name="Дата 3"/>
          <p:cNvSpPr>
            <a:spLocks noGrp="1"/>
          </p:cNvSpPr>
          <p:nvPr>
            <p:ph type="dt" sz="half" idx="10"/>
          </p:nvPr>
        </p:nvSpPr>
        <p:spPr/>
        <p:txBody>
          <a:bodyPr rtlCol="0"/>
          <a:lstStyle/>
          <a:p>
            <a:pPr rtl="0"/>
            <a:fld id="{416E281E-599B-43B2-9DC9-A1A8B6D9FBBA}" type="datetime1">
              <a:rPr lang="ru-RU" smtClean="0"/>
              <a:t>07.05.2025</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EDF5074B-1D8C-4FBF-B643-29DBF83DE07B}" type="slidenum">
              <a:rPr lang="ru-RU" smtClean="0"/>
              <a:t>‹#›</a:t>
            </a:fld>
            <a:endParaRPr lang="ru-RU" dirty="0"/>
          </a:p>
        </p:txBody>
      </p:sp>
    </p:spTree>
    <p:extLst>
      <p:ext uri="{BB962C8B-B14F-4D97-AF65-F5344CB8AC3E}">
        <p14:creationId xmlns:p14="http://schemas.microsoft.com/office/powerpoint/2010/main" val="344281992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ru-RU" dirty="0"/>
          </a:p>
        </p:txBody>
      </p:sp>
      <p:sp>
        <p:nvSpPr>
          <p:cNvPr id="3" name="Объект 2"/>
          <p:cNvSpPr>
            <a:spLocks noGrp="1"/>
          </p:cNvSpPr>
          <p:nvPr>
            <p:ph sz="half" idx="1"/>
          </p:nvPr>
        </p:nvSpPr>
        <p:spPr>
          <a:xfrm>
            <a:off x="628650" y="1825625"/>
            <a:ext cx="3886200" cy="4351338"/>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Объект 3"/>
          <p:cNvSpPr>
            <a:spLocks noGrp="1"/>
          </p:cNvSpPr>
          <p:nvPr>
            <p:ph sz="half" idx="2"/>
          </p:nvPr>
        </p:nvSpPr>
        <p:spPr>
          <a:xfrm>
            <a:off x="4629150" y="1825625"/>
            <a:ext cx="3886200" cy="4351338"/>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Дата 4"/>
          <p:cNvSpPr>
            <a:spLocks noGrp="1"/>
          </p:cNvSpPr>
          <p:nvPr>
            <p:ph type="dt" sz="half" idx="10"/>
          </p:nvPr>
        </p:nvSpPr>
        <p:spPr/>
        <p:txBody>
          <a:bodyPr rtlCol="0"/>
          <a:lstStyle/>
          <a:p>
            <a:pPr rtl="0"/>
            <a:fld id="{B50FB510-8B9F-4B49-9148-1E1B1863F880}" type="datetime1">
              <a:rPr lang="ru-RU" smtClean="0"/>
              <a:t>07.05.2025</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EDF5074B-1D8C-4FBF-B643-29DBF83DE07B}" type="slidenum">
              <a:rPr lang="ru-RU" smtClean="0"/>
              <a:t>‹#›</a:t>
            </a:fld>
            <a:endParaRPr lang="ru-RU" dirty="0"/>
          </a:p>
        </p:txBody>
      </p:sp>
    </p:spTree>
    <p:extLst>
      <p:ext uri="{BB962C8B-B14F-4D97-AF65-F5344CB8AC3E}">
        <p14:creationId xmlns:p14="http://schemas.microsoft.com/office/powerpoint/2010/main" val="215800455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rtlCol="0"/>
          <a:lstStyle/>
          <a:p>
            <a:pPr rtl="0"/>
            <a:r>
              <a:rPr lang="ru-RU"/>
              <a:t>Образец заголовка</a:t>
            </a:r>
            <a:endParaRPr lang="ru-RU" dirty="0"/>
          </a:p>
        </p:txBody>
      </p:sp>
      <p:sp>
        <p:nvSpPr>
          <p:cNvPr id="3" name="Текст 2"/>
          <p:cNvSpPr>
            <a:spLocks noGrp="1"/>
          </p:cNvSpPr>
          <p:nvPr>
            <p:ph type="body" idx="1"/>
          </p:nvPr>
        </p:nvSpPr>
        <p:spPr>
          <a:xfrm>
            <a:off x="629842" y="1681163"/>
            <a:ext cx="38683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4" name="Объект 3"/>
          <p:cNvSpPr>
            <a:spLocks noGrp="1"/>
          </p:cNvSpPr>
          <p:nvPr>
            <p:ph sz="half" idx="2"/>
          </p:nvPr>
        </p:nvSpPr>
        <p:spPr>
          <a:xfrm>
            <a:off x="629842" y="2505075"/>
            <a:ext cx="3868340" cy="3684588"/>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Текст 4"/>
          <p:cNvSpPr>
            <a:spLocks noGrp="1"/>
          </p:cNvSpPr>
          <p:nvPr>
            <p:ph type="body" sz="quarter" idx="3"/>
          </p:nvPr>
        </p:nvSpPr>
        <p:spPr>
          <a:xfrm>
            <a:off x="4629150" y="1681163"/>
            <a:ext cx="3887391"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6" name="Объект 5"/>
          <p:cNvSpPr>
            <a:spLocks noGrp="1"/>
          </p:cNvSpPr>
          <p:nvPr>
            <p:ph sz="quarter" idx="4"/>
          </p:nvPr>
        </p:nvSpPr>
        <p:spPr>
          <a:xfrm>
            <a:off x="4629150" y="2505075"/>
            <a:ext cx="3887391" cy="3684588"/>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7" name="Дата 6"/>
          <p:cNvSpPr>
            <a:spLocks noGrp="1"/>
          </p:cNvSpPr>
          <p:nvPr>
            <p:ph type="dt" sz="half" idx="10"/>
          </p:nvPr>
        </p:nvSpPr>
        <p:spPr/>
        <p:txBody>
          <a:bodyPr rtlCol="0"/>
          <a:lstStyle/>
          <a:p>
            <a:pPr rtl="0"/>
            <a:fld id="{FFFA75A9-71CC-439B-AF6B-3E4CEE027CB6}" type="datetime1">
              <a:rPr lang="ru-RU" smtClean="0"/>
              <a:t>07.05.2025</a:t>
            </a:fld>
            <a:endParaRPr lang="ru-RU" dirty="0"/>
          </a:p>
        </p:txBody>
      </p:sp>
      <p:sp>
        <p:nvSpPr>
          <p:cNvPr id="8" name="Нижний колонтитул 7"/>
          <p:cNvSpPr>
            <a:spLocks noGrp="1"/>
          </p:cNvSpPr>
          <p:nvPr>
            <p:ph type="ftr" sz="quarter" idx="11"/>
          </p:nvPr>
        </p:nvSpPr>
        <p:spPr/>
        <p:txBody>
          <a:bodyPr rtlCol="0"/>
          <a:lstStyle/>
          <a:p>
            <a:pPr rtl="0"/>
            <a:endParaRPr lang="ru-RU" dirty="0"/>
          </a:p>
        </p:txBody>
      </p:sp>
      <p:sp>
        <p:nvSpPr>
          <p:cNvPr id="9" name="Номер слайда 8"/>
          <p:cNvSpPr>
            <a:spLocks noGrp="1"/>
          </p:cNvSpPr>
          <p:nvPr>
            <p:ph type="sldNum" sz="quarter" idx="12"/>
          </p:nvPr>
        </p:nvSpPr>
        <p:spPr/>
        <p:txBody>
          <a:bodyPr rtlCol="0"/>
          <a:lstStyle/>
          <a:p>
            <a:pPr rtl="0"/>
            <a:fld id="{EDF5074B-1D8C-4FBF-B643-29DBF83DE07B}" type="slidenum">
              <a:rPr lang="ru-RU" smtClean="0"/>
              <a:t>‹#›</a:t>
            </a:fld>
            <a:endParaRPr lang="ru-RU" dirty="0"/>
          </a:p>
        </p:txBody>
      </p:sp>
    </p:spTree>
    <p:extLst>
      <p:ext uri="{BB962C8B-B14F-4D97-AF65-F5344CB8AC3E}">
        <p14:creationId xmlns:p14="http://schemas.microsoft.com/office/powerpoint/2010/main" val="47335569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ru-RU" dirty="0"/>
          </a:p>
        </p:txBody>
      </p:sp>
      <p:sp>
        <p:nvSpPr>
          <p:cNvPr id="3" name="Дата 2"/>
          <p:cNvSpPr>
            <a:spLocks noGrp="1"/>
          </p:cNvSpPr>
          <p:nvPr>
            <p:ph type="dt" sz="half" idx="10"/>
          </p:nvPr>
        </p:nvSpPr>
        <p:spPr/>
        <p:txBody>
          <a:bodyPr rtlCol="0"/>
          <a:lstStyle/>
          <a:p>
            <a:pPr rtl="0"/>
            <a:fld id="{68EA7387-607E-4F08-B2F0-CCDCA2D08677}" type="datetime1">
              <a:rPr lang="ru-RU" smtClean="0"/>
              <a:t>07.05.2025</a:t>
            </a:fld>
            <a:endParaRPr lang="ru-RU" dirty="0"/>
          </a:p>
        </p:txBody>
      </p:sp>
      <p:sp>
        <p:nvSpPr>
          <p:cNvPr id="4" name="Нижний колонтитул 3"/>
          <p:cNvSpPr>
            <a:spLocks noGrp="1"/>
          </p:cNvSpPr>
          <p:nvPr>
            <p:ph type="ftr" sz="quarter" idx="11"/>
          </p:nvPr>
        </p:nvSpPr>
        <p:spPr/>
        <p:txBody>
          <a:bodyPr rtlCol="0"/>
          <a:lstStyle/>
          <a:p>
            <a:pPr rtl="0"/>
            <a:endParaRPr lang="ru-RU" dirty="0"/>
          </a:p>
        </p:txBody>
      </p:sp>
      <p:sp>
        <p:nvSpPr>
          <p:cNvPr id="5" name="Номер слайда 4"/>
          <p:cNvSpPr>
            <a:spLocks noGrp="1"/>
          </p:cNvSpPr>
          <p:nvPr>
            <p:ph type="sldNum" sz="quarter" idx="12"/>
          </p:nvPr>
        </p:nvSpPr>
        <p:spPr/>
        <p:txBody>
          <a:bodyPr rtlCol="0"/>
          <a:lstStyle/>
          <a:p>
            <a:pPr rtl="0"/>
            <a:fld id="{EDF5074B-1D8C-4FBF-B643-29DBF83DE07B}" type="slidenum">
              <a:rPr lang="ru-RU" smtClean="0"/>
              <a:t>‹#›</a:t>
            </a:fld>
            <a:endParaRPr lang="ru-RU" dirty="0"/>
          </a:p>
        </p:txBody>
      </p:sp>
    </p:spTree>
    <p:extLst>
      <p:ext uri="{BB962C8B-B14F-4D97-AF65-F5344CB8AC3E}">
        <p14:creationId xmlns:p14="http://schemas.microsoft.com/office/powerpoint/2010/main" val="1080385210"/>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8B3CF618-F06A-4841-AE81-FC8587188E6B}" type="datetime1">
              <a:rPr lang="ru-RU" smtClean="0"/>
              <a:t>07.05.2025</a:t>
            </a:fld>
            <a:endParaRPr lang="ru-RU" dirty="0"/>
          </a:p>
        </p:txBody>
      </p:sp>
      <p:sp>
        <p:nvSpPr>
          <p:cNvPr id="3" name="Нижний колонтитул 2"/>
          <p:cNvSpPr>
            <a:spLocks noGrp="1"/>
          </p:cNvSpPr>
          <p:nvPr>
            <p:ph type="ftr" sz="quarter" idx="11"/>
          </p:nvPr>
        </p:nvSpPr>
        <p:spPr/>
        <p:txBody>
          <a:bodyPr rtlCol="0"/>
          <a:lstStyle/>
          <a:p>
            <a:pPr rtl="0"/>
            <a:endParaRPr lang="ru-RU" dirty="0"/>
          </a:p>
        </p:txBody>
      </p:sp>
      <p:sp>
        <p:nvSpPr>
          <p:cNvPr id="4" name="Номер слайда 3"/>
          <p:cNvSpPr>
            <a:spLocks noGrp="1"/>
          </p:cNvSpPr>
          <p:nvPr>
            <p:ph type="sldNum" sz="quarter" idx="12"/>
          </p:nvPr>
        </p:nvSpPr>
        <p:spPr/>
        <p:txBody>
          <a:bodyPr rtlCol="0"/>
          <a:lstStyle/>
          <a:p>
            <a:pPr rtl="0"/>
            <a:fld id="{EDF5074B-1D8C-4FBF-B643-29DBF83DE07B}" type="slidenum">
              <a:rPr lang="ru-RU" smtClean="0"/>
              <a:t>‹#›</a:t>
            </a:fld>
            <a:endParaRPr lang="ru-RU" dirty="0"/>
          </a:p>
        </p:txBody>
      </p:sp>
      <p:grpSp>
        <p:nvGrpSpPr>
          <p:cNvPr id="5" name="Группа 4"/>
          <p:cNvGrpSpPr/>
          <p:nvPr userDrawn="1"/>
        </p:nvGrpSpPr>
        <p:grpSpPr>
          <a:xfrm flipH="1">
            <a:off x="0" y="1"/>
            <a:ext cx="9201150" cy="6887497"/>
            <a:chOff x="0" y="-29497"/>
            <a:chExt cx="12268200" cy="6887497"/>
          </a:xfrm>
        </p:grpSpPr>
        <p:pic>
          <p:nvPicPr>
            <p:cNvPr id="6" name="Рисунок 5"/>
            <p:cNvPicPr>
              <a:picLocks noChangeAspect="1"/>
            </p:cNvPicPr>
            <p:nvPr userDrawn="1"/>
          </p:nvPicPr>
          <p:blipFill rotWithShape="1">
            <a:blip r:embed="rId2"/>
            <a:srcRect l="6570" t="16308"/>
            <a:stretch/>
          </p:blipFill>
          <p:spPr>
            <a:xfrm>
              <a:off x="0" y="-29497"/>
              <a:ext cx="12268200" cy="6887497"/>
            </a:xfrm>
            <a:prstGeom prst="rect">
              <a:avLst/>
            </a:prstGeom>
          </p:spPr>
        </p:pic>
        <p:sp>
          <p:nvSpPr>
            <p:cNvPr id="7" name="Скругленный прямоугольник 6"/>
            <p:cNvSpPr/>
            <p:nvPr/>
          </p:nvSpPr>
          <p:spPr>
            <a:xfrm rot="4396381">
              <a:off x="8532461" y="4718058"/>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800" dirty="0"/>
            </a:p>
          </p:txBody>
        </p:sp>
        <p:sp>
          <p:nvSpPr>
            <p:cNvPr id="8" name="Скругленный прямоугольник 7"/>
            <p:cNvSpPr/>
            <p:nvPr/>
          </p:nvSpPr>
          <p:spPr>
            <a:xfrm rot="4396381">
              <a:off x="10296967" y="4718059"/>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800" dirty="0"/>
            </a:p>
          </p:txBody>
        </p:sp>
      </p:grpSp>
    </p:spTree>
    <p:extLst>
      <p:ext uri="{BB962C8B-B14F-4D97-AF65-F5344CB8AC3E}">
        <p14:creationId xmlns:p14="http://schemas.microsoft.com/office/powerpoint/2010/main" val="337623427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pPr rtl="0"/>
            <a:r>
              <a:rPr lang="ru-RU" dirty="0"/>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rtl="0"/>
            <a:r>
              <a:rPr lang="ru-RU" dirty="0"/>
              <a:t>Щелкните, чтобы изменить стили текста образца слайда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C8DEC855-E892-470D-BEBE-09E768A0EE2B}" type="datetime1">
              <a:rPr lang="ru-RU" smtClean="0"/>
              <a:t>07.05.2025</a:t>
            </a:fld>
            <a:endParaRPr lang="ru-RU" dirty="0"/>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ru-RU" dirty="0"/>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DF5074B-1D8C-4FBF-B643-29DBF83DE07B}" type="slidenum">
              <a:rPr lang="ru-RU" smtClean="0"/>
              <a:t>‹#›</a:t>
            </a:fld>
            <a:endParaRPr lang="ru-RU" dirty="0"/>
          </a:p>
        </p:txBody>
      </p:sp>
    </p:spTree>
    <p:extLst>
      <p:ext uri="{BB962C8B-B14F-4D97-AF65-F5344CB8AC3E}">
        <p14:creationId xmlns:p14="http://schemas.microsoft.com/office/powerpoint/2010/main" val="248343056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4.xml"/><Relationship Id="rId5" Type="http://schemas.openxmlformats.org/officeDocument/2006/relationships/image" Target="../media/image31.jpg"/><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4360" y="2298356"/>
            <a:ext cx="4569640" cy="1613156"/>
          </a:xfrm>
        </p:spPr>
        <p:txBody>
          <a:bodyPr>
            <a:normAutofit/>
          </a:bodyPr>
          <a:lstStyle/>
          <a:p>
            <a:r>
              <a:rPr lang="ru-RU" sz="3500" b="1" dirty="0"/>
              <a:t>Инструкция по заполнению бланков ГИА – 9  2025</a:t>
            </a:r>
          </a:p>
        </p:txBody>
      </p:sp>
      <p:pic>
        <p:nvPicPr>
          <p:cNvPr id="3" name="Рисунок 2"/>
          <p:cNvPicPr>
            <a:picLocks noChangeAspect="1"/>
          </p:cNvPicPr>
          <p:nvPr/>
        </p:nvPicPr>
        <p:blipFill>
          <a:blip r:embed="rId2"/>
          <a:stretch>
            <a:fillRect/>
          </a:stretch>
        </p:blipFill>
        <p:spPr>
          <a:xfrm>
            <a:off x="165280" y="153785"/>
            <a:ext cx="1234485" cy="698936"/>
          </a:xfrm>
          <a:prstGeom prst="rect">
            <a:avLst/>
          </a:prstGeom>
        </p:spPr>
      </p:pic>
      <p:pic>
        <p:nvPicPr>
          <p:cNvPr id="4" name="Рисунок 3"/>
          <p:cNvPicPr>
            <a:picLocks noChangeAspect="1"/>
          </p:cNvPicPr>
          <p:nvPr/>
        </p:nvPicPr>
        <p:blipFill>
          <a:blip r:embed="rId3"/>
          <a:stretch>
            <a:fillRect/>
          </a:stretch>
        </p:blipFill>
        <p:spPr>
          <a:xfrm>
            <a:off x="1752262" y="153785"/>
            <a:ext cx="3561143" cy="612709"/>
          </a:xfrm>
          <a:prstGeom prst="rect">
            <a:avLst/>
          </a:prstGeom>
        </p:spPr>
      </p:pic>
    </p:spTree>
    <p:extLst>
      <p:ext uri="{BB962C8B-B14F-4D97-AF65-F5344CB8AC3E}">
        <p14:creationId xmlns:p14="http://schemas.microsoft.com/office/powerpoint/2010/main" val="102346709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117183" y="147902"/>
            <a:ext cx="4697848" cy="764280"/>
          </a:xfrm>
        </p:spPr>
        <p:txBody>
          <a:bodyPr/>
          <a:lstStyle/>
          <a:p>
            <a:pPr algn="ctr"/>
            <a:r>
              <a:rPr lang="ru-RU" sz="2500" dirty="0"/>
              <a:t>Заполнение бланка ответов №1</a:t>
            </a:r>
            <a:br>
              <a:rPr lang="ru-RU" sz="2500" dirty="0"/>
            </a:br>
            <a:r>
              <a:rPr lang="ru-RU" sz="2500" dirty="0"/>
              <a:t>(Нижняя часть)</a:t>
            </a:r>
          </a:p>
        </p:txBody>
      </p:sp>
      <p:grpSp>
        <p:nvGrpSpPr>
          <p:cNvPr id="2" name="Группа 1"/>
          <p:cNvGrpSpPr/>
          <p:nvPr/>
        </p:nvGrpSpPr>
        <p:grpSpPr>
          <a:xfrm>
            <a:off x="368756" y="1239427"/>
            <a:ext cx="7801030" cy="443323"/>
            <a:chOff x="401134" y="1239427"/>
            <a:chExt cx="7091845" cy="443323"/>
          </a:xfrm>
        </p:grpSpPr>
        <p:sp>
          <p:nvSpPr>
            <p:cNvPr id="6" name="Скругленный прямоугольник 5"/>
            <p:cNvSpPr/>
            <p:nvPr/>
          </p:nvSpPr>
          <p:spPr>
            <a:xfrm>
              <a:off x="401134" y="1239427"/>
              <a:ext cx="7091845" cy="443323"/>
            </a:xfrm>
            <a:prstGeom prst="roundRect">
              <a:avLst/>
            </a:prstGeom>
            <a:gradFill>
              <a:gsLst>
                <a:gs pos="0">
                  <a:schemeClr val="accent4">
                    <a:lumMod val="67000"/>
                    <a:alpha val="90000"/>
                  </a:schemeClr>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7" name="Текст 2"/>
            <p:cNvSpPr txBox="1">
              <a:spLocks/>
            </p:cNvSpPr>
            <p:nvPr/>
          </p:nvSpPr>
          <p:spPr>
            <a:xfrm>
              <a:off x="401134" y="1253228"/>
              <a:ext cx="7091845" cy="403021"/>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В нижней части бланка ответов № 1 предусмотрены поля для записи исправленных ответов на задания с кратким ответом взамен ошибочно записанных. </a:t>
              </a:r>
            </a:p>
          </p:txBody>
        </p:sp>
      </p:grpSp>
      <p:grpSp>
        <p:nvGrpSpPr>
          <p:cNvPr id="3" name="Группа 2"/>
          <p:cNvGrpSpPr/>
          <p:nvPr/>
        </p:nvGrpSpPr>
        <p:grpSpPr>
          <a:xfrm>
            <a:off x="368755" y="1833211"/>
            <a:ext cx="7801030" cy="487655"/>
            <a:chOff x="401133" y="1833211"/>
            <a:chExt cx="7091845" cy="487655"/>
          </a:xfrm>
        </p:grpSpPr>
        <p:sp>
          <p:nvSpPr>
            <p:cNvPr id="9" name="Скругленный прямоугольник 8"/>
            <p:cNvSpPr/>
            <p:nvPr/>
          </p:nvSpPr>
          <p:spPr>
            <a:xfrm>
              <a:off x="401133" y="1833211"/>
              <a:ext cx="7091845" cy="487655"/>
            </a:xfrm>
            <a:prstGeom prst="roundRect">
              <a:avLst>
                <a:gd name="adj" fmla="val 12760"/>
              </a:avLst>
            </a:prstGeom>
            <a:gradFill>
              <a:gsLst>
                <a:gs pos="0">
                  <a:schemeClr val="accent4">
                    <a:lumMod val="67000"/>
                    <a:alpha val="90000"/>
                  </a:schemeClr>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ru-RU" sz="1200"/>
            </a:p>
          </p:txBody>
        </p:sp>
        <p:sp>
          <p:nvSpPr>
            <p:cNvPr id="10" name="Текст 2"/>
            <p:cNvSpPr txBox="1">
              <a:spLocks/>
            </p:cNvSpPr>
            <p:nvPr/>
          </p:nvSpPr>
          <p:spPr>
            <a:xfrm>
              <a:off x="401133" y="1875528"/>
              <a:ext cx="7091845" cy="403021"/>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Для замены внесенного в бланк ответов №1 ответа нужно в соответствующих полях замены проставить номер задания (в первых двух ячейках), а после тире «-» написать правильный ответ.</a:t>
              </a:r>
            </a:p>
          </p:txBody>
        </p:sp>
      </p:grp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7097" y="2969716"/>
            <a:ext cx="6637934" cy="1688821"/>
          </a:xfrm>
          <a:prstGeom prst="rect">
            <a:avLst/>
          </a:prstGeom>
          <a:ln>
            <a:noFill/>
          </a:ln>
          <a:effectLst>
            <a:outerShdw blurRad="190500" algn="tl" rotWithShape="0">
              <a:srgbClr val="000000">
                <a:alpha val="70000"/>
              </a:srgbClr>
            </a:outerShdw>
          </a:effectLst>
        </p:spPr>
      </p:pic>
      <p:cxnSp>
        <p:nvCxnSpPr>
          <p:cNvPr id="12" name="Прямая со стрелкой 11"/>
          <p:cNvCxnSpPr/>
          <p:nvPr/>
        </p:nvCxnSpPr>
        <p:spPr>
          <a:xfrm flipH="1">
            <a:off x="2428875" y="2256187"/>
            <a:ext cx="335048" cy="972788"/>
          </a:xfrm>
          <a:prstGeom prst="straightConnector1">
            <a:avLst/>
          </a:prstGeom>
          <a:ln w="28575">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flipV="1">
            <a:off x="2763923" y="2255983"/>
            <a:ext cx="729846" cy="4762"/>
          </a:xfrm>
          <a:prstGeom prst="line">
            <a:avLst/>
          </a:prstGeom>
          <a:ln w="28575">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H="1">
            <a:off x="2814638" y="2255983"/>
            <a:ext cx="1988185" cy="972992"/>
          </a:xfrm>
          <a:prstGeom prst="straightConnector1">
            <a:avLst/>
          </a:prstGeom>
          <a:ln w="28575">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flipV="1">
            <a:off x="4793887" y="2255983"/>
            <a:ext cx="729846" cy="4762"/>
          </a:xfrm>
          <a:prstGeom prst="line">
            <a:avLst/>
          </a:prstGeom>
          <a:ln w="28575">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905399"/>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527852" y="1343107"/>
            <a:ext cx="3744415" cy="1069940"/>
          </a:xfrm>
          <a:prstGeom prst="rect">
            <a:avLst/>
          </a:prstGeom>
          <a:ln>
            <a:noFill/>
          </a:ln>
          <a:effectLst>
            <a:outerShdw blurRad="190500" algn="tl" rotWithShape="0">
              <a:srgbClr val="000000">
                <a:alpha val="70000"/>
              </a:srgbClr>
            </a:outerShdw>
          </a:effectLst>
        </p:spPr>
      </p:pic>
      <p:pic>
        <p:nvPicPr>
          <p:cNvPr id="7" name="Рисунок 6"/>
          <p:cNvPicPr>
            <a:picLocks noChangeAspect="1"/>
          </p:cNvPicPr>
          <p:nvPr/>
        </p:nvPicPr>
        <p:blipFill>
          <a:blip r:embed="rId3"/>
          <a:stretch>
            <a:fillRect/>
          </a:stretch>
        </p:blipFill>
        <p:spPr>
          <a:xfrm>
            <a:off x="4920340" y="1351626"/>
            <a:ext cx="3744415" cy="1069940"/>
          </a:xfrm>
          <a:prstGeom prst="rect">
            <a:avLst/>
          </a:prstGeom>
          <a:ln>
            <a:noFill/>
          </a:ln>
          <a:effectLst>
            <a:outerShdw blurRad="190500" algn="tl" rotWithShape="0">
              <a:srgbClr val="000000">
                <a:alpha val="70000"/>
              </a:srgbClr>
            </a:outerShdw>
          </a:effectLst>
        </p:spPr>
      </p:pic>
      <p:sp>
        <p:nvSpPr>
          <p:cNvPr id="12" name="TextBox 11"/>
          <p:cNvSpPr txBox="1"/>
          <p:nvPr/>
        </p:nvSpPr>
        <p:spPr>
          <a:xfrm flipH="1">
            <a:off x="591154" y="2041710"/>
            <a:ext cx="45719" cy="369332"/>
          </a:xfrm>
          <a:prstGeom prst="rect">
            <a:avLst/>
          </a:prstGeom>
          <a:noFill/>
        </p:spPr>
        <p:txBody>
          <a:bodyPr wrap="square" rtlCol="0">
            <a:spAutoFit/>
          </a:bodyPr>
          <a:lstStyle/>
          <a:p>
            <a:r>
              <a:rPr lang="ru-RU" dirty="0">
                <a:solidFill>
                  <a:schemeClr val="bg1"/>
                </a:solidFill>
              </a:rPr>
              <a:t>0</a:t>
            </a:r>
          </a:p>
        </p:txBody>
      </p:sp>
      <p:pic>
        <p:nvPicPr>
          <p:cNvPr id="13" name="Рисунок 12"/>
          <p:cNvPicPr>
            <a:picLocks noChangeAspect="1"/>
          </p:cNvPicPr>
          <p:nvPr/>
        </p:nvPicPr>
        <p:blipFill>
          <a:blip r:embed="rId4"/>
          <a:stretch>
            <a:fillRect/>
          </a:stretch>
        </p:blipFill>
        <p:spPr>
          <a:xfrm>
            <a:off x="4955595" y="1690846"/>
            <a:ext cx="265808" cy="321351"/>
          </a:xfrm>
          <a:prstGeom prst="rect">
            <a:avLst/>
          </a:prstGeom>
        </p:spPr>
      </p:pic>
      <p:pic>
        <p:nvPicPr>
          <p:cNvPr id="14" name="Рисунок 13"/>
          <p:cNvPicPr>
            <a:picLocks noChangeAspect="1"/>
          </p:cNvPicPr>
          <p:nvPr/>
        </p:nvPicPr>
        <p:blipFill>
          <a:blip r:embed="rId4"/>
          <a:stretch>
            <a:fillRect/>
          </a:stretch>
        </p:blipFill>
        <p:spPr>
          <a:xfrm>
            <a:off x="4955595" y="1976919"/>
            <a:ext cx="309769" cy="374498"/>
          </a:xfrm>
          <a:prstGeom prst="rect">
            <a:avLst/>
          </a:prstGeom>
        </p:spPr>
      </p:pic>
      <p:grpSp>
        <p:nvGrpSpPr>
          <p:cNvPr id="15" name="Группа 14"/>
          <p:cNvGrpSpPr/>
          <p:nvPr/>
        </p:nvGrpSpPr>
        <p:grpSpPr>
          <a:xfrm>
            <a:off x="4790965" y="3046859"/>
            <a:ext cx="4003163" cy="1564675"/>
            <a:chOff x="401132" y="5097822"/>
            <a:chExt cx="7091846" cy="690005"/>
          </a:xfrm>
        </p:grpSpPr>
        <p:sp>
          <p:nvSpPr>
            <p:cNvPr id="16" name="Скругленный прямоугольник 15"/>
            <p:cNvSpPr/>
            <p:nvPr/>
          </p:nvSpPr>
          <p:spPr>
            <a:xfrm>
              <a:off x="401132" y="5097822"/>
              <a:ext cx="7091846" cy="690005"/>
            </a:xfrm>
            <a:prstGeom prst="roundRect">
              <a:avLst>
                <a:gd name="adj" fmla="val 11603"/>
              </a:avLst>
            </a:prstGeom>
            <a:gradFill>
              <a:gsLst>
                <a:gs pos="0">
                  <a:srgbClr val="FF0000"/>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Текст 2"/>
            <p:cNvSpPr txBox="1">
              <a:spLocks/>
            </p:cNvSpPr>
            <p:nvPr/>
          </p:nvSpPr>
          <p:spPr>
            <a:xfrm>
              <a:off x="401132" y="5208697"/>
              <a:ext cx="7091844" cy="468255"/>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В случае если в области замены ошибочных ответов на задания с кратким ответом будет внесен номер задания, а новый ответ не внесен, то для оценивания будет использоваться пустой ответ (задание будет считаться невыполненным).</a:t>
              </a:r>
            </a:p>
          </p:txBody>
        </p:sp>
      </p:grpSp>
      <p:sp>
        <p:nvSpPr>
          <p:cNvPr id="18" name="Заголовок 1"/>
          <p:cNvSpPr>
            <a:spLocks noGrp="1"/>
          </p:cNvSpPr>
          <p:nvPr>
            <p:ph type="title"/>
          </p:nvPr>
        </p:nvSpPr>
        <p:spPr>
          <a:xfrm>
            <a:off x="4506097" y="238520"/>
            <a:ext cx="4308934" cy="560552"/>
          </a:xfrm>
        </p:spPr>
        <p:txBody>
          <a:bodyPr/>
          <a:lstStyle/>
          <a:p>
            <a:pPr algn="ctr"/>
            <a:r>
              <a:rPr lang="ru-RU" sz="2500" dirty="0"/>
              <a:t>Замена ошибочных ответов</a:t>
            </a:r>
          </a:p>
        </p:txBody>
      </p:sp>
      <p:grpSp>
        <p:nvGrpSpPr>
          <p:cNvPr id="19" name="Группа 18"/>
          <p:cNvGrpSpPr/>
          <p:nvPr/>
        </p:nvGrpSpPr>
        <p:grpSpPr>
          <a:xfrm>
            <a:off x="398477" y="3046858"/>
            <a:ext cx="4003163" cy="1564675"/>
            <a:chOff x="401132" y="5097822"/>
            <a:chExt cx="7091846" cy="690005"/>
          </a:xfrm>
        </p:grpSpPr>
        <p:sp>
          <p:nvSpPr>
            <p:cNvPr id="20" name="Скругленный прямоугольник 19"/>
            <p:cNvSpPr/>
            <p:nvPr/>
          </p:nvSpPr>
          <p:spPr>
            <a:xfrm>
              <a:off x="401132" y="5097822"/>
              <a:ext cx="7091846" cy="690005"/>
            </a:xfrm>
            <a:prstGeom prst="roundRect">
              <a:avLst>
                <a:gd name="adj" fmla="val 11603"/>
              </a:avLst>
            </a:prstGeom>
            <a:gradFill>
              <a:gsLst>
                <a:gs pos="0">
                  <a:srgbClr val="FF0000"/>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Текст 2"/>
            <p:cNvSpPr txBox="1">
              <a:spLocks/>
            </p:cNvSpPr>
            <p:nvPr/>
          </p:nvSpPr>
          <p:spPr>
            <a:xfrm>
              <a:off x="401132" y="5208696"/>
              <a:ext cx="7091846" cy="468255"/>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Если в области замены ошибочных ответов на задания с кратким ответом будет заполнено несколько полей для одного и того же номера задания – ответ будет засчитан от последней замены.</a:t>
              </a:r>
            </a:p>
          </p:txBody>
        </p:sp>
      </p:grpSp>
      <p:sp>
        <p:nvSpPr>
          <p:cNvPr id="2" name="TextBox 1"/>
          <p:cNvSpPr txBox="1"/>
          <p:nvPr/>
        </p:nvSpPr>
        <p:spPr>
          <a:xfrm>
            <a:off x="539243" y="2019381"/>
            <a:ext cx="212500" cy="369332"/>
          </a:xfrm>
          <a:prstGeom prst="rect">
            <a:avLst/>
          </a:prstGeom>
          <a:noFill/>
        </p:spPr>
        <p:txBody>
          <a:bodyPr wrap="square" rtlCol="0">
            <a:spAutoFit/>
          </a:bodyPr>
          <a:lstStyle/>
          <a:p>
            <a:r>
              <a:rPr lang="ru-RU" dirty="0"/>
              <a:t>0</a:t>
            </a:r>
          </a:p>
        </p:txBody>
      </p:sp>
    </p:spTree>
    <p:extLst>
      <p:ext uri="{BB962C8B-B14F-4D97-AF65-F5344CB8AC3E}">
        <p14:creationId xmlns:p14="http://schemas.microsoft.com/office/powerpoint/2010/main" val="152341973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t="81500" r="1027"/>
          <a:stretch/>
        </p:blipFill>
        <p:spPr>
          <a:xfrm>
            <a:off x="755576" y="1738249"/>
            <a:ext cx="6831269" cy="1804784"/>
          </a:xfrm>
          <a:prstGeom prst="rect">
            <a:avLst/>
          </a:prstGeom>
          <a:ln>
            <a:noFill/>
          </a:ln>
          <a:effectLst>
            <a:outerShdw blurRad="190500" algn="tl" rotWithShape="0">
              <a:srgbClr val="000000">
                <a:alpha val="70000"/>
              </a:srgbClr>
            </a:outerShdw>
          </a:effectLst>
        </p:spPr>
      </p:pic>
      <p:pic>
        <p:nvPicPr>
          <p:cNvPr id="10" name="Рисунок 9"/>
          <p:cNvPicPr>
            <a:picLocks noChangeAspect="1"/>
          </p:cNvPicPr>
          <p:nvPr/>
        </p:nvPicPr>
        <p:blipFill>
          <a:blip r:embed="rId3"/>
          <a:stretch>
            <a:fillRect/>
          </a:stretch>
        </p:blipFill>
        <p:spPr>
          <a:xfrm>
            <a:off x="4755236" y="2629455"/>
            <a:ext cx="432788" cy="501123"/>
          </a:xfrm>
          <a:prstGeom prst="rect">
            <a:avLst/>
          </a:prstGeom>
        </p:spPr>
      </p:pic>
      <p:pic>
        <p:nvPicPr>
          <p:cNvPr id="11" name="Рисунок 10"/>
          <p:cNvPicPr>
            <a:picLocks noChangeAspect="1"/>
          </p:cNvPicPr>
          <p:nvPr/>
        </p:nvPicPr>
        <p:blipFill>
          <a:blip r:embed="rId4"/>
          <a:stretch>
            <a:fillRect/>
          </a:stretch>
        </p:blipFill>
        <p:spPr>
          <a:xfrm>
            <a:off x="6156176" y="2856234"/>
            <a:ext cx="621846" cy="274344"/>
          </a:xfrm>
          <a:prstGeom prst="rect">
            <a:avLst/>
          </a:prstGeom>
        </p:spPr>
      </p:pic>
      <p:sp>
        <p:nvSpPr>
          <p:cNvPr id="12" name="Заголовок 1"/>
          <p:cNvSpPr>
            <a:spLocks noGrp="1"/>
          </p:cNvSpPr>
          <p:nvPr>
            <p:ph type="title"/>
          </p:nvPr>
        </p:nvSpPr>
        <p:spPr>
          <a:xfrm>
            <a:off x="4183380" y="238520"/>
            <a:ext cx="4631651" cy="1087274"/>
          </a:xfrm>
        </p:spPr>
        <p:txBody>
          <a:bodyPr/>
          <a:lstStyle/>
          <a:p>
            <a:pPr algn="ctr"/>
            <a:r>
              <a:rPr lang="ru-RU" sz="2500" dirty="0"/>
              <a:t>Количество заполненных полей «Замена ошибочных ответов»</a:t>
            </a:r>
          </a:p>
        </p:txBody>
      </p:sp>
      <p:grpSp>
        <p:nvGrpSpPr>
          <p:cNvPr id="13" name="Группа 12"/>
          <p:cNvGrpSpPr/>
          <p:nvPr/>
        </p:nvGrpSpPr>
        <p:grpSpPr>
          <a:xfrm>
            <a:off x="272071" y="3934746"/>
            <a:ext cx="8581140" cy="1498817"/>
            <a:chOff x="401134" y="1239427"/>
            <a:chExt cx="7091845" cy="443323"/>
          </a:xfrm>
        </p:grpSpPr>
        <p:sp>
          <p:nvSpPr>
            <p:cNvPr id="14" name="Скругленный прямоугольник 13"/>
            <p:cNvSpPr/>
            <p:nvPr/>
          </p:nvSpPr>
          <p:spPr>
            <a:xfrm>
              <a:off x="401134" y="1239427"/>
              <a:ext cx="7091845" cy="443323"/>
            </a:xfrm>
            <a:prstGeom prst="roundRect">
              <a:avLst>
                <a:gd name="adj" fmla="val 8405"/>
              </a:avLst>
            </a:prstGeom>
            <a:gradFill>
              <a:gsLst>
                <a:gs pos="0">
                  <a:schemeClr val="accent4">
                    <a:lumMod val="67000"/>
                    <a:alpha val="90000"/>
                  </a:schemeClr>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15" name="Текст 2"/>
            <p:cNvSpPr txBox="1">
              <a:spLocks/>
            </p:cNvSpPr>
            <p:nvPr/>
          </p:nvSpPr>
          <p:spPr>
            <a:xfrm>
              <a:off x="401134" y="1253228"/>
              <a:ext cx="7091845" cy="403021"/>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Ответственный организатор в аудитории по окончании выполнения экзаменационной работы участником экзамена проверяет заполнение бланка ответов № 1 данного участника экзамена на наличие замены ошибочных ответов на задания с кратким ответом. В случае если участник экзамена осуществлял во время выполнения экзаменационной работы замену ошибочных ответов, организатор подсчитывает количество замен ошибочных ответов и в поле «Количество заполненных полей «Замена ошибочных ответов» ставит соответствующее цифровое значение, а также ставит подпись в специально отведенном поле «Подпись ответственного организатора строго внутри окошка».</a:t>
              </a:r>
            </a:p>
          </p:txBody>
        </p:sp>
      </p:grpSp>
      <p:cxnSp>
        <p:nvCxnSpPr>
          <p:cNvPr id="16" name="Прямая со стрелкой 15"/>
          <p:cNvCxnSpPr/>
          <p:nvPr/>
        </p:nvCxnSpPr>
        <p:spPr>
          <a:xfrm flipH="1" flipV="1">
            <a:off x="5197512" y="3069171"/>
            <a:ext cx="584164" cy="882572"/>
          </a:xfrm>
          <a:prstGeom prst="straightConnector1">
            <a:avLst/>
          </a:prstGeom>
          <a:ln w="28575">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7" name="Группа 16"/>
          <p:cNvGrpSpPr/>
          <p:nvPr/>
        </p:nvGrpSpPr>
        <p:grpSpPr>
          <a:xfrm>
            <a:off x="272071" y="5492887"/>
            <a:ext cx="8581133" cy="769131"/>
            <a:chOff x="401134" y="1239427"/>
            <a:chExt cx="7091845" cy="443323"/>
          </a:xfrm>
        </p:grpSpPr>
        <p:sp>
          <p:nvSpPr>
            <p:cNvPr id="18" name="Скругленный прямоугольник 17"/>
            <p:cNvSpPr/>
            <p:nvPr/>
          </p:nvSpPr>
          <p:spPr>
            <a:xfrm>
              <a:off x="401134" y="1239427"/>
              <a:ext cx="7091845" cy="443323"/>
            </a:xfrm>
            <a:prstGeom prst="roundRect">
              <a:avLst>
                <a:gd name="adj" fmla="val 17905"/>
              </a:avLst>
            </a:prstGeom>
            <a:gradFill>
              <a:gsLst>
                <a:gs pos="0">
                  <a:schemeClr val="accent4">
                    <a:lumMod val="67000"/>
                    <a:alpha val="90000"/>
                  </a:schemeClr>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19" name="Текст 2"/>
            <p:cNvSpPr txBox="1">
              <a:spLocks/>
            </p:cNvSpPr>
            <p:nvPr/>
          </p:nvSpPr>
          <p:spPr>
            <a:xfrm>
              <a:off x="401134" y="1253228"/>
              <a:ext cx="7091845" cy="403021"/>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В случае если участник экзамена не использовал поле «Замена ошибочных ответов на задания с КРАТКИМ ОТВЕТОМ», организатор в поле «Количество заполненных полей «Замена ошибочных ответов» ставит «Х» и подпись в специально отведенном поле «Подпись ответственного организатора строго внутри окошка»</a:t>
              </a:r>
            </a:p>
          </p:txBody>
        </p:sp>
      </p:grpSp>
    </p:spTree>
    <p:extLst>
      <p:ext uri="{BB962C8B-B14F-4D97-AF65-F5344CB8AC3E}">
        <p14:creationId xmlns:p14="http://schemas.microsoft.com/office/powerpoint/2010/main" val="320548730"/>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117183" y="314334"/>
            <a:ext cx="4697848" cy="431416"/>
          </a:xfrm>
        </p:spPr>
        <p:txBody>
          <a:bodyPr/>
          <a:lstStyle/>
          <a:p>
            <a:pPr algn="ctr"/>
            <a:r>
              <a:rPr lang="ru-RU" sz="2500" dirty="0"/>
              <a:t>Заполнение бланка ответов №2</a:t>
            </a:r>
          </a:p>
        </p:txBody>
      </p:sp>
      <p:grpSp>
        <p:nvGrpSpPr>
          <p:cNvPr id="2" name="Группа 1"/>
          <p:cNvGrpSpPr/>
          <p:nvPr/>
        </p:nvGrpSpPr>
        <p:grpSpPr>
          <a:xfrm>
            <a:off x="244615" y="914288"/>
            <a:ext cx="8174176" cy="528144"/>
            <a:chOff x="244615" y="938295"/>
            <a:chExt cx="7091845" cy="480131"/>
          </a:xfrm>
        </p:grpSpPr>
        <p:sp>
          <p:nvSpPr>
            <p:cNvPr id="7" name="Скругленный прямоугольник 6"/>
            <p:cNvSpPr/>
            <p:nvPr/>
          </p:nvSpPr>
          <p:spPr>
            <a:xfrm>
              <a:off x="244615" y="1031955"/>
              <a:ext cx="7091845" cy="292811"/>
            </a:xfrm>
            <a:prstGeom prst="roundRect">
              <a:avLst/>
            </a:prstGeom>
            <a:gradFill>
              <a:gsLst>
                <a:gs pos="0">
                  <a:schemeClr val="accent4">
                    <a:lumMod val="67000"/>
                    <a:alpha val="90000"/>
                  </a:schemeClr>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ru-RU" sz="1400"/>
            </a:p>
          </p:txBody>
        </p:sp>
        <p:sp>
          <p:nvSpPr>
            <p:cNvPr id="8" name="Текст 2"/>
            <p:cNvSpPr txBox="1">
              <a:spLocks/>
            </p:cNvSpPr>
            <p:nvPr/>
          </p:nvSpPr>
          <p:spPr>
            <a:xfrm>
              <a:off x="244615" y="938295"/>
              <a:ext cx="7091845" cy="480131"/>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Бланк ответов №2 (лист 1 и лист 2) предназначен для записи ответов на задания с развернутым ответом.</a:t>
              </a:r>
            </a:p>
          </p:txBody>
        </p:sp>
      </p:grpSp>
      <p:grpSp>
        <p:nvGrpSpPr>
          <p:cNvPr id="3" name="Группа 2"/>
          <p:cNvGrpSpPr/>
          <p:nvPr/>
        </p:nvGrpSpPr>
        <p:grpSpPr>
          <a:xfrm>
            <a:off x="483512" y="1387363"/>
            <a:ext cx="7091845" cy="295871"/>
            <a:chOff x="483512" y="1387363"/>
            <a:chExt cx="7091845" cy="295871"/>
          </a:xfrm>
        </p:grpSpPr>
        <p:sp>
          <p:nvSpPr>
            <p:cNvPr id="10" name="Скругленный прямоугольник 9"/>
            <p:cNvSpPr/>
            <p:nvPr/>
          </p:nvSpPr>
          <p:spPr>
            <a:xfrm>
              <a:off x="483512" y="1390423"/>
              <a:ext cx="7091845" cy="292811"/>
            </a:xfrm>
            <a:prstGeom prst="roundRect">
              <a:avLst/>
            </a:prstGeom>
            <a:gradFill>
              <a:gsLst>
                <a:gs pos="0">
                  <a:schemeClr val="accent4">
                    <a:lumMod val="67000"/>
                    <a:alpha val="90000"/>
                  </a:schemeClr>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ru-RU" sz="1400"/>
            </a:p>
          </p:txBody>
        </p:sp>
        <p:sp>
          <p:nvSpPr>
            <p:cNvPr id="11" name="Текст 2"/>
            <p:cNvSpPr txBox="1">
              <a:spLocks/>
            </p:cNvSpPr>
            <p:nvPr/>
          </p:nvSpPr>
          <p:spPr>
            <a:xfrm>
              <a:off x="494718" y="1387363"/>
              <a:ext cx="6447132" cy="286232"/>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Сначала заполняется лист 1, затем заполняется лист 2.</a:t>
              </a:r>
            </a:p>
          </p:txBody>
        </p:sp>
      </p:grpSp>
      <p:grpSp>
        <p:nvGrpSpPr>
          <p:cNvPr id="12" name="Группа 11"/>
          <p:cNvGrpSpPr/>
          <p:nvPr/>
        </p:nvGrpSpPr>
        <p:grpSpPr>
          <a:xfrm>
            <a:off x="483511" y="1746030"/>
            <a:ext cx="7091846" cy="552135"/>
            <a:chOff x="483511" y="1754268"/>
            <a:chExt cx="7091846" cy="552135"/>
          </a:xfrm>
        </p:grpSpPr>
        <p:sp>
          <p:nvSpPr>
            <p:cNvPr id="13" name="Скругленный прямоугольник 12"/>
            <p:cNvSpPr/>
            <p:nvPr/>
          </p:nvSpPr>
          <p:spPr>
            <a:xfrm>
              <a:off x="483511" y="1754268"/>
              <a:ext cx="7091846" cy="552135"/>
            </a:xfrm>
            <a:prstGeom prst="roundRect">
              <a:avLst>
                <a:gd name="adj" fmla="val 9762"/>
              </a:avLst>
            </a:prstGeom>
            <a:gradFill>
              <a:gsLst>
                <a:gs pos="0">
                  <a:srgbClr val="FF0000"/>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ru-RU" sz="1400"/>
            </a:p>
          </p:txBody>
        </p:sp>
        <p:sp>
          <p:nvSpPr>
            <p:cNvPr id="18" name="Текст 2"/>
            <p:cNvSpPr txBox="1">
              <a:spLocks/>
            </p:cNvSpPr>
            <p:nvPr/>
          </p:nvSpPr>
          <p:spPr>
            <a:xfrm>
              <a:off x="483511" y="1790269"/>
              <a:ext cx="7091845" cy="480131"/>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Записи делаются строго на лицевой стороне, оборотная сторона листов бланка ответов №2 не заполняется! </a:t>
              </a:r>
            </a:p>
          </p:txBody>
        </p:sp>
      </p:grpSp>
      <p:grpSp>
        <p:nvGrpSpPr>
          <p:cNvPr id="15" name="Группа 14"/>
          <p:cNvGrpSpPr/>
          <p:nvPr/>
        </p:nvGrpSpPr>
        <p:grpSpPr>
          <a:xfrm>
            <a:off x="244614" y="2436937"/>
            <a:ext cx="7091845" cy="322092"/>
            <a:chOff x="244614" y="2451578"/>
            <a:chExt cx="7091845" cy="292811"/>
          </a:xfrm>
        </p:grpSpPr>
        <p:sp>
          <p:nvSpPr>
            <p:cNvPr id="22" name="Скругленный прямоугольник 21"/>
            <p:cNvSpPr/>
            <p:nvPr/>
          </p:nvSpPr>
          <p:spPr>
            <a:xfrm>
              <a:off x="244614" y="2451578"/>
              <a:ext cx="7091845" cy="292811"/>
            </a:xfrm>
            <a:prstGeom prst="roundRect">
              <a:avLst/>
            </a:prstGeom>
            <a:gradFill>
              <a:gsLst>
                <a:gs pos="0">
                  <a:schemeClr val="accent4">
                    <a:lumMod val="67000"/>
                    <a:alpha val="90000"/>
                  </a:schemeClr>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ru-RU" sz="1400"/>
            </a:p>
          </p:txBody>
        </p:sp>
        <p:sp>
          <p:nvSpPr>
            <p:cNvPr id="23" name="Текст 2"/>
            <p:cNvSpPr txBox="1">
              <a:spLocks/>
            </p:cNvSpPr>
            <p:nvPr/>
          </p:nvSpPr>
          <p:spPr>
            <a:xfrm>
              <a:off x="244614" y="2454867"/>
              <a:ext cx="7091845" cy="286232"/>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В бланке ответов №2 лист 1 и лист 2 предусмотрены две части – верхняя и нижняя.</a:t>
              </a:r>
            </a:p>
          </p:txBody>
        </p:sp>
      </p:grpSp>
      <p:pic>
        <p:nvPicPr>
          <p:cNvPr id="27" name="Рисунок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7423" y="4766124"/>
            <a:ext cx="5611368" cy="1713705"/>
          </a:xfrm>
          <a:prstGeom prst="rect">
            <a:avLst/>
          </a:prstGeom>
          <a:ln>
            <a:noFill/>
          </a:ln>
          <a:effectLst>
            <a:outerShdw blurRad="190500" algn="tl" rotWithShape="0">
              <a:srgbClr val="000000">
                <a:alpha val="70000"/>
              </a:srgbClr>
            </a:outerShdw>
          </a:effectLst>
        </p:spPr>
      </p:pic>
      <p:grpSp>
        <p:nvGrpSpPr>
          <p:cNvPr id="16" name="Группа 15"/>
          <p:cNvGrpSpPr/>
          <p:nvPr/>
        </p:nvGrpSpPr>
        <p:grpSpPr>
          <a:xfrm>
            <a:off x="508555" y="2826560"/>
            <a:ext cx="8113326" cy="2253805"/>
            <a:chOff x="508555" y="2785879"/>
            <a:chExt cx="8113326" cy="2048914"/>
          </a:xfrm>
        </p:grpSpPr>
        <p:sp>
          <p:nvSpPr>
            <p:cNvPr id="29" name="Прямоугольная выноска 5"/>
            <p:cNvSpPr/>
            <p:nvPr/>
          </p:nvSpPr>
          <p:spPr>
            <a:xfrm>
              <a:off x="508555" y="2799925"/>
              <a:ext cx="8113326" cy="2034868"/>
            </a:xfrm>
            <a:custGeom>
              <a:avLst/>
              <a:gdLst>
                <a:gd name="connsiteX0" fmla="*/ 0 w 8113326"/>
                <a:gd name="connsiteY0" fmla="*/ 0 h 916725"/>
                <a:gd name="connsiteX1" fmla="*/ 1352221 w 8113326"/>
                <a:gd name="connsiteY1" fmla="*/ 0 h 916725"/>
                <a:gd name="connsiteX2" fmla="*/ 1352221 w 8113326"/>
                <a:gd name="connsiteY2" fmla="*/ 0 h 916725"/>
                <a:gd name="connsiteX3" fmla="*/ 3380553 w 8113326"/>
                <a:gd name="connsiteY3" fmla="*/ 0 h 916725"/>
                <a:gd name="connsiteX4" fmla="*/ 8113326 w 8113326"/>
                <a:gd name="connsiteY4" fmla="*/ 0 h 916725"/>
                <a:gd name="connsiteX5" fmla="*/ 8113326 w 8113326"/>
                <a:gd name="connsiteY5" fmla="*/ 534756 h 916725"/>
                <a:gd name="connsiteX6" fmla="*/ 8113326 w 8113326"/>
                <a:gd name="connsiteY6" fmla="*/ 534756 h 916725"/>
                <a:gd name="connsiteX7" fmla="*/ 8113326 w 8113326"/>
                <a:gd name="connsiteY7" fmla="*/ 763938 h 916725"/>
                <a:gd name="connsiteX8" fmla="*/ 8113326 w 8113326"/>
                <a:gd name="connsiteY8" fmla="*/ 916725 h 916725"/>
                <a:gd name="connsiteX9" fmla="*/ 3380553 w 8113326"/>
                <a:gd name="connsiteY9" fmla="*/ 916725 h 916725"/>
                <a:gd name="connsiteX10" fmla="*/ 754864 w 8113326"/>
                <a:gd name="connsiteY10" fmla="*/ 1312585 h 916725"/>
                <a:gd name="connsiteX11" fmla="*/ 1352221 w 8113326"/>
                <a:gd name="connsiteY11" fmla="*/ 916725 h 916725"/>
                <a:gd name="connsiteX12" fmla="*/ 0 w 8113326"/>
                <a:gd name="connsiteY12" fmla="*/ 916725 h 916725"/>
                <a:gd name="connsiteX13" fmla="*/ 0 w 8113326"/>
                <a:gd name="connsiteY13" fmla="*/ 763938 h 916725"/>
                <a:gd name="connsiteX14" fmla="*/ 0 w 8113326"/>
                <a:gd name="connsiteY14" fmla="*/ 534756 h 916725"/>
                <a:gd name="connsiteX15" fmla="*/ 0 w 8113326"/>
                <a:gd name="connsiteY15" fmla="*/ 534756 h 916725"/>
                <a:gd name="connsiteX16" fmla="*/ 0 w 8113326"/>
                <a:gd name="connsiteY16" fmla="*/ 0 h 916725"/>
                <a:gd name="connsiteX0" fmla="*/ 0 w 8113326"/>
                <a:gd name="connsiteY0" fmla="*/ 0 h 1312585"/>
                <a:gd name="connsiteX1" fmla="*/ 1352221 w 8113326"/>
                <a:gd name="connsiteY1" fmla="*/ 0 h 1312585"/>
                <a:gd name="connsiteX2" fmla="*/ 1352221 w 8113326"/>
                <a:gd name="connsiteY2" fmla="*/ 0 h 1312585"/>
                <a:gd name="connsiteX3" fmla="*/ 3380553 w 8113326"/>
                <a:gd name="connsiteY3" fmla="*/ 0 h 1312585"/>
                <a:gd name="connsiteX4" fmla="*/ 8113326 w 8113326"/>
                <a:gd name="connsiteY4" fmla="*/ 0 h 1312585"/>
                <a:gd name="connsiteX5" fmla="*/ 8113326 w 8113326"/>
                <a:gd name="connsiteY5" fmla="*/ 534756 h 1312585"/>
                <a:gd name="connsiteX6" fmla="*/ 8113326 w 8113326"/>
                <a:gd name="connsiteY6" fmla="*/ 534756 h 1312585"/>
                <a:gd name="connsiteX7" fmla="*/ 8113326 w 8113326"/>
                <a:gd name="connsiteY7" fmla="*/ 763938 h 1312585"/>
                <a:gd name="connsiteX8" fmla="*/ 8113326 w 8113326"/>
                <a:gd name="connsiteY8" fmla="*/ 916725 h 1312585"/>
                <a:gd name="connsiteX9" fmla="*/ 2431228 w 8113326"/>
                <a:gd name="connsiteY9" fmla="*/ 913550 h 1312585"/>
                <a:gd name="connsiteX10" fmla="*/ 754864 w 8113326"/>
                <a:gd name="connsiteY10" fmla="*/ 1312585 h 1312585"/>
                <a:gd name="connsiteX11" fmla="*/ 1352221 w 8113326"/>
                <a:gd name="connsiteY11" fmla="*/ 916725 h 1312585"/>
                <a:gd name="connsiteX12" fmla="*/ 0 w 8113326"/>
                <a:gd name="connsiteY12" fmla="*/ 916725 h 1312585"/>
                <a:gd name="connsiteX13" fmla="*/ 0 w 8113326"/>
                <a:gd name="connsiteY13" fmla="*/ 763938 h 1312585"/>
                <a:gd name="connsiteX14" fmla="*/ 0 w 8113326"/>
                <a:gd name="connsiteY14" fmla="*/ 534756 h 1312585"/>
                <a:gd name="connsiteX15" fmla="*/ 0 w 8113326"/>
                <a:gd name="connsiteY15" fmla="*/ 534756 h 1312585"/>
                <a:gd name="connsiteX16" fmla="*/ 0 w 8113326"/>
                <a:gd name="connsiteY16" fmla="*/ 0 h 1312585"/>
                <a:gd name="connsiteX0" fmla="*/ 0 w 8113326"/>
                <a:gd name="connsiteY0" fmla="*/ 0 h 1287184"/>
                <a:gd name="connsiteX1" fmla="*/ 1352221 w 8113326"/>
                <a:gd name="connsiteY1" fmla="*/ 0 h 1287184"/>
                <a:gd name="connsiteX2" fmla="*/ 1352221 w 8113326"/>
                <a:gd name="connsiteY2" fmla="*/ 0 h 1287184"/>
                <a:gd name="connsiteX3" fmla="*/ 3380553 w 8113326"/>
                <a:gd name="connsiteY3" fmla="*/ 0 h 1287184"/>
                <a:gd name="connsiteX4" fmla="*/ 8113326 w 8113326"/>
                <a:gd name="connsiteY4" fmla="*/ 0 h 1287184"/>
                <a:gd name="connsiteX5" fmla="*/ 8113326 w 8113326"/>
                <a:gd name="connsiteY5" fmla="*/ 534756 h 1287184"/>
                <a:gd name="connsiteX6" fmla="*/ 8113326 w 8113326"/>
                <a:gd name="connsiteY6" fmla="*/ 534756 h 1287184"/>
                <a:gd name="connsiteX7" fmla="*/ 8113326 w 8113326"/>
                <a:gd name="connsiteY7" fmla="*/ 763938 h 1287184"/>
                <a:gd name="connsiteX8" fmla="*/ 8113326 w 8113326"/>
                <a:gd name="connsiteY8" fmla="*/ 916725 h 1287184"/>
                <a:gd name="connsiteX9" fmla="*/ 2431228 w 8113326"/>
                <a:gd name="connsiteY9" fmla="*/ 913550 h 1287184"/>
                <a:gd name="connsiteX10" fmla="*/ 4483902 w 8113326"/>
                <a:gd name="connsiteY10" fmla="*/ 1287184 h 1287184"/>
                <a:gd name="connsiteX11" fmla="*/ 1352221 w 8113326"/>
                <a:gd name="connsiteY11" fmla="*/ 916725 h 1287184"/>
                <a:gd name="connsiteX12" fmla="*/ 0 w 8113326"/>
                <a:gd name="connsiteY12" fmla="*/ 916725 h 1287184"/>
                <a:gd name="connsiteX13" fmla="*/ 0 w 8113326"/>
                <a:gd name="connsiteY13" fmla="*/ 763938 h 1287184"/>
                <a:gd name="connsiteX14" fmla="*/ 0 w 8113326"/>
                <a:gd name="connsiteY14" fmla="*/ 534756 h 1287184"/>
                <a:gd name="connsiteX15" fmla="*/ 0 w 8113326"/>
                <a:gd name="connsiteY15" fmla="*/ 534756 h 1287184"/>
                <a:gd name="connsiteX16" fmla="*/ 0 w 8113326"/>
                <a:gd name="connsiteY16" fmla="*/ 0 h 1287184"/>
                <a:gd name="connsiteX0" fmla="*/ 0 w 8113326"/>
                <a:gd name="connsiteY0" fmla="*/ 0 h 1400078"/>
                <a:gd name="connsiteX1" fmla="*/ 1352221 w 8113326"/>
                <a:gd name="connsiteY1" fmla="*/ 0 h 1400078"/>
                <a:gd name="connsiteX2" fmla="*/ 1352221 w 8113326"/>
                <a:gd name="connsiteY2" fmla="*/ 0 h 1400078"/>
                <a:gd name="connsiteX3" fmla="*/ 3380553 w 8113326"/>
                <a:gd name="connsiteY3" fmla="*/ 0 h 1400078"/>
                <a:gd name="connsiteX4" fmla="*/ 8113326 w 8113326"/>
                <a:gd name="connsiteY4" fmla="*/ 0 h 1400078"/>
                <a:gd name="connsiteX5" fmla="*/ 8113326 w 8113326"/>
                <a:gd name="connsiteY5" fmla="*/ 534756 h 1400078"/>
                <a:gd name="connsiteX6" fmla="*/ 8113326 w 8113326"/>
                <a:gd name="connsiteY6" fmla="*/ 534756 h 1400078"/>
                <a:gd name="connsiteX7" fmla="*/ 8113326 w 8113326"/>
                <a:gd name="connsiteY7" fmla="*/ 763938 h 1400078"/>
                <a:gd name="connsiteX8" fmla="*/ 8113326 w 8113326"/>
                <a:gd name="connsiteY8" fmla="*/ 916725 h 1400078"/>
                <a:gd name="connsiteX9" fmla="*/ 2431228 w 8113326"/>
                <a:gd name="connsiteY9" fmla="*/ 913550 h 1400078"/>
                <a:gd name="connsiteX10" fmla="*/ 2411262 w 8113326"/>
                <a:gd name="connsiteY10" fmla="*/ 1400078 h 1400078"/>
                <a:gd name="connsiteX11" fmla="*/ 1352221 w 8113326"/>
                <a:gd name="connsiteY11" fmla="*/ 916725 h 1400078"/>
                <a:gd name="connsiteX12" fmla="*/ 0 w 8113326"/>
                <a:gd name="connsiteY12" fmla="*/ 916725 h 1400078"/>
                <a:gd name="connsiteX13" fmla="*/ 0 w 8113326"/>
                <a:gd name="connsiteY13" fmla="*/ 763938 h 1400078"/>
                <a:gd name="connsiteX14" fmla="*/ 0 w 8113326"/>
                <a:gd name="connsiteY14" fmla="*/ 534756 h 1400078"/>
                <a:gd name="connsiteX15" fmla="*/ 0 w 8113326"/>
                <a:gd name="connsiteY15" fmla="*/ 534756 h 1400078"/>
                <a:gd name="connsiteX16" fmla="*/ 0 w 8113326"/>
                <a:gd name="connsiteY16" fmla="*/ 0 h 1400078"/>
                <a:gd name="connsiteX0" fmla="*/ 0 w 8113326"/>
                <a:gd name="connsiteY0" fmla="*/ 0 h 1400078"/>
                <a:gd name="connsiteX1" fmla="*/ 1352221 w 8113326"/>
                <a:gd name="connsiteY1" fmla="*/ 0 h 1400078"/>
                <a:gd name="connsiteX2" fmla="*/ 1352221 w 8113326"/>
                <a:gd name="connsiteY2" fmla="*/ 0 h 1400078"/>
                <a:gd name="connsiteX3" fmla="*/ 3380553 w 8113326"/>
                <a:gd name="connsiteY3" fmla="*/ 0 h 1400078"/>
                <a:gd name="connsiteX4" fmla="*/ 8113326 w 8113326"/>
                <a:gd name="connsiteY4" fmla="*/ 0 h 1400078"/>
                <a:gd name="connsiteX5" fmla="*/ 8113326 w 8113326"/>
                <a:gd name="connsiteY5" fmla="*/ 534756 h 1400078"/>
                <a:gd name="connsiteX6" fmla="*/ 8113326 w 8113326"/>
                <a:gd name="connsiteY6" fmla="*/ 534756 h 1400078"/>
                <a:gd name="connsiteX7" fmla="*/ 8113326 w 8113326"/>
                <a:gd name="connsiteY7" fmla="*/ 763938 h 1400078"/>
                <a:gd name="connsiteX8" fmla="*/ 8113326 w 8113326"/>
                <a:gd name="connsiteY8" fmla="*/ 916725 h 1400078"/>
                <a:gd name="connsiteX9" fmla="*/ 1730188 w 8113326"/>
                <a:gd name="connsiteY9" fmla="*/ 913550 h 1400078"/>
                <a:gd name="connsiteX10" fmla="*/ 2411262 w 8113326"/>
                <a:gd name="connsiteY10" fmla="*/ 1400078 h 1400078"/>
                <a:gd name="connsiteX11" fmla="*/ 1352221 w 8113326"/>
                <a:gd name="connsiteY11" fmla="*/ 916725 h 1400078"/>
                <a:gd name="connsiteX12" fmla="*/ 0 w 8113326"/>
                <a:gd name="connsiteY12" fmla="*/ 916725 h 1400078"/>
                <a:gd name="connsiteX13" fmla="*/ 0 w 8113326"/>
                <a:gd name="connsiteY13" fmla="*/ 763938 h 1400078"/>
                <a:gd name="connsiteX14" fmla="*/ 0 w 8113326"/>
                <a:gd name="connsiteY14" fmla="*/ 534756 h 1400078"/>
                <a:gd name="connsiteX15" fmla="*/ 0 w 8113326"/>
                <a:gd name="connsiteY15" fmla="*/ 534756 h 1400078"/>
                <a:gd name="connsiteX16" fmla="*/ 0 w 8113326"/>
                <a:gd name="connsiteY16" fmla="*/ 0 h 1400078"/>
                <a:gd name="connsiteX0" fmla="*/ 0 w 8113326"/>
                <a:gd name="connsiteY0" fmla="*/ 0 h 1400078"/>
                <a:gd name="connsiteX1" fmla="*/ 1352221 w 8113326"/>
                <a:gd name="connsiteY1" fmla="*/ 0 h 1400078"/>
                <a:gd name="connsiteX2" fmla="*/ 1352221 w 8113326"/>
                <a:gd name="connsiteY2" fmla="*/ 0 h 1400078"/>
                <a:gd name="connsiteX3" fmla="*/ 3380553 w 8113326"/>
                <a:gd name="connsiteY3" fmla="*/ 0 h 1400078"/>
                <a:gd name="connsiteX4" fmla="*/ 8113326 w 8113326"/>
                <a:gd name="connsiteY4" fmla="*/ 0 h 1400078"/>
                <a:gd name="connsiteX5" fmla="*/ 8113326 w 8113326"/>
                <a:gd name="connsiteY5" fmla="*/ 534756 h 1400078"/>
                <a:gd name="connsiteX6" fmla="*/ 8113326 w 8113326"/>
                <a:gd name="connsiteY6" fmla="*/ 534756 h 1400078"/>
                <a:gd name="connsiteX7" fmla="*/ 8113326 w 8113326"/>
                <a:gd name="connsiteY7" fmla="*/ 763938 h 1400078"/>
                <a:gd name="connsiteX8" fmla="*/ 8113326 w 8113326"/>
                <a:gd name="connsiteY8" fmla="*/ 916725 h 1400078"/>
                <a:gd name="connsiteX9" fmla="*/ 1730188 w 8113326"/>
                <a:gd name="connsiteY9" fmla="*/ 913550 h 1400078"/>
                <a:gd name="connsiteX10" fmla="*/ 2411262 w 8113326"/>
                <a:gd name="connsiteY10" fmla="*/ 1400078 h 1400078"/>
                <a:gd name="connsiteX11" fmla="*/ 856921 w 8113326"/>
                <a:gd name="connsiteY11" fmla="*/ 912209 h 1400078"/>
                <a:gd name="connsiteX12" fmla="*/ 0 w 8113326"/>
                <a:gd name="connsiteY12" fmla="*/ 916725 h 1400078"/>
                <a:gd name="connsiteX13" fmla="*/ 0 w 8113326"/>
                <a:gd name="connsiteY13" fmla="*/ 763938 h 1400078"/>
                <a:gd name="connsiteX14" fmla="*/ 0 w 8113326"/>
                <a:gd name="connsiteY14" fmla="*/ 534756 h 1400078"/>
                <a:gd name="connsiteX15" fmla="*/ 0 w 8113326"/>
                <a:gd name="connsiteY15" fmla="*/ 534756 h 1400078"/>
                <a:gd name="connsiteX16" fmla="*/ 0 w 8113326"/>
                <a:gd name="connsiteY16" fmla="*/ 0 h 1400078"/>
                <a:gd name="connsiteX0" fmla="*/ 0 w 8113326"/>
                <a:gd name="connsiteY0" fmla="*/ 0 h 1205901"/>
                <a:gd name="connsiteX1" fmla="*/ 1352221 w 8113326"/>
                <a:gd name="connsiteY1" fmla="*/ 0 h 1205901"/>
                <a:gd name="connsiteX2" fmla="*/ 1352221 w 8113326"/>
                <a:gd name="connsiteY2" fmla="*/ 0 h 1205901"/>
                <a:gd name="connsiteX3" fmla="*/ 3380553 w 8113326"/>
                <a:gd name="connsiteY3" fmla="*/ 0 h 1205901"/>
                <a:gd name="connsiteX4" fmla="*/ 8113326 w 8113326"/>
                <a:gd name="connsiteY4" fmla="*/ 0 h 1205901"/>
                <a:gd name="connsiteX5" fmla="*/ 8113326 w 8113326"/>
                <a:gd name="connsiteY5" fmla="*/ 534756 h 1205901"/>
                <a:gd name="connsiteX6" fmla="*/ 8113326 w 8113326"/>
                <a:gd name="connsiteY6" fmla="*/ 534756 h 1205901"/>
                <a:gd name="connsiteX7" fmla="*/ 8113326 w 8113326"/>
                <a:gd name="connsiteY7" fmla="*/ 763938 h 1205901"/>
                <a:gd name="connsiteX8" fmla="*/ 8113326 w 8113326"/>
                <a:gd name="connsiteY8" fmla="*/ 916725 h 1205901"/>
                <a:gd name="connsiteX9" fmla="*/ 1730188 w 8113326"/>
                <a:gd name="connsiteY9" fmla="*/ 913550 h 1205901"/>
                <a:gd name="connsiteX10" fmla="*/ 2449362 w 8113326"/>
                <a:gd name="connsiteY10" fmla="*/ 1205901 h 1205901"/>
                <a:gd name="connsiteX11" fmla="*/ 856921 w 8113326"/>
                <a:gd name="connsiteY11" fmla="*/ 912209 h 1205901"/>
                <a:gd name="connsiteX12" fmla="*/ 0 w 8113326"/>
                <a:gd name="connsiteY12" fmla="*/ 916725 h 1205901"/>
                <a:gd name="connsiteX13" fmla="*/ 0 w 8113326"/>
                <a:gd name="connsiteY13" fmla="*/ 763938 h 1205901"/>
                <a:gd name="connsiteX14" fmla="*/ 0 w 8113326"/>
                <a:gd name="connsiteY14" fmla="*/ 534756 h 1205901"/>
                <a:gd name="connsiteX15" fmla="*/ 0 w 8113326"/>
                <a:gd name="connsiteY15" fmla="*/ 534756 h 1205901"/>
                <a:gd name="connsiteX16" fmla="*/ 0 w 8113326"/>
                <a:gd name="connsiteY16" fmla="*/ 0 h 120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13326" h="1205901">
                  <a:moveTo>
                    <a:pt x="0" y="0"/>
                  </a:moveTo>
                  <a:lnTo>
                    <a:pt x="1352221" y="0"/>
                  </a:lnTo>
                  <a:lnTo>
                    <a:pt x="1352221" y="0"/>
                  </a:lnTo>
                  <a:lnTo>
                    <a:pt x="3380553" y="0"/>
                  </a:lnTo>
                  <a:lnTo>
                    <a:pt x="8113326" y="0"/>
                  </a:lnTo>
                  <a:lnTo>
                    <a:pt x="8113326" y="534756"/>
                  </a:lnTo>
                  <a:lnTo>
                    <a:pt x="8113326" y="534756"/>
                  </a:lnTo>
                  <a:lnTo>
                    <a:pt x="8113326" y="763938"/>
                  </a:lnTo>
                  <a:lnTo>
                    <a:pt x="8113326" y="916725"/>
                  </a:lnTo>
                  <a:lnTo>
                    <a:pt x="1730188" y="913550"/>
                  </a:lnTo>
                  <a:lnTo>
                    <a:pt x="2449362" y="1205901"/>
                  </a:lnTo>
                  <a:lnTo>
                    <a:pt x="856921" y="912209"/>
                  </a:lnTo>
                  <a:lnTo>
                    <a:pt x="0" y="916725"/>
                  </a:lnTo>
                  <a:lnTo>
                    <a:pt x="0" y="763938"/>
                  </a:lnTo>
                  <a:lnTo>
                    <a:pt x="0" y="534756"/>
                  </a:lnTo>
                  <a:lnTo>
                    <a:pt x="0" y="534756"/>
                  </a:lnTo>
                  <a:lnTo>
                    <a:pt x="0" y="0"/>
                  </a:lnTo>
                  <a:close/>
                </a:path>
              </a:pathLst>
            </a:custGeom>
            <a:gradFill flip="none" rotWithShape="1">
              <a:gsLst>
                <a:gs pos="0">
                  <a:schemeClr val="accent4">
                    <a:lumMod val="67000"/>
                    <a:alpha val="60000"/>
                  </a:schemeClr>
                </a:gs>
                <a:gs pos="63000">
                  <a:srgbClr val="FFF0C1"/>
                </a:gs>
                <a:gs pos="100000">
                  <a:schemeClr val="accent4">
                    <a:lumMod val="60000"/>
                    <a:lumOff val="40000"/>
                  </a:schemeClr>
                </a:gs>
              </a:gsLst>
              <a:lin ang="16200000" scaled="0"/>
              <a:tileRect/>
            </a:gradFill>
            <a:ln cap="rnd">
              <a:solidFill>
                <a:schemeClr val="bg1"/>
              </a:solidFill>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ru-RU" sz="1400"/>
            </a:p>
          </p:txBody>
        </p:sp>
        <p:sp>
          <p:nvSpPr>
            <p:cNvPr id="30" name="Текст 2"/>
            <p:cNvSpPr txBox="1">
              <a:spLocks/>
            </p:cNvSpPr>
            <p:nvPr/>
          </p:nvSpPr>
          <p:spPr>
            <a:xfrm>
              <a:off x="521611" y="2785879"/>
              <a:ext cx="8097795" cy="1563505"/>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ru-RU" dirty="0"/>
                <a:t>В верхней части бланка ответов №2 (лист 1 и лист 2) расположены:</a:t>
              </a:r>
            </a:p>
            <a:p>
              <a:pPr>
                <a:spcBef>
                  <a:spcPts val="600"/>
                </a:spcBef>
              </a:pPr>
              <a:r>
                <a:rPr lang="ru-RU" dirty="0"/>
                <a:t>-вертикальный </a:t>
              </a:r>
              <a:r>
                <a:rPr lang="ru-RU" dirty="0" err="1"/>
                <a:t>штрихкод</a:t>
              </a:r>
              <a:r>
                <a:rPr lang="ru-RU" dirty="0"/>
                <a:t>, горизонтальный </a:t>
              </a:r>
              <a:r>
                <a:rPr lang="ru-RU" dirty="0" err="1"/>
                <a:t>штрихкод</a:t>
              </a:r>
              <a:r>
                <a:rPr lang="ru-RU" dirty="0"/>
                <a:t>, QR-код;</a:t>
              </a:r>
            </a:p>
            <a:p>
              <a:pPr>
                <a:spcBef>
                  <a:spcPts val="600"/>
                </a:spcBef>
              </a:pPr>
              <a:r>
                <a:rPr lang="ru-RU" dirty="0"/>
                <a:t>-«Код региона», «Код предмета», Название предмета» (заполняется автоматически). </a:t>
              </a:r>
            </a:p>
            <a:p>
              <a:pPr>
                <a:spcBef>
                  <a:spcPts val="600"/>
                </a:spcBef>
              </a:pPr>
              <a:r>
                <a:rPr lang="ru-RU" dirty="0"/>
                <a:t>-В лист 1 бланка ответов №2 автоматически вносится цифровое значение горизонтального </a:t>
              </a:r>
              <a:r>
                <a:rPr lang="ru-RU" dirty="0" err="1"/>
                <a:t>штрихкода</a:t>
              </a:r>
              <a:r>
                <a:rPr lang="ru-RU" dirty="0"/>
                <a:t> листа 2 бланка ответов №2. </a:t>
              </a:r>
            </a:p>
            <a:p>
              <a:pPr>
                <a:spcBef>
                  <a:spcPts val="600"/>
                </a:spcBef>
              </a:pPr>
              <a:r>
                <a:rPr lang="ru-RU" dirty="0"/>
                <a:t>-Поле «Резерв-5» не заполняется.</a:t>
              </a:r>
            </a:p>
          </p:txBody>
        </p:sp>
      </p:grpSp>
    </p:spTree>
    <p:extLst>
      <p:ext uri="{BB962C8B-B14F-4D97-AF65-F5344CB8AC3E}">
        <p14:creationId xmlns:p14="http://schemas.microsoft.com/office/powerpoint/2010/main" val="162924850"/>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330543" y="121495"/>
            <a:ext cx="4697848" cy="848584"/>
          </a:xfrm>
        </p:spPr>
        <p:txBody>
          <a:bodyPr/>
          <a:lstStyle/>
          <a:p>
            <a:pPr algn="ctr"/>
            <a:r>
              <a:rPr lang="ru-RU" sz="2500" dirty="0"/>
              <a:t>Заполнение бланка ответов №2</a:t>
            </a:r>
            <a:br>
              <a:rPr lang="ru-RU" sz="2500" dirty="0"/>
            </a:br>
            <a:r>
              <a:rPr lang="ru-RU" sz="2500" dirty="0"/>
              <a:t>(Нижняя часть)</a:t>
            </a:r>
          </a:p>
        </p:txBody>
      </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730" y="2076599"/>
            <a:ext cx="3763598" cy="4303421"/>
          </a:xfrm>
          <a:prstGeom prst="rect">
            <a:avLst/>
          </a:prstGeom>
          <a:ln>
            <a:noFill/>
          </a:ln>
          <a:effectLst>
            <a:outerShdw blurRad="190500" algn="tl" rotWithShape="0">
              <a:srgbClr val="000000">
                <a:alpha val="70000"/>
              </a:srgbClr>
            </a:outerShdw>
          </a:effectLst>
        </p:spPr>
      </p:pic>
      <p:grpSp>
        <p:nvGrpSpPr>
          <p:cNvPr id="2" name="Группа 1"/>
          <p:cNvGrpSpPr/>
          <p:nvPr/>
        </p:nvGrpSpPr>
        <p:grpSpPr>
          <a:xfrm>
            <a:off x="385218" y="1196089"/>
            <a:ext cx="8258786" cy="1287271"/>
            <a:chOff x="768569" y="1196480"/>
            <a:chExt cx="7507987" cy="1063860"/>
          </a:xfrm>
        </p:grpSpPr>
        <p:sp>
          <p:nvSpPr>
            <p:cNvPr id="12" name="Прямоугольная выноска 5"/>
            <p:cNvSpPr/>
            <p:nvPr/>
          </p:nvSpPr>
          <p:spPr>
            <a:xfrm>
              <a:off x="772681" y="1196480"/>
              <a:ext cx="7503875" cy="1063860"/>
            </a:xfrm>
            <a:custGeom>
              <a:avLst/>
              <a:gdLst>
                <a:gd name="connsiteX0" fmla="*/ 0 w 8113326"/>
                <a:gd name="connsiteY0" fmla="*/ 0 h 916725"/>
                <a:gd name="connsiteX1" fmla="*/ 1352221 w 8113326"/>
                <a:gd name="connsiteY1" fmla="*/ 0 h 916725"/>
                <a:gd name="connsiteX2" fmla="*/ 1352221 w 8113326"/>
                <a:gd name="connsiteY2" fmla="*/ 0 h 916725"/>
                <a:gd name="connsiteX3" fmla="*/ 3380553 w 8113326"/>
                <a:gd name="connsiteY3" fmla="*/ 0 h 916725"/>
                <a:gd name="connsiteX4" fmla="*/ 8113326 w 8113326"/>
                <a:gd name="connsiteY4" fmla="*/ 0 h 916725"/>
                <a:gd name="connsiteX5" fmla="*/ 8113326 w 8113326"/>
                <a:gd name="connsiteY5" fmla="*/ 534756 h 916725"/>
                <a:gd name="connsiteX6" fmla="*/ 8113326 w 8113326"/>
                <a:gd name="connsiteY6" fmla="*/ 534756 h 916725"/>
                <a:gd name="connsiteX7" fmla="*/ 8113326 w 8113326"/>
                <a:gd name="connsiteY7" fmla="*/ 763938 h 916725"/>
                <a:gd name="connsiteX8" fmla="*/ 8113326 w 8113326"/>
                <a:gd name="connsiteY8" fmla="*/ 916725 h 916725"/>
                <a:gd name="connsiteX9" fmla="*/ 3380553 w 8113326"/>
                <a:gd name="connsiteY9" fmla="*/ 916725 h 916725"/>
                <a:gd name="connsiteX10" fmla="*/ 754864 w 8113326"/>
                <a:gd name="connsiteY10" fmla="*/ 1312585 h 916725"/>
                <a:gd name="connsiteX11" fmla="*/ 1352221 w 8113326"/>
                <a:gd name="connsiteY11" fmla="*/ 916725 h 916725"/>
                <a:gd name="connsiteX12" fmla="*/ 0 w 8113326"/>
                <a:gd name="connsiteY12" fmla="*/ 916725 h 916725"/>
                <a:gd name="connsiteX13" fmla="*/ 0 w 8113326"/>
                <a:gd name="connsiteY13" fmla="*/ 763938 h 916725"/>
                <a:gd name="connsiteX14" fmla="*/ 0 w 8113326"/>
                <a:gd name="connsiteY14" fmla="*/ 534756 h 916725"/>
                <a:gd name="connsiteX15" fmla="*/ 0 w 8113326"/>
                <a:gd name="connsiteY15" fmla="*/ 534756 h 916725"/>
                <a:gd name="connsiteX16" fmla="*/ 0 w 8113326"/>
                <a:gd name="connsiteY16" fmla="*/ 0 h 916725"/>
                <a:gd name="connsiteX0" fmla="*/ 0 w 8113326"/>
                <a:gd name="connsiteY0" fmla="*/ 0 h 1312585"/>
                <a:gd name="connsiteX1" fmla="*/ 1352221 w 8113326"/>
                <a:gd name="connsiteY1" fmla="*/ 0 h 1312585"/>
                <a:gd name="connsiteX2" fmla="*/ 1352221 w 8113326"/>
                <a:gd name="connsiteY2" fmla="*/ 0 h 1312585"/>
                <a:gd name="connsiteX3" fmla="*/ 3380553 w 8113326"/>
                <a:gd name="connsiteY3" fmla="*/ 0 h 1312585"/>
                <a:gd name="connsiteX4" fmla="*/ 8113326 w 8113326"/>
                <a:gd name="connsiteY4" fmla="*/ 0 h 1312585"/>
                <a:gd name="connsiteX5" fmla="*/ 8113326 w 8113326"/>
                <a:gd name="connsiteY5" fmla="*/ 534756 h 1312585"/>
                <a:gd name="connsiteX6" fmla="*/ 8113326 w 8113326"/>
                <a:gd name="connsiteY6" fmla="*/ 534756 h 1312585"/>
                <a:gd name="connsiteX7" fmla="*/ 8113326 w 8113326"/>
                <a:gd name="connsiteY7" fmla="*/ 763938 h 1312585"/>
                <a:gd name="connsiteX8" fmla="*/ 8113326 w 8113326"/>
                <a:gd name="connsiteY8" fmla="*/ 916725 h 1312585"/>
                <a:gd name="connsiteX9" fmla="*/ 2431228 w 8113326"/>
                <a:gd name="connsiteY9" fmla="*/ 913550 h 1312585"/>
                <a:gd name="connsiteX10" fmla="*/ 754864 w 8113326"/>
                <a:gd name="connsiteY10" fmla="*/ 1312585 h 1312585"/>
                <a:gd name="connsiteX11" fmla="*/ 1352221 w 8113326"/>
                <a:gd name="connsiteY11" fmla="*/ 916725 h 1312585"/>
                <a:gd name="connsiteX12" fmla="*/ 0 w 8113326"/>
                <a:gd name="connsiteY12" fmla="*/ 916725 h 1312585"/>
                <a:gd name="connsiteX13" fmla="*/ 0 w 8113326"/>
                <a:gd name="connsiteY13" fmla="*/ 763938 h 1312585"/>
                <a:gd name="connsiteX14" fmla="*/ 0 w 8113326"/>
                <a:gd name="connsiteY14" fmla="*/ 534756 h 1312585"/>
                <a:gd name="connsiteX15" fmla="*/ 0 w 8113326"/>
                <a:gd name="connsiteY15" fmla="*/ 534756 h 1312585"/>
                <a:gd name="connsiteX16" fmla="*/ 0 w 8113326"/>
                <a:gd name="connsiteY16" fmla="*/ 0 h 1312585"/>
                <a:gd name="connsiteX0" fmla="*/ 0 w 8113326"/>
                <a:gd name="connsiteY0" fmla="*/ 0 h 1287184"/>
                <a:gd name="connsiteX1" fmla="*/ 1352221 w 8113326"/>
                <a:gd name="connsiteY1" fmla="*/ 0 h 1287184"/>
                <a:gd name="connsiteX2" fmla="*/ 1352221 w 8113326"/>
                <a:gd name="connsiteY2" fmla="*/ 0 h 1287184"/>
                <a:gd name="connsiteX3" fmla="*/ 3380553 w 8113326"/>
                <a:gd name="connsiteY3" fmla="*/ 0 h 1287184"/>
                <a:gd name="connsiteX4" fmla="*/ 8113326 w 8113326"/>
                <a:gd name="connsiteY4" fmla="*/ 0 h 1287184"/>
                <a:gd name="connsiteX5" fmla="*/ 8113326 w 8113326"/>
                <a:gd name="connsiteY5" fmla="*/ 534756 h 1287184"/>
                <a:gd name="connsiteX6" fmla="*/ 8113326 w 8113326"/>
                <a:gd name="connsiteY6" fmla="*/ 534756 h 1287184"/>
                <a:gd name="connsiteX7" fmla="*/ 8113326 w 8113326"/>
                <a:gd name="connsiteY7" fmla="*/ 763938 h 1287184"/>
                <a:gd name="connsiteX8" fmla="*/ 8113326 w 8113326"/>
                <a:gd name="connsiteY8" fmla="*/ 916725 h 1287184"/>
                <a:gd name="connsiteX9" fmla="*/ 2431228 w 8113326"/>
                <a:gd name="connsiteY9" fmla="*/ 913550 h 1287184"/>
                <a:gd name="connsiteX10" fmla="*/ 4483902 w 8113326"/>
                <a:gd name="connsiteY10" fmla="*/ 1287184 h 1287184"/>
                <a:gd name="connsiteX11" fmla="*/ 1352221 w 8113326"/>
                <a:gd name="connsiteY11" fmla="*/ 916725 h 1287184"/>
                <a:gd name="connsiteX12" fmla="*/ 0 w 8113326"/>
                <a:gd name="connsiteY12" fmla="*/ 916725 h 1287184"/>
                <a:gd name="connsiteX13" fmla="*/ 0 w 8113326"/>
                <a:gd name="connsiteY13" fmla="*/ 763938 h 1287184"/>
                <a:gd name="connsiteX14" fmla="*/ 0 w 8113326"/>
                <a:gd name="connsiteY14" fmla="*/ 534756 h 1287184"/>
                <a:gd name="connsiteX15" fmla="*/ 0 w 8113326"/>
                <a:gd name="connsiteY15" fmla="*/ 534756 h 1287184"/>
                <a:gd name="connsiteX16" fmla="*/ 0 w 8113326"/>
                <a:gd name="connsiteY16" fmla="*/ 0 h 1287184"/>
                <a:gd name="connsiteX0" fmla="*/ 0 w 8113326"/>
                <a:gd name="connsiteY0" fmla="*/ 0 h 1400078"/>
                <a:gd name="connsiteX1" fmla="*/ 1352221 w 8113326"/>
                <a:gd name="connsiteY1" fmla="*/ 0 h 1400078"/>
                <a:gd name="connsiteX2" fmla="*/ 1352221 w 8113326"/>
                <a:gd name="connsiteY2" fmla="*/ 0 h 1400078"/>
                <a:gd name="connsiteX3" fmla="*/ 3380553 w 8113326"/>
                <a:gd name="connsiteY3" fmla="*/ 0 h 1400078"/>
                <a:gd name="connsiteX4" fmla="*/ 8113326 w 8113326"/>
                <a:gd name="connsiteY4" fmla="*/ 0 h 1400078"/>
                <a:gd name="connsiteX5" fmla="*/ 8113326 w 8113326"/>
                <a:gd name="connsiteY5" fmla="*/ 534756 h 1400078"/>
                <a:gd name="connsiteX6" fmla="*/ 8113326 w 8113326"/>
                <a:gd name="connsiteY6" fmla="*/ 534756 h 1400078"/>
                <a:gd name="connsiteX7" fmla="*/ 8113326 w 8113326"/>
                <a:gd name="connsiteY7" fmla="*/ 763938 h 1400078"/>
                <a:gd name="connsiteX8" fmla="*/ 8113326 w 8113326"/>
                <a:gd name="connsiteY8" fmla="*/ 916725 h 1400078"/>
                <a:gd name="connsiteX9" fmla="*/ 2431228 w 8113326"/>
                <a:gd name="connsiteY9" fmla="*/ 913550 h 1400078"/>
                <a:gd name="connsiteX10" fmla="*/ 2411262 w 8113326"/>
                <a:gd name="connsiteY10" fmla="*/ 1400078 h 1400078"/>
                <a:gd name="connsiteX11" fmla="*/ 1352221 w 8113326"/>
                <a:gd name="connsiteY11" fmla="*/ 916725 h 1400078"/>
                <a:gd name="connsiteX12" fmla="*/ 0 w 8113326"/>
                <a:gd name="connsiteY12" fmla="*/ 916725 h 1400078"/>
                <a:gd name="connsiteX13" fmla="*/ 0 w 8113326"/>
                <a:gd name="connsiteY13" fmla="*/ 763938 h 1400078"/>
                <a:gd name="connsiteX14" fmla="*/ 0 w 8113326"/>
                <a:gd name="connsiteY14" fmla="*/ 534756 h 1400078"/>
                <a:gd name="connsiteX15" fmla="*/ 0 w 8113326"/>
                <a:gd name="connsiteY15" fmla="*/ 534756 h 1400078"/>
                <a:gd name="connsiteX16" fmla="*/ 0 w 8113326"/>
                <a:gd name="connsiteY16" fmla="*/ 0 h 1400078"/>
                <a:gd name="connsiteX0" fmla="*/ 0 w 8113326"/>
                <a:gd name="connsiteY0" fmla="*/ 0 h 1400078"/>
                <a:gd name="connsiteX1" fmla="*/ 1352221 w 8113326"/>
                <a:gd name="connsiteY1" fmla="*/ 0 h 1400078"/>
                <a:gd name="connsiteX2" fmla="*/ 1352221 w 8113326"/>
                <a:gd name="connsiteY2" fmla="*/ 0 h 1400078"/>
                <a:gd name="connsiteX3" fmla="*/ 3380553 w 8113326"/>
                <a:gd name="connsiteY3" fmla="*/ 0 h 1400078"/>
                <a:gd name="connsiteX4" fmla="*/ 8113326 w 8113326"/>
                <a:gd name="connsiteY4" fmla="*/ 0 h 1400078"/>
                <a:gd name="connsiteX5" fmla="*/ 8113326 w 8113326"/>
                <a:gd name="connsiteY5" fmla="*/ 534756 h 1400078"/>
                <a:gd name="connsiteX6" fmla="*/ 8113326 w 8113326"/>
                <a:gd name="connsiteY6" fmla="*/ 534756 h 1400078"/>
                <a:gd name="connsiteX7" fmla="*/ 8113326 w 8113326"/>
                <a:gd name="connsiteY7" fmla="*/ 763938 h 1400078"/>
                <a:gd name="connsiteX8" fmla="*/ 8113326 w 8113326"/>
                <a:gd name="connsiteY8" fmla="*/ 916725 h 1400078"/>
                <a:gd name="connsiteX9" fmla="*/ 1730188 w 8113326"/>
                <a:gd name="connsiteY9" fmla="*/ 913550 h 1400078"/>
                <a:gd name="connsiteX10" fmla="*/ 2411262 w 8113326"/>
                <a:gd name="connsiteY10" fmla="*/ 1400078 h 1400078"/>
                <a:gd name="connsiteX11" fmla="*/ 1352221 w 8113326"/>
                <a:gd name="connsiteY11" fmla="*/ 916725 h 1400078"/>
                <a:gd name="connsiteX12" fmla="*/ 0 w 8113326"/>
                <a:gd name="connsiteY12" fmla="*/ 916725 h 1400078"/>
                <a:gd name="connsiteX13" fmla="*/ 0 w 8113326"/>
                <a:gd name="connsiteY13" fmla="*/ 763938 h 1400078"/>
                <a:gd name="connsiteX14" fmla="*/ 0 w 8113326"/>
                <a:gd name="connsiteY14" fmla="*/ 534756 h 1400078"/>
                <a:gd name="connsiteX15" fmla="*/ 0 w 8113326"/>
                <a:gd name="connsiteY15" fmla="*/ 534756 h 1400078"/>
                <a:gd name="connsiteX16" fmla="*/ 0 w 8113326"/>
                <a:gd name="connsiteY16" fmla="*/ 0 h 1400078"/>
                <a:gd name="connsiteX0" fmla="*/ 0 w 8113326"/>
                <a:gd name="connsiteY0" fmla="*/ 0 h 1400078"/>
                <a:gd name="connsiteX1" fmla="*/ 1352221 w 8113326"/>
                <a:gd name="connsiteY1" fmla="*/ 0 h 1400078"/>
                <a:gd name="connsiteX2" fmla="*/ 1352221 w 8113326"/>
                <a:gd name="connsiteY2" fmla="*/ 0 h 1400078"/>
                <a:gd name="connsiteX3" fmla="*/ 3380553 w 8113326"/>
                <a:gd name="connsiteY3" fmla="*/ 0 h 1400078"/>
                <a:gd name="connsiteX4" fmla="*/ 8113326 w 8113326"/>
                <a:gd name="connsiteY4" fmla="*/ 0 h 1400078"/>
                <a:gd name="connsiteX5" fmla="*/ 8113326 w 8113326"/>
                <a:gd name="connsiteY5" fmla="*/ 534756 h 1400078"/>
                <a:gd name="connsiteX6" fmla="*/ 8113326 w 8113326"/>
                <a:gd name="connsiteY6" fmla="*/ 534756 h 1400078"/>
                <a:gd name="connsiteX7" fmla="*/ 8113326 w 8113326"/>
                <a:gd name="connsiteY7" fmla="*/ 763938 h 1400078"/>
                <a:gd name="connsiteX8" fmla="*/ 8113326 w 8113326"/>
                <a:gd name="connsiteY8" fmla="*/ 916725 h 1400078"/>
                <a:gd name="connsiteX9" fmla="*/ 1730188 w 8113326"/>
                <a:gd name="connsiteY9" fmla="*/ 913550 h 1400078"/>
                <a:gd name="connsiteX10" fmla="*/ 2411262 w 8113326"/>
                <a:gd name="connsiteY10" fmla="*/ 1400078 h 1400078"/>
                <a:gd name="connsiteX11" fmla="*/ 856921 w 8113326"/>
                <a:gd name="connsiteY11" fmla="*/ 912209 h 1400078"/>
                <a:gd name="connsiteX12" fmla="*/ 0 w 8113326"/>
                <a:gd name="connsiteY12" fmla="*/ 916725 h 1400078"/>
                <a:gd name="connsiteX13" fmla="*/ 0 w 8113326"/>
                <a:gd name="connsiteY13" fmla="*/ 763938 h 1400078"/>
                <a:gd name="connsiteX14" fmla="*/ 0 w 8113326"/>
                <a:gd name="connsiteY14" fmla="*/ 534756 h 1400078"/>
                <a:gd name="connsiteX15" fmla="*/ 0 w 8113326"/>
                <a:gd name="connsiteY15" fmla="*/ 534756 h 1400078"/>
                <a:gd name="connsiteX16" fmla="*/ 0 w 8113326"/>
                <a:gd name="connsiteY16" fmla="*/ 0 h 1400078"/>
                <a:gd name="connsiteX0" fmla="*/ 0 w 8113326"/>
                <a:gd name="connsiteY0" fmla="*/ 0 h 1205901"/>
                <a:gd name="connsiteX1" fmla="*/ 1352221 w 8113326"/>
                <a:gd name="connsiteY1" fmla="*/ 0 h 1205901"/>
                <a:gd name="connsiteX2" fmla="*/ 1352221 w 8113326"/>
                <a:gd name="connsiteY2" fmla="*/ 0 h 1205901"/>
                <a:gd name="connsiteX3" fmla="*/ 3380553 w 8113326"/>
                <a:gd name="connsiteY3" fmla="*/ 0 h 1205901"/>
                <a:gd name="connsiteX4" fmla="*/ 8113326 w 8113326"/>
                <a:gd name="connsiteY4" fmla="*/ 0 h 1205901"/>
                <a:gd name="connsiteX5" fmla="*/ 8113326 w 8113326"/>
                <a:gd name="connsiteY5" fmla="*/ 534756 h 1205901"/>
                <a:gd name="connsiteX6" fmla="*/ 8113326 w 8113326"/>
                <a:gd name="connsiteY6" fmla="*/ 534756 h 1205901"/>
                <a:gd name="connsiteX7" fmla="*/ 8113326 w 8113326"/>
                <a:gd name="connsiteY7" fmla="*/ 763938 h 1205901"/>
                <a:gd name="connsiteX8" fmla="*/ 8113326 w 8113326"/>
                <a:gd name="connsiteY8" fmla="*/ 916725 h 1205901"/>
                <a:gd name="connsiteX9" fmla="*/ 1730188 w 8113326"/>
                <a:gd name="connsiteY9" fmla="*/ 913550 h 1205901"/>
                <a:gd name="connsiteX10" fmla="*/ 2449362 w 8113326"/>
                <a:gd name="connsiteY10" fmla="*/ 1205901 h 1205901"/>
                <a:gd name="connsiteX11" fmla="*/ 856921 w 8113326"/>
                <a:gd name="connsiteY11" fmla="*/ 912209 h 1205901"/>
                <a:gd name="connsiteX12" fmla="*/ 0 w 8113326"/>
                <a:gd name="connsiteY12" fmla="*/ 916725 h 1205901"/>
                <a:gd name="connsiteX13" fmla="*/ 0 w 8113326"/>
                <a:gd name="connsiteY13" fmla="*/ 763938 h 1205901"/>
                <a:gd name="connsiteX14" fmla="*/ 0 w 8113326"/>
                <a:gd name="connsiteY14" fmla="*/ 534756 h 1205901"/>
                <a:gd name="connsiteX15" fmla="*/ 0 w 8113326"/>
                <a:gd name="connsiteY15" fmla="*/ 534756 h 1205901"/>
                <a:gd name="connsiteX16" fmla="*/ 0 w 8113326"/>
                <a:gd name="connsiteY16" fmla="*/ 0 h 1205901"/>
                <a:gd name="connsiteX0" fmla="*/ 0 w 8113326"/>
                <a:gd name="connsiteY0" fmla="*/ 0 h 2078779"/>
                <a:gd name="connsiteX1" fmla="*/ 1352221 w 8113326"/>
                <a:gd name="connsiteY1" fmla="*/ 0 h 2078779"/>
                <a:gd name="connsiteX2" fmla="*/ 1352221 w 8113326"/>
                <a:gd name="connsiteY2" fmla="*/ 0 h 2078779"/>
                <a:gd name="connsiteX3" fmla="*/ 3380553 w 8113326"/>
                <a:gd name="connsiteY3" fmla="*/ 0 h 2078779"/>
                <a:gd name="connsiteX4" fmla="*/ 8113326 w 8113326"/>
                <a:gd name="connsiteY4" fmla="*/ 0 h 2078779"/>
                <a:gd name="connsiteX5" fmla="*/ 8113326 w 8113326"/>
                <a:gd name="connsiteY5" fmla="*/ 534756 h 2078779"/>
                <a:gd name="connsiteX6" fmla="*/ 8113326 w 8113326"/>
                <a:gd name="connsiteY6" fmla="*/ 534756 h 2078779"/>
                <a:gd name="connsiteX7" fmla="*/ 8113326 w 8113326"/>
                <a:gd name="connsiteY7" fmla="*/ 763938 h 2078779"/>
                <a:gd name="connsiteX8" fmla="*/ 8113326 w 8113326"/>
                <a:gd name="connsiteY8" fmla="*/ 916725 h 2078779"/>
                <a:gd name="connsiteX9" fmla="*/ 1730188 w 8113326"/>
                <a:gd name="connsiteY9" fmla="*/ 913550 h 2078779"/>
                <a:gd name="connsiteX10" fmla="*/ 3056980 w 8113326"/>
                <a:gd name="connsiteY10" fmla="*/ 2078779 h 2078779"/>
                <a:gd name="connsiteX11" fmla="*/ 856921 w 8113326"/>
                <a:gd name="connsiteY11" fmla="*/ 912209 h 2078779"/>
                <a:gd name="connsiteX12" fmla="*/ 0 w 8113326"/>
                <a:gd name="connsiteY12" fmla="*/ 916725 h 2078779"/>
                <a:gd name="connsiteX13" fmla="*/ 0 w 8113326"/>
                <a:gd name="connsiteY13" fmla="*/ 763938 h 2078779"/>
                <a:gd name="connsiteX14" fmla="*/ 0 w 8113326"/>
                <a:gd name="connsiteY14" fmla="*/ 534756 h 2078779"/>
                <a:gd name="connsiteX15" fmla="*/ 0 w 8113326"/>
                <a:gd name="connsiteY15" fmla="*/ 534756 h 2078779"/>
                <a:gd name="connsiteX16" fmla="*/ 0 w 8113326"/>
                <a:gd name="connsiteY16" fmla="*/ 0 h 2078779"/>
                <a:gd name="connsiteX0" fmla="*/ 0 w 8113326"/>
                <a:gd name="connsiteY0" fmla="*/ 0 h 1601606"/>
                <a:gd name="connsiteX1" fmla="*/ 1352221 w 8113326"/>
                <a:gd name="connsiteY1" fmla="*/ 0 h 1601606"/>
                <a:gd name="connsiteX2" fmla="*/ 1352221 w 8113326"/>
                <a:gd name="connsiteY2" fmla="*/ 0 h 1601606"/>
                <a:gd name="connsiteX3" fmla="*/ 3380553 w 8113326"/>
                <a:gd name="connsiteY3" fmla="*/ 0 h 1601606"/>
                <a:gd name="connsiteX4" fmla="*/ 8113326 w 8113326"/>
                <a:gd name="connsiteY4" fmla="*/ 0 h 1601606"/>
                <a:gd name="connsiteX5" fmla="*/ 8113326 w 8113326"/>
                <a:gd name="connsiteY5" fmla="*/ 534756 h 1601606"/>
                <a:gd name="connsiteX6" fmla="*/ 8113326 w 8113326"/>
                <a:gd name="connsiteY6" fmla="*/ 534756 h 1601606"/>
                <a:gd name="connsiteX7" fmla="*/ 8113326 w 8113326"/>
                <a:gd name="connsiteY7" fmla="*/ 763938 h 1601606"/>
                <a:gd name="connsiteX8" fmla="*/ 8113326 w 8113326"/>
                <a:gd name="connsiteY8" fmla="*/ 916725 h 1601606"/>
                <a:gd name="connsiteX9" fmla="*/ 1730188 w 8113326"/>
                <a:gd name="connsiteY9" fmla="*/ 913550 h 1601606"/>
                <a:gd name="connsiteX10" fmla="*/ 4861295 w 8113326"/>
                <a:gd name="connsiteY10" fmla="*/ 1601606 h 1601606"/>
                <a:gd name="connsiteX11" fmla="*/ 856921 w 8113326"/>
                <a:gd name="connsiteY11" fmla="*/ 912209 h 1601606"/>
                <a:gd name="connsiteX12" fmla="*/ 0 w 8113326"/>
                <a:gd name="connsiteY12" fmla="*/ 916725 h 1601606"/>
                <a:gd name="connsiteX13" fmla="*/ 0 w 8113326"/>
                <a:gd name="connsiteY13" fmla="*/ 763938 h 1601606"/>
                <a:gd name="connsiteX14" fmla="*/ 0 w 8113326"/>
                <a:gd name="connsiteY14" fmla="*/ 534756 h 1601606"/>
                <a:gd name="connsiteX15" fmla="*/ 0 w 8113326"/>
                <a:gd name="connsiteY15" fmla="*/ 534756 h 1601606"/>
                <a:gd name="connsiteX16" fmla="*/ 0 w 8113326"/>
                <a:gd name="connsiteY16" fmla="*/ 0 h 1601606"/>
                <a:gd name="connsiteX0" fmla="*/ 0 w 8113326"/>
                <a:gd name="connsiteY0" fmla="*/ 0 h 1601606"/>
                <a:gd name="connsiteX1" fmla="*/ 1352221 w 8113326"/>
                <a:gd name="connsiteY1" fmla="*/ 0 h 1601606"/>
                <a:gd name="connsiteX2" fmla="*/ 1352221 w 8113326"/>
                <a:gd name="connsiteY2" fmla="*/ 0 h 1601606"/>
                <a:gd name="connsiteX3" fmla="*/ 3380553 w 8113326"/>
                <a:gd name="connsiteY3" fmla="*/ 0 h 1601606"/>
                <a:gd name="connsiteX4" fmla="*/ 8113326 w 8113326"/>
                <a:gd name="connsiteY4" fmla="*/ 0 h 1601606"/>
                <a:gd name="connsiteX5" fmla="*/ 8113326 w 8113326"/>
                <a:gd name="connsiteY5" fmla="*/ 534756 h 1601606"/>
                <a:gd name="connsiteX6" fmla="*/ 8113326 w 8113326"/>
                <a:gd name="connsiteY6" fmla="*/ 534756 h 1601606"/>
                <a:gd name="connsiteX7" fmla="*/ 8113326 w 8113326"/>
                <a:gd name="connsiteY7" fmla="*/ 763938 h 1601606"/>
                <a:gd name="connsiteX8" fmla="*/ 8113326 w 8113326"/>
                <a:gd name="connsiteY8" fmla="*/ 916725 h 1601606"/>
                <a:gd name="connsiteX9" fmla="*/ 6747667 w 8113326"/>
                <a:gd name="connsiteY9" fmla="*/ 901912 h 1601606"/>
                <a:gd name="connsiteX10" fmla="*/ 4861295 w 8113326"/>
                <a:gd name="connsiteY10" fmla="*/ 1601606 h 1601606"/>
                <a:gd name="connsiteX11" fmla="*/ 856921 w 8113326"/>
                <a:gd name="connsiteY11" fmla="*/ 912209 h 1601606"/>
                <a:gd name="connsiteX12" fmla="*/ 0 w 8113326"/>
                <a:gd name="connsiteY12" fmla="*/ 916725 h 1601606"/>
                <a:gd name="connsiteX13" fmla="*/ 0 w 8113326"/>
                <a:gd name="connsiteY13" fmla="*/ 763938 h 1601606"/>
                <a:gd name="connsiteX14" fmla="*/ 0 w 8113326"/>
                <a:gd name="connsiteY14" fmla="*/ 534756 h 1601606"/>
                <a:gd name="connsiteX15" fmla="*/ 0 w 8113326"/>
                <a:gd name="connsiteY15" fmla="*/ 534756 h 1601606"/>
                <a:gd name="connsiteX16" fmla="*/ 0 w 8113326"/>
                <a:gd name="connsiteY16" fmla="*/ 0 h 1601606"/>
                <a:gd name="connsiteX0" fmla="*/ 0 w 8113326"/>
                <a:gd name="connsiteY0" fmla="*/ 0 h 1601606"/>
                <a:gd name="connsiteX1" fmla="*/ 1352221 w 8113326"/>
                <a:gd name="connsiteY1" fmla="*/ 0 h 1601606"/>
                <a:gd name="connsiteX2" fmla="*/ 1352221 w 8113326"/>
                <a:gd name="connsiteY2" fmla="*/ 0 h 1601606"/>
                <a:gd name="connsiteX3" fmla="*/ 3380553 w 8113326"/>
                <a:gd name="connsiteY3" fmla="*/ 0 h 1601606"/>
                <a:gd name="connsiteX4" fmla="*/ 8113326 w 8113326"/>
                <a:gd name="connsiteY4" fmla="*/ 0 h 1601606"/>
                <a:gd name="connsiteX5" fmla="*/ 8113326 w 8113326"/>
                <a:gd name="connsiteY5" fmla="*/ 534756 h 1601606"/>
                <a:gd name="connsiteX6" fmla="*/ 8113326 w 8113326"/>
                <a:gd name="connsiteY6" fmla="*/ 534756 h 1601606"/>
                <a:gd name="connsiteX7" fmla="*/ 8113326 w 8113326"/>
                <a:gd name="connsiteY7" fmla="*/ 763938 h 1601606"/>
                <a:gd name="connsiteX8" fmla="*/ 8113326 w 8113326"/>
                <a:gd name="connsiteY8" fmla="*/ 916725 h 1601606"/>
                <a:gd name="connsiteX9" fmla="*/ 6747667 w 8113326"/>
                <a:gd name="connsiteY9" fmla="*/ 901912 h 1601606"/>
                <a:gd name="connsiteX10" fmla="*/ 4861295 w 8113326"/>
                <a:gd name="connsiteY10" fmla="*/ 1601606 h 1601606"/>
                <a:gd name="connsiteX11" fmla="*/ 6039178 w 8113326"/>
                <a:gd name="connsiteY11" fmla="*/ 912209 h 1601606"/>
                <a:gd name="connsiteX12" fmla="*/ 0 w 8113326"/>
                <a:gd name="connsiteY12" fmla="*/ 916725 h 1601606"/>
                <a:gd name="connsiteX13" fmla="*/ 0 w 8113326"/>
                <a:gd name="connsiteY13" fmla="*/ 763938 h 1601606"/>
                <a:gd name="connsiteX14" fmla="*/ 0 w 8113326"/>
                <a:gd name="connsiteY14" fmla="*/ 534756 h 1601606"/>
                <a:gd name="connsiteX15" fmla="*/ 0 w 8113326"/>
                <a:gd name="connsiteY15" fmla="*/ 534756 h 1601606"/>
                <a:gd name="connsiteX16" fmla="*/ 0 w 8113326"/>
                <a:gd name="connsiteY16" fmla="*/ 0 h 1601606"/>
                <a:gd name="connsiteX0" fmla="*/ 0 w 8113326"/>
                <a:gd name="connsiteY0" fmla="*/ 0 h 1624883"/>
                <a:gd name="connsiteX1" fmla="*/ 1352221 w 8113326"/>
                <a:gd name="connsiteY1" fmla="*/ 0 h 1624883"/>
                <a:gd name="connsiteX2" fmla="*/ 1352221 w 8113326"/>
                <a:gd name="connsiteY2" fmla="*/ 0 h 1624883"/>
                <a:gd name="connsiteX3" fmla="*/ 3380553 w 8113326"/>
                <a:gd name="connsiteY3" fmla="*/ 0 h 1624883"/>
                <a:gd name="connsiteX4" fmla="*/ 8113326 w 8113326"/>
                <a:gd name="connsiteY4" fmla="*/ 0 h 1624883"/>
                <a:gd name="connsiteX5" fmla="*/ 8113326 w 8113326"/>
                <a:gd name="connsiteY5" fmla="*/ 534756 h 1624883"/>
                <a:gd name="connsiteX6" fmla="*/ 8113326 w 8113326"/>
                <a:gd name="connsiteY6" fmla="*/ 534756 h 1624883"/>
                <a:gd name="connsiteX7" fmla="*/ 8113326 w 8113326"/>
                <a:gd name="connsiteY7" fmla="*/ 763938 h 1624883"/>
                <a:gd name="connsiteX8" fmla="*/ 8113326 w 8113326"/>
                <a:gd name="connsiteY8" fmla="*/ 916725 h 1624883"/>
                <a:gd name="connsiteX9" fmla="*/ 6747667 w 8113326"/>
                <a:gd name="connsiteY9" fmla="*/ 901912 h 1624883"/>
                <a:gd name="connsiteX10" fmla="*/ 3823196 w 8113326"/>
                <a:gd name="connsiteY10" fmla="*/ 1624883 h 1624883"/>
                <a:gd name="connsiteX11" fmla="*/ 6039178 w 8113326"/>
                <a:gd name="connsiteY11" fmla="*/ 912209 h 1624883"/>
                <a:gd name="connsiteX12" fmla="*/ 0 w 8113326"/>
                <a:gd name="connsiteY12" fmla="*/ 916725 h 1624883"/>
                <a:gd name="connsiteX13" fmla="*/ 0 w 8113326"/>
                <a:gd name="connsiteY13" fmla="*/ 763938 h 1624883"/>
                <a:gd name="connsiteX14" fmla="*/ 0 w 8113326"/>
                <a:gd name="connsiteY14" fmla="*/ 534756 h 1624883"/>
                <a:gd name="connsiteX15" fmla="*/ 0 w 8113326"/>
                <a:gd name="connsiteY15" fmla="*/ 534756 h 1624883"/>
                <a:gd name="connsiteX16" fmla="*/ 0 w 8113326"/>
                <a:gd name="connsiteY16" fmla="*/ 0 h 1624883"/>
                <a:gd name="connsiteX0" fmla="*/ 0 w 8113326"/>
                <a:gd name="connsiteY0" fmla="*/ 0 h 1624883"/>
                <a:gd name="connsiteX1" fmla="*/ 1352221 w 8113326"/>
                <a:gd name="connsiteY1" fmla="*/ 0 h 1624883"/>
                <a:gd name="connsiteX2" fmla="*/ 1352221 w 8113326"/>
                <a:gd name="connsiteY2" fmla="*/ 0 h 1624883"/>
                <a:gd name="connsiteX3" fmla="*/ 3380553 w 8113326"/>
                <a:gd name="connsiteY3" fmla="*/ 0 h 1624883"/>
                <a:gd name="connsiteX4" fmla="*/ 8113326 w 8113326"/>
                <a:gd name="connsiteY4" fmla="*/ 0 h 1624883"/>
                <a:gd name="connsiteX5" fmla="*/ 8113326 w 8113326"/>
                <a:gd name="connsiteY5" fmla="*/ 534756 h 1624883"/>
                <a:gd name="connsiteX6" fmla="*/ 8113326 w 8113326"/>
                <a:gd name="connsiteY6" fmla="*/ 534756 h 1624883"/>
                <a:gd name="connsiteX7" fmla="*/ 8113326 w 8113326"/>
                <a:gd name="connsiteY7" fmla="*/ 763938 h 1624883"/>
                <a:gd name="connsiteX8" fmla="*/ 8113326 w 8113326"/>
                <a:gd name="connsiteY8" fmla="*/ 916725 h 1624883"/>
                <a:gd name="connsiteX9" fmla="*/ 6747667 w 8113326"/>
                <a:gd name="connsiteY9" fmla="*/ 901912 h 1624883"/>
                <a:gd name="connsiteX10" fmla="*/ 3823196 w 8113326"/>
                <a:gd name="connsiteY10" fmla="*/ 1624883 h 1624883"/>
                <a:gd name="connsiteX11" fmla="*/ 5289440 w 8113326"/>
                <a:gd name="connsiteY11" fmla="*/ 900571 h 1624883"/>
                <a:gd name="connsiteX12" fmla="*/ 0 w 8113326"/>
                <a:gd name="connsiteY12" fmla="*/ 916725 h 1624883"/>
                <a:gd name="connsiteX13" fmla="*/ 0 w 8113326"/>
                <a:gd name="connsiteY13" fmla="*/ 763938 h 1624883"/>
                <a:gd name="connsiteX14" fmla="*/ 0 w 8113326"/>
                <a:gd name="connsiteY14" fmla="*/ 534756 h 1624883"/>
                <a:gd name="connsiteX15" fmla="*/ 0 w 8113326"/>
                <a:gd name="connsiteY15" fmla="*/ 534756 h 1624883"/>
                <a:gd name="connsiteX16" fmla="*/ 0 w 8113326"/>
                <a:gd name="connsiteY16" fmla="*/ 0 h 1624883"/>
                <a:gd name="connsiteX0" fmla="*/ 0 w 8113326"/>
                <a:gd name="connsiteY0" fmla="*/ 0 h 1624883"/>
                <a:gd name="connsiteX1" fmla="*/ 1352221 w 8113326"/>
                <a:gd name="connsiteY1" fmla="*/ 0 h 1624883"/>
                <a:gd name="connsiteX2" fmla="*/ 1352221 w 8113326"/>
                <a:gd name="connsiteY2" fmla="*/ 0 h 1624883"/>
                <a:gd name="connsiteX3" fmla="*/ 3380553 w 8113326"/>
                <a:gd name="connsiteY3" fmla="*/ 0 h 1624883"/>
                <a:gd name="connsiteX4" fmla="*/ 8113326 w 8113326"/>
                <a:gd name="connsiteY4" fmla="*/ 0 h 1624883"/>
                <a:gd name="connsiteX5" fmla="*/ 8113326 w 8113326"/>
                <a:gd name="connsiteY5" fmla="*/ 534756 h 1624883"/>
                <a:gd name="connsiteX6" fmla="*/ 8113326 w 8113326"/>
                <a:gd name="connsiteY6" fmla="*/ 534756 h 1624883"/>
                <a:gd name="connsiteX7" fmla="*/ 8113326 w 8113326"/>
                <a:gd name="connsiteY7" fmla="*/ 763938 h 1624883"/>
                <a:gd name="connsiteX8" fmla="*/ 8113326 w 8113326"/>
                <a:gd name="connsiteY8" fmla="*/ 916725 h 1624883"/>
                <a:gd name="connsiteX9" fmla="*/ 5964974 w 8113326"/>
                <a:gd name="connsiteY9" fmla="*/ 901912 h 1624883"/>
                <a:gd name="connsiteX10" fmla="*/ 3823196 w 8113326"/>
                <a:gd name="connsiteY10" fmla="*/ 1624883 h 1624883"/>
                <a:gd name="connsiteX11" fmla="*/ 5289440 w 8113326"/>
                <a:gd name="connsiteY11" fmla="*/ 900571 h 1624883"/>
                <a:gd name="connsiteX12" fmla="*/ 0 w 8113326"/>
                <a:gd name="connsiteY12" fmla="*/ 916725 h 1624883"/>
                <a:gd name="connsiteX13" fmla="*/ 0 w 8113326"/>
                <a:gd name="connsiteY13" fmla="*/ 763938 h 1624883"/>
                <a:gd name="connsiteX14" fmla="*/ 0 w 8113326"/>
                <a:gd name="connsiteY14" fmla="*/ 534756 h 1624883"/>
                <a:gd name="connsiteX15" fmla="*/ 0 w 8113326"/>
                <a:gd name="connsiteY15" fmla="*/ 534756 h 1624883"/>
                <a:gd name="connsiteX16" fmla="*/ 0 w 8113326"/>
                <a:gd name="connsiteY16" fmla="*/ 0 h 1624883"/>
                <a:gd name="connsiteX0" fmla="*/ 0 w 8113326"/>
                <a:gd name="connsiteY0" fmla="*/ 0 h 1624883"/>
                <a:gd name="connsiteX1" fmla="*/ 1352221 w 8113326"/>
                <a:gd name="connsiteY1" fmla="*/ 0 h 1624883"/>
                <a:gd name="connsiteX2" fmla="*/ 1352221 w 8113326"/>
                <a:gd name="connsiteY2" fmla="*/ 0 h 1624883"/>
                <a:gd name="connsiteX3" fmla="*/ 3380553 w 8113326"/>
                <a:gd name="connsiteY3" fmla="*/ 0 h 1624883"/>
                <a:gd name="connsiteX4" fmla="*/ 8113326 w 8113326"/>
                <a:gd name="connsiteY4" fmla="*/ 0 h 1624883"/>
                <a:gd name="connsiteX5" fmla="*/ 8113326 w 8113326"/>
                <a:gd name="connsiteY5" fmla="*/ 534756 h 1624883"/>
                <a:gd name="connsiteX6" fmla="*/ 8113326 w 8113326"/>
                <a:gd name="connsiteY6" fmla="*/ 534756 h 1624883"/>
                <a:gd name="connsiteX7" fmla="*/ 8113326 w 8113326"/>
                <a:gd name="connsiteY7" fmla="*/ 763938 h 1624883"/>
                <a:gd name="connsiteX8" fmla="*/ 8113326 w 8113326"/>
                <a:gd name="connsiteY8" fmla="*/ 916725 h 1624883"/>
                <a:gd name="connsiteX9" fmla="*/ 5856839 w 8113326"/>
                <a:gd name="connsiteY9" fmla="*/ 912823 h 1624883"/>
                <a:gd name="connsiteX10" fmla="*/ 3823196 w 8113326"/>
                <a:gd name="connsiteY10" fmla="*/ 1624883 h 1624883"/>
                <a:gd name="connsiteX11" fmla="*/ 5289440 w 8113326"/>
                <a:gd name="connsiteY11" fmla="*/ 900571 h 1624883"/>
                <a:gd name="connsiteX12" fmla="*/ 0 w 8113326"/>
                <a:gd name="connsiteY12" fmla="*/ 916725 h 1624883"/>
                <a:gd name="connsiteX13" fmla="*/ 0 w 8113326"/>
                <a:gd name="connsiteY13" fmla="*/ 763938 h 1624883"/>
                <a:gd name="connsiteX14" fmla="*/ 0 w 8113326"/>
                <a:gd name="connsiteY14" fmla="*/ 534756 h 1624883"/>
                <a:gd name="connsiteX15" fmla="*/ 0 w 8113326"/>
                <a:gd name="connsiteY15" fmla="*/ 534756 h 1624883"/>
                <a:gd name="connsiteX16" fmla="*/ 0 w 8113326"/>
                <a:gd name="connsiteY16" fmla="*/ 0 h 162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13326" h="1624883">
                  <a:moveTo>
                    <a:pt x="0" y="0"/>
                  </a:moveTo>
                  <a:lnTo>
                    <a:pt x="1352221" y="0"/>
                  </a:lnTo>
                  <a:lnTo>
                    <a:pt x="1352221" y="0"/>
                  </a:lnTo>
                  <a:lnTo>
                    <a:pt x="3380553" y="0"/>
                  </a:lnTo>
                  <a:lnTo>
                    <a:pt x="8113326" y="0"/>
                  </a:lnTo>
                  <a:lnTo>
                    <a:pt x="8113326" y="534756"/>
                  </a:lnTo>
                  <a:lnTo>
                    <a:pt x="8113326" y="534756"/>
                  </a:lnTo>
                  <a:lnTo>
                    <a:pt x="8113326" y="763938"/>
                  </a:lnTo>
                  <a:lnTo>
                    <a:pt x="8113326" y="916725"/>
                  </a:lnTo>
                  <a:lnTo>
                    <a:pt x="5856839" y="912823"/>
                  </a:lnTo>
                  <a:lnTo>
                    <a:pt x="3823196" y="1624883"/>
                  </a:lnTo>
                  <a:lnTo>
                    <a:pt x="5289440" y="900571"/>
                  </a:lnTo>
                  <a:lnTo>
                    <a:pt x="0" y="916725"/>
                  </a:lnTo>
                  <a:lnTo>
                    <a:pt x="0" y="763938"/>
                  </a:lnTo>
                  <a:lnTo>
                    <a:pt x="0" y="534756"/>
                  </a:lnTo>
                  <a:lnTo>
                    <a:pt x="0" y="534756"/>
                  </a:lnTo>
                  <a:lnTo>
                    <a:pt x="0" y="0"/>
                  </a:lnTo>
                  <a:close/>
                </a:path>
              </a:pathLst>
            </a:custGeom>
            <a:gradFill flip="none" rotWithShape="1">
              <a:gsLst>
                <a:gs pos="0">
                  <a:schemeClr val="accent4">
                    <a:lumMod val="67000"/>
                    <a:alpha val="60000"/>
                  </a:schemeClr>
                </a:gs>
                <a:gs pos="63000">
                  <a:srgbClr val="FFF0C1"/>
                </a:gs>
                <a:gs pos="100000">
                  <a:schemeClr val="accent4">
                    <a:lumMod val="60000"/>
                    <a:lumOff val="40000"/>
                  </a:schemeClr>
                </a:gs>
              </a:gsLst>
              <a:lin ang="16200000" scaled="0"/>
              <a:tileRect/>
            </a:gradFill>
            <a:ln cap="rnd">
              <a:solidFill>
                <a:schemeClr val="bg1"/>
              </a:solidFill>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ru-RU" sz="1400"/>
            </a:p>
          </p:txBody>
        </p:sp>
        <p:sp>
          <p:nvSpPr>
            <p:cNvPr id="13" name="Текст 2"/>
            <p:cNvSpPr txBox="1">
              <a:spLocks/>
            </p:cNvSpPr>
            <p:nvPr/>
          </p:nvSpPr>
          <p:spPr>
            <a:xfrm>
              <a:off x="768569" y="1264035"/>
              <a:ext cx="7489510" cy="473338"/>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ru-RU" dirty="0"/>
                <a:t>В нижней части бланка ответов №2 (лист 1 и лист 2) расположено поле для ответов на задания с развернутым ответом и рекомендации для участников экзамена в случае недостатка места для записи ответов. </a:t>
              </a:r>
            </a:p>
          </p:txBody>
        </p:sp>
      </p:grpSp>
      <p:grpSp>
        <p:nvGrpSpPr>
          <p:cNvPr id="3" name="Группа 2"/>
          <p:cNvGrpSpPr/>
          <p:nvPr/>
        </p:nvGrpSpPr>
        <p:grpSpPr>
          <a:xfrm>
            <a:off x="5291990" y="2516401"/>
            <a:ext cx="3377266" cy="2445615"/>
            <a:chOff x="5206314" y="2152515"/>
            <a:chExt cx="3070242" cy="1837426"/>
          </a:xfrm>
        </p:grpSpPr>
        <p:sp>
          <p:nvSpPr>
            <p:cNvPr id="16" name="Скругленный прямоугольник 15"/>
            <p:cNvSpPr/>
            <p:nvPr/>
          </p:nvSpPr>
          <p:spPr>
            <a:xfrm>
              <a:off x="5206314" y="2402483"/>
              <a:ext cx="3070242" cy="1337495"/>
            </a:xfrm>
            <a:prstGeom prst="roundRect">
              <a:avLst>
                <a:gd name="adj" fmla="val 5133"/>
              </a:avLst>
            </a:prstGeom>
            <a:gradFill>
              <a:gsLst>
                <a:gs pos="0">
                  <a:srgbClr val="FF0000"/>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ru-RU" sz="1400"/>
            </a:p>
          </p:txBody>
        </p:sp>
        <p:sp>
          <p:nvSpPr>
            <p:cNvPr id="17" name="Текст 2"/>
            <p:cNvSpPr txBox="1">
              <a:spLocks/>
            </p:cNvSpPr>
            <p:nvPr/>
          </p:nvSpPr>
          <p:spPr>
            <a:xfrm>
              <a:off x="5206314" y="2152515"/>
              <a:ext cx="3070241" cy="1837426"/>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Запрещается делать какие-либо записи и пометки, не относящиеся к ответам на задания, в том числе содержащие информацию о персональных данных участника экзамена. При наличии записей и пометок ответы, внесенные в бланк ответов № 2 (лист 1 и лист 2), не проверяются.</a:t>
              </a:r>
            </a:p>
          </p:txBody>
        </p:sp>
      </p:grpSp>
    </p:spTree>
    <p:extLst>
      <p:ext uri="{BB962C8B-B14F-4D97-AF65-F5344CB8AC3E}">
        <p14:creationId xmlns:p14="http://schemas.microsoft.com/office/powerpoint/2010/main" val="40079870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330543" y="121495"/>
            <a:ext cx="4697848" cy="848584"/>
          </a:xfrm>
        </p:spPr>
        <p:txBody>
          <a:bodyPr/>
          <a:lstStyle/>
          <a:p>
            <a:pPr algn="ctr"/>
            <a:r>
              <a:rPr lang="ru-RU" sz="2500" dirty="0"/>
              <a:t>Заполнение дополнительного бланка ответов №2</a:t>
            </a:r>
          </a:p>
        </p:txBody>
      </p:sp>
      <p:grpSp>
        <p:nvGrpSpPr>
          <p:cNvPr id="2" name="Группа 1"/>
          <p:cNvGrpSpPr/>
          <p:nvPr/>
        </p:nvGrpSpPr>
        <p:grpSpPr>
          <a:xfrm>
            <a:off x="245933" y="938295"/>
            <a:ext cx="7040305" cy="480131"/>
            <a:chOff x="244616" y="938295"/>
            <a:chExt cx="5818434" cy="480131"/>
          </a:xfrm>
        </p:grpSpPr>
        <p:sp>
          <p:nvSpPr>
            <p:cNvPr id="6" name="Скругленный прямоугольник 5"/>
            <p:cNvSpPr/>
            <p:nvPr/>
          </p:nvSpPr>
          <p:spPr>
            <a:xfrm>
              <a:off x="244616" y="1031955"/>
              <a:ext cx="5818434" cy="292811"/>
            </a:xfrm>
            <a:prstGeom prst="roundRect">
              <a:avLst/>
            </a:prstGeom>
            <a:gradFill>
              <a:gsLst>
                <a:gs pos="0">
                  <a:schemeClr val="accent4">
                    <a:lumMod val="67000"/>
                    <a:alpha val="90000"/>
                  </a:schemeClr>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ru-RU" sz="1400"/>
            </a:p>
          </p:txBody>
        </p:sp>
        <p:sp>
          <p:nvSpPr>
            <p:cNvPr id="7" name="Текст 2"/>
            <p:cNvSpPr txBox="1">
              <a:spLocks/>
            </p:cNvSpPr>
            <p:nvPr/>
          </p:nvSpPr>
          <p:spPr>
            <a:xfrm>
              <a:off x="244616" y="938295"/>
              <a:ext cx="5818434" cy="480131"/>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В дополнительном бланке ответов №2 предусмотрены две части – верхняя и нижняя.</a:t>
              </a:r>
            </a:p>
          </p:txBody>
        </p:sp>
      </p:gr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3677" y="2419804"/>
            <a:ext cx="3600000" cy="4130863"/>
          </a:xfrm>
          <a:prstGeom prst="rect">
            <a:avLst/>
          </a:prstGeom>
          <a:ln>
            <a:noFill/>
          </a:ln>
          <a:effectLst>
            <a:outerShdw blurRad="190500" algn="tl" rotWithShape="0">
              <a:srgbClr val="000000">
                <a:alpha val="70000"/>
              </a:srgbClr>
            </a:outerShdw>
          </a:effectLst>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688" y="1496767"/>
            <a:ext cx="3600000" cy="1116842"/>
          </a:xfrm>
          <a:prstGeom prst="rect">
            <a:avLst/>
          </a:prstGeom>
          <a:ln>
            <a:noFill/>
          </a:ln>
          <a:effectLst>
            <a:outerShdw blurRad="190500" algn="tl" rotWithShape="0">
              <a:srgbClr val="000000">
                <a:alpha val="70000"/>
              </a:srgbClr>
            </a:outerShdw>
          </a:effectLst>
        </p:spPr>
      </p:pic>
      <p:grpSp>
        <p:nvGrpSpPr>
          <p:cNvPr id="3" name="Группа 2"/>
          <p:cNvGrpSpPr/>
          <p:nvPr/>
        </p:nvGrpSpPr>
        <p:grpSpPr>
          <a:xfrm>
            <a:off x="174190" y="1540016"/>
            <a:ext cx="5320535" cy="2684450"/>
            <a:chOff x="157714" y="1410289"/>
            <a:chExt cx="5320535" cy="2068259"/>
          </a:xfrm>
        </p:grpSpPr>
        <p:sp>
          <p:nvSpPr>
            <p:cNvPr id="15" name="Прямоугольная выноска 5"/>
            <p:cNvSpPr/>
            <p:nvPr/>
          </p:nvSpPr>
          <p:spPr>
            <a:xfrm>
              <a:off x="159232" y="1608424"/>
              <a:ext cx="5319017" cy="1683416"/>
            </a:xfrm>
            <a:custGeom>
              <a:avLst/>
              <a:gdLst>
                <a:gd name="connsiteX0" fmla="*/ 0 w 8113326"/>
                <a:gd name="connsiteY0" fmla="*/ 0 h 916725"/>
                <a:gd name="connsiteX1" fmla="*/ 1352221 w 8113326"/>
                <a:gd name="connsiteY1" fmla="*/ 0 h 916725"/>
                <a:gd name="connsiteX2" fmla="*/ 1352221 w 8113326"/>
                <a:gd name="connsiteY2" fmla="*/ 0 h 916725"/>
                <a:gd name="connsiteX3" fmla="*/ 3380553 w 8113326"/>
                <a:gd name="connsiteY3" fmla="*/ 0 h 916725"/>
                <a:gd name="connsiteX4" fmla="*/ 8113326 w 8113326"/>
                <a:gd name="connsiteY4" fmla="*/ 0 h 916725"/>
                <a:gd name="connsiteX5" fmla="*/ 8113326 w 8113326"/>
                <a:gd name="connsiteY5" fmla="*/ 534756 h 916725"/>
                <a:gd name="connsiteX6" fmla="*/ 8113326 w 8113326"/>
                <a:gd name="connsiteY6" fmla="*/ 534756 h 916725"/>
                <a:gd name="connsiteX7" fmla="*/ 8113326 w 8113326"/>
                <a:gd name="connsiteY7" fmla="*/ 763938 h 916725"/>
                <a:gd name="connsiteX8" fmla="*/ 8113326 w 8113326"/>
                <a:gd name="connsiteY8" fmla="*/ 916725 h 916725"/>
                <a:gd name="connsiteX9" fmla="*/ 3380553 w 8113326"/>
                <a:gd name="connsiteY9" fmla="*/ 916725 h 916725"/>
                <a:gd name="connsiteX10" fmla="*/ 754864 w 8113326"/>
                <a:gd name="connsiteY10" fmla="*/ 1312585 h 916725"/>
                <a:gd name="connsiteX11" fmla="*/ 1352221 w 8113326"/>
                <a:gd name="connsiteY11" fmla="*/ 916725 h 916725"/>
                <a:gd name="connsiteX12" fmla="*/ 0 w 8113326"/>
                <a:gd name="connsiteY12" fmla="*/ 916725 h 916725"/>
                <a:gd name="connsiteX13" fmla="*/ 0 w 8113326"/>
                <a:gd name="connsiteY13" fmla="*/ 763938 h 916725"/>
                <a:gd name="connsiteX14" fmla="*/ 0 w 8113326"/>
                <a:gd name="connsiteY14" fmla="*/ 534756 h 916725"/>
                <a:gd name="connsiteX15" fmla="*/ 0 w 8113326"/>
                <a:gd name="connsiteY15" fmla="*/ 534756 h 916725"/>
                <a:gd name="connsiteX16" fmla="*/ 0 w 8113326"/>
                <a:gd name="connsiteY16" fmla="*/ 0 h 916725"/>
                <a:gd name="connsiteX0" fmla="*/ 0 w 8113326"/>
                <a:gd name="connsiteY0" fmla="*/ 0 h 1312585"/>
                <a:gd name="connsiteX1" fmla="*/ 1352221 w 8113326"/>
                <a:gd name="connsiteY1" fmla="*/ 0 h 1312585"/>
                <a:gd name="connsiteX2" fmla="*/ 1352221 w 8113326"/>
                <a:gd name="connsiteY2" fmla="*/ 0 h 1312585"/>
                <a:gd name="connsiteX3" fmla="*/ 3380553 w 8113326"/>
                <a:gd name="connsiteY3" fmla="*/ 0 h 1312585"/>
                <a:gd name="connsiteX4" fmla="*/ 8113326 w 8113326"/>
                <a:gd name="connsiteY4" fmla="*/ 0 h 1312585"/>
                <a:gd name="connsiteX5" fmla="*/ 8113326 w 8113326"/>
                <a:gd name="connsiteY5" fmla="*/ 534756 h 1312585"/>
                <a:gd name="connsiteX6" fmla="*/ 8113326 w 8113326"/>
                <a:gd name="connsiteY6" fmla="*/ 534756 h 1312585"/>
                <a:gd name="connsiteX7" fmla="*/ 8113326 w 8113326"/>
                <a:gd name="connsiteY7" fmla="*/ 763938 h 1312585"/>
                <a:gd name="connsiteX8" fmla="*/ 8113326 w 8113326"/>
                <a:gd name="connsiteY8" fmla="*/ 916725 h 1312585"/>
                <a:gd name="connsiteX9" fmla="*/ 2431228 w 8113326"/>
                <a:gd name="connsiteY9" fmla="*/ 913550 h 1312585"/>
                <a:gd name="connsiteX10" fmla="*/ 754864 w 8113326"/>
                <a:gd name="connsiteY10" fmla="*/ 1312585 h 1312585"/>
                <a:gd name="connsiteX11" fmla="*/ 1352221 w 8113326"/>
                <a:gd name="connsiteY11" fmla="*/ 916725 h 1312585"/>
                <a:gd name="connsiteX12" fmla="*/ 0 w 8113326"/>
                <a:gd name="connsiteY12" fmla="*/ 916725 h 1312585"/>
                <a:gd name="connsiteX13" fmla="*/ 0 w 8113326"/>
                <a:gd name="connsiteY13" fmla="*/ 763938 h 1312585"/>
                <a:gd name="connsiteX14" fmla="*/ 0 w 8113326"/>
                <a:gd name="connsiteY14" fmla="*/ 534756 h 1312585"/>
                <a:gd name="connsiteX15" fmla="*/ 0 w 8113326"/>
                <a:gd name="connsiteY15" fmla="*/ 534756 h 1312585"/>
                <a:gd name="connsiteX16" fmla="*/ 0 w 8113326"/>
                <a:gd name="connsiteY16" fmla="*/ 0 h 1312585"/>
                <a:gd name="connsiteX0" fmla="*/ 0 w 8113326"/>
                <a:gd name="connsiteY0" fmla="*/ 0 h 1287184"/>
                <a:gd name="connsiteX1" fmla="*/ 1352221 w 8113326"/>
                <a:gd name="connsiteY1" fmla="*/ 0 h 1287184"/>
                <a:gd name="connsiteX2" fmla="*/ 1352221 w 8113326"/>
                <a:gd name="connsiteY2" fmla="*/ 0 h 1287184"/>
                <a:gd name="connsiteX3" fmla="*/ 3380553 w 8113326"/>
                <a:gd name="connsiteY3" fmla="*/ 0 h 1287184"/>
                <a:gd name="connsiteX4" fmla="*/ 8113326 w 8113326"/>
                <a:gd name="connsiteY4" fmla="*/ 0 h 1287184"/>
                <a:gd name="connsiteX5" fmla="*/ 8113326 w 8113326"/>
                <a:gd name="connsiteY5" fmla="*/ 534756 h 1287184"/>
                <a:gd name="connsiteX6" fmla="*/ 8113326 w 8113326"/>
                <a:gd name="connsiteY6" fmla="*/ 534756 h 1287184"/>
                <a:gd name="connsiteX7" fmla="*/ 8113326 w 8113326"/>
                <a:gd name="connsiteY7" fmla="*/ 763938 h 1287184"/>
                <a:gd name="connsiteX8" fmla="*/ 8113326 w 8113326"/>
                <a:gd name="connsiteY8" fmla="*/ 916725 h 1287184"/>
                <a:gd name="connsiteX9" fmla="*/ 2431228 w 8113326"/>
                <a:gd name="connsiteY9" fmla="*/ 913550 h 1287184"/>
                <a:gd name="connsiteX10" fmla="*/ 4483902 w 8113326"/>
                <a:gd name="connsiteY10" fmla="*/ 1287184 h 1287184"/>
                <a:gd name="connsiteX11" fmla="*/ 1352221 w 8113326"/>
                <a:gd name="connsiteY11" fmla="*/ 916725 h 1287184"/>
                <a:gd name="connsiteX12" fmla="*/ 0 w 8113326"/>
                <a:gd name="connsiteY12" fmla="*/ 916725 h 1287184"/>
                <a:gd name="connsiteX13" fmla="*/ 0 w 8113326"/>
                <a:gd name="connsiteY13" fmla="*/ 763938 h 1287184"/>
                <a:gd name="connsiteX14" fmla="*/ 0 w 8113326"/>
                <a:gd name="connsiteY14" fmla="*/ 534756 h 1287184"/>
                <a:gd name="connsiteX15" fmla="*/ 0 w 8113326"/>
                <a:gd name="connsiteY15" fmla="*/ 534756 h 1287184"/>
                <a:gd name="connsiteX16" fmla="*/ 0 w 8113326"/>
                <a:gd name="connsiteY16" fmla="*/ 0 h 1287184"/>
                <a:gd name="connsiteX0" fmla="*/ 0 w 8113326"/>
                <a:gd name="connsiteY0" fmla="*/ 0 h 1400078"/>
                <a:gd name="connsiteX1" fmla="*/ 1352221 w 8113326"/>
                <a:gd name="connsiteY1" fmla="*/ 0 h 1400078"/>
                <a:gd name="connsiteX2" fmla="*/ 1352221 w 8113326"/>
                <a:gd name="connsiteY2" fmla="*/ 0 h 1400078"/>
                <a:gd name="connsiteX3" fmla="*/ 3380553 w 8113326"/>
                <a:gd name="connsiteY3" fmla="*/ 0 h 1400078"/>
                <a:gd name="connsiteX4" fmla="*/ 8113326 w 8113326"/>
                <a:gd name="connsiteY4" fmla="*/ 0 h 1400078"/>
                <a:gd name="connsiteX5" fmla="*/ 8113326 w 8113326"/>
                <a:gd name="connsiteY5" fmla="*/ 534756 h 1400078"/>
                <a:gd name="connsiteX6" fmla="*/ 8113326 w 8113326"/>
                <a:gd name="connsiteY6" fmla="*/ 534756 h 1400078"/>
                <a:gd name="connsiteX7" fmla="*/ 8113326 w 8113326"/>
                <a:gd name="connsiteY7" fmla="*/ 763938 h 1400078"/>
                <a:gd name="connsiteX8" fmla="*/ 8113326 w 8113326"/>
                <a:gd name="connsiteY8" fmla="*/ 916725 h 1400078"/>
                <a:gd name="connsiteX9" fmla="*/ 2431228 w 8113326"/>
                <a:gd name="connsiteY9" fmla="*/ 913550 h 1400078"/>
                <a:gd name="connsiteX10" fmla="*/ 2411262 w 8113326"/>
                <a:gd name="connsiteY10" fmla="*/ 1400078 h 1400078"/>
                <a:gd name="connsiteX11" fmla="*/ 1352221 w 8113326"/>
                <a:gd name="connsiteY11" fmla="*/ 916725 h 1400078"/>
                <a:gd name="connsiteX12" fmla="*/ 0 w 8113326"/>
                <a:gd name="connsiteY12" fmla="*/ 916725 h 1400078"/>
                <a:gd name="connsiteX13" fmla="*/ 0 w 8113326"/>
                <a:gd name="connsiteY13" fmla="*/ 763938 h 1400078"/>
                <a:gd name="connsiteX14" fmla="*/ 0 w 8113326"/>
                <a:gd name="connsiteY14" fmla="*/ 534756 h 1400078"/>
                <a:gd name="connsiteX15" fmla="*/ 0 w 8113326"/>
                <a:gd name="connsiteY15" fmla="*/ 534756 h 1400078"/>
                <a:gd name="connsiteX16" fmla="*/ 0 w 8113326"/>
                <a:gd name="connsiteY16" fmla="*/ 0 h 1400078"/>
                <a:gd name="connsiteX0" fmla="*/ 0 w 8113326"/>
                <a:gd name="connsiteY0" fmla="*/ 0 h 1400078"/>
                <a:gd name="connsiteX1" fmla="*/ 1352221 w 8113326"/>
                <a:gd name="connsiteY1" fmla="*/ 0 h 1400078"/>
                <a:gd name="connsiteX2" fmla="*/ 1352221 w 8113326"/>
                <a:gd name="connsiteY2" fmla="*/ 0 h 1400078"/>
                <a:gd name="connsiteX3" fmla="*/ 3380553 w 8113326"/>
                <a:gd name="connsiteY3" fmla="*/ 0 h 1400078"/>
                <a:gd name="connsiteX4" fmla="*/ 8113326 w 8113326"/>
                <a:gd name="connsiteY4" fmla="*/ 0 h 1400078"/>
                <a:gd name="connsiteX5" fmla="*/ 8113326 w 8113326"/>
                <a:gd name="connsiteY5" fmla="*/ 534756 h 1400078"/>
                <a:gd name="connsiteX6" fmla="*/ 8113326 w 8113326"/>
                <a:gd name="connsiteY6" fmla="*/ 534756 h 1400078"/>
                <a:gd name="connsiteX7" fmla="*/ 8113326 w 8113326"/>
                <a:gd name="connsiteY7" fmla="*/ 763938 h 1400078"/>
                <a:gd name="connsiteX8" fmla="*/ 8113326 w 8113326"/>
                <a:gd name="connsiteY8" fmla="*/ 916725 h 1400078"/>
                <a:gd name="connsiteX9" fmla="*/ 1730188 w 8113326"/>
                <a:gd name="connsiteY9" fmla="*/ 913550 h 1400078"/>
                <a:gd name="connsiteX10" fmla="*/ 2411262 w 8113326"/>
                <a:gd name="connsiteY10" fmla="*/ 1400078 h 1400078"/>
                <a:gd name="connsiteX11" fmla="*/ 1352221 w 8113326"/>
                <a:gd name="connsiteY11" fmla="*/ 916725 h 1400078"/>
                <a:gd name="connsiteX12" fmla="*/ 0 w 8113326"/>
                <a:gd name="connsiteY12" fmla="*/ 916725 h 1400078"/>
                <a:gd name="connsiteX13" fmla="*/ 0 w 8113326"/>
                <a:gd name="connsiteY13" fmla="*/ 763938 h 1400078"/>
                <a:gd name="connsiteX14" fmla="*/ 0 w 8113326"/>
                <a:gd name="connsiteY14" fmla="*/ 534756 h 1400078"/>
                <a:gd name="connsiteX15" fmla="*/ 0 w 8113326"/>
                <a:gd name="connsiteY15" fmla="*/ 534756 h 1400078"/>
                <a:gd name="connsiteX16" fmla="*/ 0 w 8113326"/>
                <a:gd name="connsiteY16" fmla="*/ 0 h 1400078"/>
                <a:gd name="connsiteX0" fmla="*/ 0 w 8113326"/>
                <a:gd name="connsiteY0" fmla="*/ 0 h 1400078"/>
                <a:gd name="connsiteX1" fmla="*/ 1352221 w 8113326"/>
                <a:gd name="connsiteY1" fmla="*/ 0 h 1400078"/>
                <a:gd name="connsiteX2" fmla="*/ 1352221 w 8113326"/>
                <a:gd name="connsiteY2" fmla="*/ 0 h 1400078"/>
                <a:gd name="connsiteX3" fmla="*/ 3380553 w 8113326"/>
                <a:gd name="connsiteY3" fmla="*/ 0 h 1400078"/>
                <a:gd name="connsiteX4" fmla="*/ 8113326 w 8113326"/>
                <a:gd name="connsiteY4" fmla="*/ 0 h 1400078"/>
                <a:gd name="connsiteX5" fmla="*/ 8113326 w 8113326"/>
                <a:gd name="connsiteY5" fmla="*/ 534756 h 1400078"/>
                <a:gd name="connsiteX6" fmla="*/ 8113326 w 8113326"/>
                <a:gd name="connsiteY6" fmla="*/ 534756 h 1400078"/>
                <a:gd name="connsiteX7" fmla="*/ 8113326 w 8113326"/>
                <a:gd name="connsiteY7" fmla="*/ 763938 h 1400078"/>
                <a:gd name="connsiteX8" fmla="*/ 8113326 w 8113326"/>
                <a:gd name="connsiteY8" fmla="*/ 916725 h 1400078"/>
                <a:gd name="connsiteX9" fmla="*/ 1730188 w 8113326"/>
                <a:gd name="connsiteY9" fmla="*/ 913550 h 1400078"/>
                <a:gd name="connsiteX10" fmla="*/ 2411262 w 8113326"/>
                <a:gd name="connsiteY10" fmla="*/ 1400078 h 1400078"/>
                <a:gd name="connsiteX11" fmla="*/ 856921 w 8113326"/>
                <a:gd name="connsiteY11" fmla="*/ 912209 h 1400078"/>
                <a:gd name="connsiteX12" fmla="*/ 0 w 8113326"/>
                <a:gd name="connsiteY12" fmla="*/ 916725 h 1400078"/>
                <a:gd name="connsiteX13" fmla="*/ 0 w 8113326"/>
                <a:gd name="connsiteY13" fmla="*/ 763938 h 1400078"/>
                <a:gd name="connsiteX14" fmla="*/ 0 w 8113326"/>
                <a:gd name="connsiteY14" fmla="*/ 534756 h 1400078"/>
                <a:gd name="connsiteX15" fmla="*/ 0 w 8113326"/>
                <a:gd name="connsiteY15" fmla="*/ 534756 h 1400078"/>
                <a:gd name="connsiteX16" fmla="*/ 0 w 8113326"/>
                <a:gd name="connsiteY16" fmla="*/ 0 h 1400078"/>
                <a:gd name="connsiteX0" fmla="*/ 0 w 8113326"/>
                <a:gd name="connsiteY0" fmla="*/ 0 h 1205901"/>
                <a:gd name="connsiteX1" fmla="*/ 1352221 w 8113326"/>
                <a:gd name="connsiteY1" fmla="*/ 0 h 1205901"/>
                <a:gd name="connsiteX2" fmla="*/ 1352221 w 8113326"/>
                <a:gd name="connsiteY2" fmla="*/ 0 h 1205901"/>
                <a:gd name="connsiteX3" fmla="*/ 3380553 w 8113326"/>
                <a:gd name="connsiteY3" fmla="*/ 0 h 1205901"/>
                <a:gd name="connsiteX4" fmla="*/ 8113326 w 8113326"/>
                <a:gd name="connsiteY4" fmla="*/ 0 h 1205901"/>
                <a:gd name="connsiteX5" fmla="*/ 8113326 w 8113326"/>
                <a:gd name="connsiteY5" fmla="*/ 534756 h 1205901"/>
                <a:gd name="connsiteX6" fmla="*/ 8113326 w 8113326"/>
                <a:gd name="connsiteY6" fmla="*/ 534756 h 1205901"/>
                <a:gd name="connsiteX7" fmla="*/ 8113326 w 8113326"/>
                <a:gd name="connsiteY7" fmla="*/ 763938 h 1205901"/>
                <a:gd name="connsiteX8" fmla="*/ 8113326 w 8113326"/>
                <a:gd name="connsiteY8" fmla="*/ 916725 h 1205901"/>
                <a:gd name="connsiteX9" fmla="*/ 1730188 w 8113326"/>
                <a:gd name="connsiteY9" fmla="*/ 913550 h 1205901"/>
                <a:gd name="connsiteX10" fmla="*/ 2449362 w 8113326"/>
                <a:gd name="connsiteY10" fmla="*/ 1205901 h 1205901"/>
                <a:gd name="connsiteX11" fmla="*/ 856921 w 8113326"/>
                <a:gd name="connsiteY11" fmla="*/ 912209 h 1205901"/>
                <a:gd name="connsiteX12" fmla="*/ 0 w 8113326"/>
                <a:gd name="connsiteY12" fmla="*/ 916725 h 1205901"/>
                <a:gd name="connsiteX13" fmla="*/ 0 w 8113326"/>
                <a:gd name="connsiteY13" fmla="*/ 763938 h 1205901"/>
                <a:gd name="connsiteX14" fmla="*/ 0 w 8113326"/>
                <a:gd name="connsiteY14" fmla="*/ 534756 h 1205901"/>
                <a:gd name="connsiteX15" fmla="*/ 0 w 8113326"/>
                <a:gd name="connsiteY15" fmla="*/ 534756 h 1205901"/>
                <a:gd name="connsiteX16" fmla="*/ 0 w 8113326"/>
                <a:gd name="connsiteY16" fmla="*/ 0 h 1205901"/>
                <a:gd name="connsiteX0" fmla="*/ 0 w 8113326"/>
                <a:gd name="connsiteY0" fmla="*/ 0 h 1205901"/>
                <a:gd name="connsiteX1" fmla="*/ 1352221 w 8113326"/>
                <a:gd name="connsiteY1" fmla="*/ 0 h 1205901"/>
                <a:gd name="connsiteX2" fmla="*/ 1352221 w 8113326"/>
                <a:gd name="connsiteY2" fmla="*/ 0 h 1205901"/>
                <a:gd name="connsiteX3" fmla="*/ 3380553 w 8113326"/>
                <a:gd name="connsiteY3" fmla="*/ 0 h 1205901"/>
                <a:gd name="connsiteX4" fmla="*/ 8113326 w 8113326"/>
                <a:gd name="connsiteY4" fmla="*/ 0 h 1205901"/>
                <a:gd name="connsiteX5" fmla="*/ 8113326 w 8113326"/>
                <a:gd name="connsiteY5" fmla="*/ 534756 h 1205901"/>
                <a:gd name="connsiteX6" fmla="*/ 8113326 w 8113326"/>
                <a:gd name="connsiteY6" fmla="*/ 534756 h 1205901"/>
                <a:gd name="connsiteX7" fmla="*/ 8113326 w 8113326"/>
                <a:gd name="connsiteY7" fmla="*/ 763938 h 1205901"/>
                <a:gd name="connsiteX8" fmla="*/ 8113326 w 8113326"/>
                <a:gd name="connsiteY8" fmla="*/ 916725 h 1205901"/>
                <a:gd name="connsiteX9" fmla="*/ 7763757 w 8113326"/>
                <a:gd name="connsiteY9" fmla="*/ 913550 h 1205901"/>
                <a:gd name="connsiteX10" fmla="*/ 2449362 w 8113326"/>
                <a:gd name="connsiteY10" fmla="*/ 1205901 h 1205901"/>
                <a:gd name="connsiteX11" fmla="*/ 856921 w 8113326"/>
                <a:gd name="connsiteY11" fmla="*/ 912209 h 1205901"/>
                <a:gd name="connsiteX12" fmla="*/ 0 w 8113326"/>
                <a:gd name="connsiteY12" fmla="*/ 916725 h 1205901"/>
                <a:gd name="connsiteX13" fmla="*/ 0 w 8113326"/>
                <a:gd name="connsiteY13" fmla="*/ 763938 h 1205901"/>
                <a:gd name="connsiteX14" fmla="*/ 0 w 8113326"/>
                <a:gd name="connsiteY14" fmla="*/ 534756 h 1205901"/>
                <a:gd name="connsiteX15" fmla="*/ 0 w 8113326"/>
                <a:gd name="connsiteY15" fmla="*/ 534756 h 1205901"/>
                <a:gd name="connsiteX16" fmla="*/ 0 w 8113326"/>
                <a:gd name="connsiteY16" fmla="*/ 0 h 1205901"/>
                <a:gd name="connsiteX0" fmla="*/ 0 w 8113326"/>
                <a:gd name="connsiteY0" fmla="*/ 0 h 1205901"/>
                <a:gd name="connsiteX1" fmla="*/ 1352221 w 8113326"/>
                <a:gd name="connsiteY1" fmla="*/ 0 h 1205901"/>
                <a:gd name="connsiteX2" fmla="*/ 1352221 w 8113326"/>
                <a:gd name="connsiteY2" fmla="*/ 0 h 1205901"/>
                <a:gd name="connsiteX3" fmla="*/ 3380553 w 8113326"/>
                <a:gd name="connsiteY3" fmla="*/ 0 h 1205901"/>
                <a:gd name="connsiteX4" fmla="*/ 8113326 w 8113326"/>
                <a:gd name="connsiteY4" fmla="*/ 0 h 1205901"/>
                <a:gd name="connsiteX5" fmla="*/ 8113326 w 8113326"/>
                <a:gd name="connsiteY5" fmla="*/ 534756 h 1205901"/>
                <a:gd name="connsiteX6" fmla="*/ 8113326 w 8113326"/>
                <a:gd name="connsiteY6" fmla="*/ 534756 h 1205901"/>
                <a:gd name="connsiteX7" fmla="*/ 8113326 w 8113326"/>
                <a:gd name="connsiteY7" fmla="*/ 763938 h 1205901"/>
                <a:gd name="connsiteX8" fmla="*/ 8113326 w 8113326"/>
                <a:gd name="connsiteY8" fmla="*/ 916725 h 1205901"/>
                <a:gd name="connsiteX9" fmla="*/ 7945297 w 8113326"/>
                <a:gd name="connsiteY9" fmla="*/ 918232 h 1205901"/>
                <a:gd name="connsiteX10" fmla="*/ 2449362 w 8113326"/>
                <a:gd name="connsiteY10" fmla="*/ 1205901 h 1205901"/>
                <a:gd name="connsiteX11" fmla="*/ 856921 w 8113326"/>
                <a:gd name="connsiteY11" fmla="*/ 912209 h 1205901"/>
                <a:gd name="connsiteX12" fmla="*/ 0 w 8113326"/>
                <a:gd name="connsiteY12" fmla="*/ 916725 h 1205901"/>
                <a:gd name="connsiteX13" fmla="*/ 0 w 8113326"/>
                <a:gd name="connsiteY13" fmla="*/ 763938 h 1205901"/>
                <a:gd name="connsiteX14" fmla="*/ 0 w 8113326"/>
                <a:gd name="connsiteY14" fmla="*/ 534756 h 1205901"/>
                <a:gd name="connsiteX15" fmla="*/ 0 w 8113326"/>
                <a:gd name="connsiteY15" fmla="*/ 534756 h 1205901"/>
                <a:gd name="connsiteX16" fmla="*/ 0 w 8113326"/>
                <a:gd name="connsiteY16" fmla="*/ 0 h 1205901"/>
                <a:gd name="connsiteX0" fmla="*/ 0 w 8139892"/>
                <a:gd name="connsiteY0" fmla="*/ 0 h 1205901"/>
                <a:gd name="connsiteX1" fmla="*/ 1352221 w 8139892"/>
                <a:gd name="connsiteY1" fmla="*/ 0 h 1205901"/>
                <a:gd name="connsiteX2" fmla="*/ 1352221 w 8139892"/>
                <a:gd name="connsiteY2" fmla="*/ 0 h 1205901"/>
                <a:gd name="connsiteX3" fmla="*/ 3380553 w 8139892"/>
                <a:gd name="connsiteY3" fmla="*/ 0 h 1205901"/>
                <a:gd name="connsiteX4" fmla="*/ 8113326 w 8139892"/>
                <a:gd name="connsiteY4" fmla="*/ 0 h 1205901"/>
                <a:gd name="connsiteX5" fmla="*/ 8113326 w 8139892"/>
                <a:gd name="connsiteY5" fmla="*/ 534756 h 1205901"/>
                <a:gd name="connsiteX6" fmla="*/ 8113326 w 8139892"/>
                <a:gd name="connsiteY6" fmla="*/ 534756 h 1205901"/>
                <a:gd name="connsiteX7" fmla="*/ 8113326 w 8139892"/>
                <a:gd name="connsiteY7" fmla="*/ 763938 h 1205901"/>
                <a:gd name="connsiteX8" fmla="*/ 8139892 w 8139892"/>
                <a:gd name="connsiteY8" fmla="*/ 795006 h 1205901"/>
                <a:gd name="connsiteX9" fmla="*/ 7945297 w 8139892"/>
                <a:gd name="connsiteY9" fmla="*/ 918232 h 1205901"/>
                <a:gd name="connsiteX10" fmla="*/ 2449362 w 8139892"/>
                <a:gd name="connsiteY10" fmla="*/ 1205901 h 1205901"/>
                <a:gd name="connsiteX11" fmla="*/ 856921 w 8139892"/>
                <a:gd name="connsiteY11" fmla="*/ 912209 h 1205901"/>
                <a:gd name="connsiteX12" fmla="*/ 0 w 8139892"/>
                <a:gd name="connsiteY12" fmla="*/ 916725 h 1205901"/>
                <a:gd name="connsiteX13" fmla="*/ 0 w 8139892"/>
                <a:gd name="connsiteY13" fmla="*/ 763938 h 1205901"/>
                <a:gd name="connsiteX14" fmla="*/ 0 w 8139892"/>
                <a:gd name="connsiteY14" fmla="*/ 534756 h 1205901"/>
                <a:gd name="connsiteX15" fmla="*/ 0 w 8139892"/>
                <a:gd name="connsiteY15" fmla="*/ 534756 h 1205901"/>
                <a:gd name="connsiteX16" fmla="*/ 0 w 8139892"/>
                <a:gd name="connsiteY16" fmla="*/ 0 h 1205901"/>
                <a:gd name="connsiteX0" fmla="*/ 0 w 8139892"/>
                <a:gd name="connsiteY0" fmla="*/ 0 h 1205901"/>
                <a:gd name="connsiteX1" fmla="*/ 1352221 w 8139892"/>
                <a:gd name="connsiteY1" fmla="*/ 0 h 1205901"/>
                <a:gd name="connsiteX2" fmla="*/ 1352221 w 8139892"/>
                <a:gd name="connsiteY2" fmla="*/ 0 h 1205901"/>
                <a:gd name="connsiteX3" fmla="*/ 3380553 w 8139892"/>
                <a:gd name="connsiteY3" fmla="*/ 0 h 1205901"/>
                <a:gd name="connsiteX4" fmla="*/ 8113326 w 8139892"/>
                <a:gd name="connsiteY4" fmla="*/ 0 h 1205901"/>
                <a:gd name="connsiteX5" fmla="*/ 8113326 w 8139892"/>
                <a:gd name="connsiteY5" fmla="*/ 534756 h 1205901"/>
                <a:gd name="connsiteX6" fmla="*/ 8113326 w 8139892"/>
                <a:gd name="connsiteY6" fmla="*/ 534756 h 1205901"/>
                <a:gd name="connsiteX7" fmla="*/ 8113326 w 8139892"/>
                <a:gd name="connsiteY7" fmla="*/ 763938 h 1205901"/>
                <a:gd name="connsiteX8" fmla="*/ 8139892 w 8139892"/>
                <a:gd name="connsiteY8" fmla="*/ 795006 h 1205901"/>
                <a:gd name="connsiteX9" fmla="*/ 8109124 w 8139892"/>
                <a:gd name="connsiteY9" fmla="*/ 922914 h 1205901"/>
                <a:gd name="connsiteX10" fmla="*/ 2449362 w 8139892"/>
                <a:gd name="connsiteY10" fmla="*/ 1205901 h 1205901"/>
                <a:gd name="connsiteX11" fmla="*/ 856921 w 8139892"/>
                <a:gd name="connsiteY11" fmla="*/ 912209 h 1205901"/>
                <a:gd name="connsiteX12" fmla="*/ 0 w 8139892"/>
                <a:gd name="connsiteY12" fmla="*/ 916725 h 1205901"/>
                <a:gd name="connsiteX13" fmla="*/ 0 w 8139892"/>
                <a:gd name="connsiteY13" fmla="*/ 763938 h 1205901"/>
                <a:gd name="connsiteX14" fmla="*/ 0 w 8139892"/>
                <a:gd name="connsiteY14" fmla="*/ 534756 h 1205901"/>
                <a:gd name="connsiteX15" fmla="*/ 0 w 8139892"/>
                <a:gd name="connsiteY15" fmla="*/ 534756 h 1205901"/>
                <a:gd name="connsiteX16" fmla="*/ 0 w 8139892"/>
                <a:gd name="connsiteY16" fmla="*/ 0 h 1205901"/>
                <a:gd name="connsiteX0" fmla="*/ 0 w 8117754"/>
                <a:gd name="connsiteY0" fmla="*/ 0 h 1205901"/>
                <a:gd name="connsiteX1" fmla="*/ 1352221 w 8117754"/>
                <a:gd name="connsiteY1" fmla="*/ 0 h 1205901"/>
                <a:gd name="connsiteX2" fmla="*/ 1352221 w 8117754"/>
                <a:gd name="connsiteY2" fmla="*/ 0 h 1205901"/>
                <a:gd name="connsiteX3" fmla="*/ 3380553 w 8117754"/>
                <a:gd name="connsiteY3" fmla="*/ 0 h 1205901"/>
                <a:gd name="connsiteX4" fmla="*/ 8113326 w 8117754"/>
                <a:gd name="connsiteY4" fmla="*/ 0 h 1205901"/>
                <a:gd name="connsiteX5" fmla="*/ 8113326 w 8117754"/>
                <a:gd name="connsiteY5" fmla="*/ 534756 h 1205901"/>
                <a:gd name="connsiteX6" fmla="*/ 8113326 w 8117754"/>
                <a:gd name="connsiteY6" fmla="*/ 534756 h 1205901"/>
                <a:gd name="connsiteX7" fmla="*/ 8113326 w 8117754"/>
                <a:gd name="connsiteY7" fmla="*/ 763938 h 1205901"/>
                <a:gd name="connsiteX8" fmla="*/ 8117754 w 8117754"/>
                <a:gd name="connsiteY8" fmla="*/ 804369 h 1205901"/>
                <a:gd name="connsiteX9" fmla="*/ 8109124 w 8117754"/>
                <a:gd name="connsiteY9" fmla="*/ 922914 h 1205901"/>
                <a:gd name="connsiteX10" fmla="*/ 2449362 w 8117754"/>
                <a:gd name="connsiteY10" fmla="*/ 1205901 h 1205901"/>
                <a:gd name="connsiteX11" fmla="*/ 856921 w 8117754"/>
                <a:gd name="connsiteY11" fmla="*/ 912209 h 1205901"/>
                <a:gd name="connsiteX12" fmla="*/ 0 w 8117754"/>
                <a:gd name="connsiteY12" fmla="*/ 916725 h 1205901"/>
                <a:gd name="connsiteX13" fmla="*/ 0 w 8117754"/>
                <a:gd name="connsiteY13" fmla="*/ 763938 h 1205901"/>
                <a:gd name="connsiteX14" fmla="*/ 0 w 8117754"/>
                <a:gd name="connsiteY14" fmla="*/ 534756 h 1205901"/>
                <a:gd name="connsiteX15" fmla="*/ 0 w 8117754"/>
                <a:gd name="connsiteY15" fmla="*/ 534756 h 1205901"/>
                <a:gd name="connsiteX16" fmla="*/ 0 w 8117754"/>
                <a:gd name="connsiteY16" fmla="*/ 0 h 1205901"/>
                <a:gd name="connsiteX0" fmla="*/ 0 w 9198129"/>
                <a:gd name="connsiteY0" fmla="*/ 0 h 1205901"/>
                <a:gd name="connsiteX1" fmla="*/ 1352221 w 9198129"/>
                <a:gd name="connsiteY1" fmla="*/ 0 h 1205901"/>
                <a:gd name="connsiteX2" fmla="*/ 1352221 w 9198129"/>
                <a:gd name="connsiteY2" fmla="*/ 0 h 1205901"/>
                <a:gd name="connsiteX3" fmla="*/ 3380553 w 9198129"/>
                <a:gd name="connsiteY3" fmla="*/ 0 h 1205901"/>
                <a:gd name="connsiteX4" fmla="*/ 8113326 w 9198129"/>
                <a:gd name="connsiteY4" fmla="*/ 0 h 1205901"/>
                <a:gd name="connsiteX5" fmla="*/ 8113326 w 9198129"/>
                <a:gd name="connsiteY5" fmla="*/ 534756 h 1205901"/>
                <a:gd name="connsiteX6" fmla="*/ 8113326 w 9198129"/>
                <a:gd name="connsiteY6" fmla="*/ 534756 h 1205901"/>
                <a:gd name="connsiteX7" fmla="*/ 9198129 w 9198129"/>
                <a:gd name="connsiteY7" fmla="*/ 438574 h 1205901"/>
                <a:gd name="connsiteX8" fmla="*/ 8117754 w 9198129"/>
                <a:gd name="connsiteY8" fmla="*/ 804369 h 1205901"/>
                <a:gd name="connsiteX9" fmla="*/ 8109124 w 9198129"/>
                <a:gd name="connsiteY9" fmla="*/ 922914 h 1205901"/>
                <a:gd name="connsiteX10" fmla="*/ 2449362 w 9198129"/>
                <a:gd name="connsiteY10" fmla="*/ 1205901 h 1205901"/>
                <a:gd name="connsiteX11" fmla="*/ 856921 w 9198129"/>
                <a:gd name="connsiteY11" fmla="*/ 912209 h 1205901"/>
                <a:gd name="connsiteX12" fmla="*/ 0 w 9198129"/>
                <a:gd name="connsiteY12" fmla="*/ 916725 h 1205901"/>
                <a:gd name="connsiteX13" fmla="*/ 0 w 9198129"/>
                <a:gd name="connsiteY13" fmla="*/ 763938 h 1205901"/>
                <a:gd name="connsiteX14" fmla="*/ 0 w 9198129"/>
                <a:gd name="connsiteY14" fmla="*/ 534756 h 1205901"/>
                <a:gd name="connsiteX15" fmla="*/ 0 w 9198129"/>
                <a:gd name="connsiteY15" fmla="*/ 534756 h 1205901"/>
                <a:gd name="connsiteX16" fmla="*/ 0 w 9198129"/>
                <a:gd name="connsiteY16" fmla="*/ 0 h 1205901"/>
                <a:gd name="connsiteX0" fmla="*/ 0 w 9198129"/>
                <a:gd name="connsiteY0" fmla="*/ 0 h 1205901"/>
                <a:gd name="connsiteX1" fmla="*/ 1352221 w 9198129"/>
                <a:gd name="connsiteY1" fmla="*/ 0 h 1205901"/>
                <a:gd name="connsiteX2" fmla="*/ 1352221 w 9198129"/>
                <a:gd name="connsiteY2" fmla="*/ 0 h 1205901"/>
                <a:gd name="connsiteX3" fmla="*/ 3380553 w 9198129"/>
                <a:gd name="connsiteY3" fmla="*/ 0 h 1205901"/>
                <a:gd name="connsiteX4" fmla="*/ 8113326 w 9198129"/>
                <a:gd name="connsiteY4" fmla="*/ 0 h 1205901"/>
                <a:gd name="connsiteX5" fmla="*/ 8113326 w 9198129"/>
                <a:gd name="connsiteY5" fmla="*/ 534756 h 1205901"/>
                <a:gd name="connsiteX6" fmla="*/ 8082332 w 9198129"/>
                <a:gd name="connsiteY6" fmla="*/ 698608 h 1205901"/>
                <a:gd name="connsiteX7" fmla="*/ 9198129 w 9198129"/>
                <a:gd name="connsiteY7" fmla="*/ 438574 h 1205901"/>
                <a:gd name="connsiteX8" fmla="*/ 8117754 w 9198129"/>
                <a:gd name="connsiteY8" fmla="*/ 804369 h 1205901"/>
                <a:gd name="connsiteX9" fmla="*/ 8109124 w 9198129"/>
                <a:gd name="connsiteY9" fmla="*/ 922914 h 1205901"/>
                <a:gd name="connsiteX10" fmla="*/ 2449362 w 9198129"/>
                <a:gd name="connsiteY10" fmla="*/ 1205901 h 1205901"/>
                <a:gd name="connsiteX11" fmla="*/ 856921 w 9198129"/>
                <a:gd name="connsiteY11" fmla="*/ 912209 h 1205901"/>
                <a:gd name="connsiteX12" fmla="*/ 0 w 9198129"/>
                <a:gd name="connsiteY12" fmla="*/ 916725 h 1205901"/>
                <a:gd name="connsiteX13" fmla="*/ 0 w 9198129"/>
                <a:gd name="connsiteY13" fmla="*/ 763938 h 1205901"/>
                <a:gd name="connsiteX14" fmla="*/ 0 w 9198129"/>
                <a:gd name="connsiteY14" fmla="*/ 534756 h 1205901"/>
                <a:gd name="connsiteX15" fmla="*/ 0 w 9198129"/>
                <a:gd name="connsiteY15" fmla="*/ 534756 h 1205901"/>
                <a:gd name="connsiteX16" fmla="*/ 0 w 9198129"/>
                <a:gd name="connsiteY16" fmla="*/ 0 h 1205901"/>
                <a:gd name="connsiteX0" fmla="*/ 0 w 9198129"/>
                <a:gd name="connsiteY0" fmla="*/ 0 h 922914"/>
                <a:gd name="connsiteX1" fmla="*/ 1352221 w 9198129"/>
                <a:gd name="connsiteY1" fmla="*/ 0 h 922914"/>
                <a:gd name="connsiteX2" fmla="*/ 1352221 w 9198129"/>
                <a:gd name="connsiteY2" fmla="*/ 0 h 922914"/>
                <a:gd name="connsiteX3" fmla="*/ 3380553 w 9198129"/>
                <a:gd name="connsiteY3" fmla="*/ 0 h 922914"/>
                <a:gd name="connsiteX4" fmla="*/ 8113326 w 9198129"/>
                <a:gd name="connsiteY4" fmla="*/ 0 h 922914"/>
                <a:gd name="connsiteX5" fmla="*/ 8113326 w 9198129"/>
                <a:gd name="connsiteY5" fmla="*/ 534756 h 922914"/>
                <a:gd name="connsiteX6" fmla="*/ 8082332 w 9198129"/>
                <a:gd name="connsiteY6" fmla="*/ 698608 h 922914"/>
                <a:gd name="connsiteX7" fmla="*/ 9198129 w 9198129"/>
                <a:gd name="connsiteY7" fmla="*/ 438574 h 922914"/>
                <a:gd name="connsiteX8" fmla="*/ 8117754 w 9198129"/>
                <a:gd name="connsiteY8" fmla="*/ 804369 h 922914"/>
                <a:gd name="connsiteX9" fmla="*/ 8109124 w 9198129"/>
                <a:gd name="connsiteY9" fmla="*/ 922914 h 922914"/>
                <a:gd name="connsiteX10" fmla="*/ 2568912 w 9198129"/>
                <a:gd name="connsiteY10" fmla="*/ 916819 h 922914"/>
                <a:gd name="connsiteX11" fmla="*/ 856921 w 9198129"/>
                <a:gd name="connsiteY11" fmla="*/ 912209 h 922914"/>
                <a:gd name="connsiteX12" fmla="*/ 0 w 9198129"/>
                <a:gd name="connsiteY12" fmla="*/ 916725 h 922914"/>
                <a:gd name="connsiteX13" fmla="*/ 0 w 9198129"/>
                <a:gd name="connsiteY13" fmla="*/ 763938 h 922914"/>
                <a:gd name="connsiteX14" fmla="*/ 0 w 9198129"/>
                <a:gd name="connsiteY14" fmla="*/ 534756 h 922914"/>
                <a:gd name="connsiteX15" fmla="*/ 0 w 9198129"/>
                <a:gd name="connsiteY15" fmla="*/ 534756 h 922914"/>
                <a:gd name="connsiteX16" fmla="*/ 0 w 9198129"/>
                <a:gd name="connsiteY16" fmla="*/ 0 h 922914"/>
                <a:gd name="connsiteX0" fmla="*/ 0 w 9198129"/>
                <a:gd name="connsiteY0" fmla="*/ 0 h 922914"/>
                <a:gd name="connsiteX1" fmla="*/ 1352221 w 9198129"/>
                <a:gd name="connsiteY1" fmla="*/ 0 h 922914"/>
                <a:gd name="connsiteX2" fmla="*/ 1352221 w 9198129"/>
                <a:gd name="connsiteY2" fmla="*/ 0 h 922914"/>
                <a:gd name="connsiteX3" fmla="*/ 3380553 w 9198129"/>
                <a:gd name="connsiteY3" fmla="*/ 0 h 922914"/>
                <a:gd name="connsiteX4" fmla="*/ 8113326 w 9198129"/>
                <a:gd name="connsiteY4" fmla="*/ 0 h 922914"/>
                <a:gd name="connsiteX5" fmla="*/ 8113326 w 9198129"/>
                <a:gd name="connsiteY5" fmla="*/ 534756 h 922914"/>
                <a:gd name="connsiteX6" fmla="*/ 8104472 w 9198129"/>
                <a:gd name="connsiteY6" fmla="*/ 695097 h 922914"/>
                <a:gd name="connsiteX7" fmla="*/ 9198129 w 9198129"/>
                <a:gd name="connsiteY7" fmla="*/ 438574 h 922914"/>
                <a:gd name="connsiteX8" fmla="*/ 8117754 w 9198129"/>
                <a:gd name="connsiteY8" fmla="*/ 804369 h 922914"/>
                <a:gd name="connsiteX9" fmla="*/ 8109124 w 9198129"/>
                <a:gd name="connsiteY9" fmla="*/ 922914 h 922914"/>
                <a:gd name="connsiteX10" fmla="*/ 2568912 w 9198129"/>
                <a:gd name="connsiteY10" fmla="*/ 916819 h 922914"/>
                <a:gd name="connsiteX11" fmla="*/ 856921 w 9198129"/>
                <a:gd name="connsiteY11" fmla="*/ 912209 h 922914"/>
                <a:gd name="connsiteX12" fmla="*/ 0 w 9198129"/>
                <a:gd name="connsiteY12" fmla="*/ 916725 h 922914"/>
                <a:gd name="connsiteX13" fmla="*/ 0 w 9198129"/>
                <a:gd name="connsiteY13" fmla="*/ 763938 h 922914"/>
                <a:gd name="connsiteX14" fmla="*/ 0 w 9198129"/>
                <a:gd name="connsiteY14" fmla="*/ 534756 h 922914"/>
                <a:gd name="connsiteX15" fmla="*/ 0 w 9198129"/>
                <a:gd name="connsiteY15" fmla="*/ 534756 h 922914"/>
                <a:gd name="connsiteX16" fmla="*/ 0 w 9198129"/>
                <a:gd name="connsiteY16" fmla="*/ 0 h 922914"/>
                <a:gd name="connsiteX0" fmla="*/ 0 w 9198129"/>
                <a:gd name="connsiteY0" fmla="*/ 0 h 922914"/>
                <a:gd name="connsiteX1" fmla="*/ 1352221 w 9198129"/>
                <a:gd name="connsiteY1" fmla="*/ 0 h 922914"/>
                <a:gd name="connsiteX2" fmla="*/ 1352221 w 9198129"/>
                <a:gd name="connsiteY2" fmla="*/ 0 h 922914"/>
                <a:gd name="connsiteX3" fmla="*/ 3380553 w 9198129"/>
                <a:gd name="connsiteY3" fmla="*/ 0 h 922914"/>
                <a:gd name="connsiteX4" fmla="*/ 8113326 w 9198129"/>
                <a:gd name="connsiteY4" fmla="*/ 0 h 922914"/>
                <a:gd name="connsiteX5" fmla="*/ 8113326 w 9198129"/>
                <a:gd name="connsiteY5" fmla="*/ 534756 h 922914"/>
                <a:gd name="connsiteX6" fmla="*/ 8113329 w 9198129"/>
                <a:gd name="connsiteY6" fmla="*/ 696268 h 922914"/>
                <a:gd name="connsiteX7" fmla="*/ 9198129 w 9198129"/>
                <a:gd name="connsiteY7" fmla="*/ 438574 h 922914"/>
                <a:gd name="connsiteX8" fmla="*/ 8117754 w 9198129"/>
                <a:gd name="connsiteY8" fmla="*/ 804369 h 922914"/>
                <a:gd name="connsiteX9" fmla="*/ 8109124 w 9198129"/>
                <a:gd name="connsiteY9" fmla="*/ 922914 h 922914"/>
                <a:gd name="connsiteX10" fmla="*/ 2568912 w 9198129"/>
                <a:gd name="connsiteY10" fmla="*/ 916819 h 922914"/>
                <a:gd name="connsiteX11" fmla="*/ 856921 w 9198129"/>
                <a:gd name="connsiteY11" fmla="*/ 912209 h 922914"/>
                <a:gd name="connsiteX12" fmla="*/ 0 w 9198129"/>
                <a:gd name="connsiteY12" fmla="*/ 916725 h 922914"/>
                <a:gd name="connsiteX13" fmla="*/ 0 w 9198129"/>
                <a:gd name="connsiteY13" fmla="*/ 763938 h 922914"/>
                <a:gd name="connsiteX14" fmla="*/ 0 w 9198129"/>
                <a:gd name="connsiteY14" fmla="*/ 534756 h 922914"/>
                <a:gd name="connsiteX15" fmla="*/ 0 w 9198129"/>
                <a:gd name="connsiteY15" fmla="*/ 534756 h 922914"/>
                <a:gd name="connsiteX16" fmla="*/ 0 w 9198129"/>
                <a:gd name="connsiteY16" fmla="*/ 0 h 922914"/>
                <a:gd name="connsiteX0" fmla="*/ 0 w 9198129"/>
                <a:gd name="connsiteY0" fmla="*/ 0 h 922914"/>
                <a:gd name="connsiteX1" fmla="*/ 1352221 w 9198129"/>
                <a:gd name="connsiteY1" fmla="*/ 0 h 922914"/>
                <a:gd name="connsiteX2" fmla="*/ 1352221 w 9198129"/>
                <a:gd name="connsiteY2" fmla="*/ 0 h 922914"/>
                <a:gd name="connsiteX3" fmla="*/ 3380553 w 9198129"/>
                <a:gd name="connsiteY3" fmla="*/ 0 h 922914"/>
                <a:gd name="connsiteX4" fmla="*/ 8113326 w 9198129"/>
                <a:gd name="connsiteY4" fmla="*/ 0 h 922914"/>
                <a:gd name="connsiteX5" fmla="*/ 8113326 w 9198129"/>
                <a:gd name="connsiteY5" fmla="*/ 534756 h 922914"/>
                <a:gd name="connsiteX6" fmla="*/ 8113329 w 9198129"/>
                <a:gd name="connsiteY6" fmla="*/ 696268 h 922914"/>
                <a:gd name="connsiteX7" fmla="*/ 9198129 w 9198129"/>
                <a:gd name="connsiteY7" fmla="*/ 438574 h 922914"/>
                <a:gd name="connsiteX8" fmla="*/ 8117754 w 9198129"/>
                <a:gd name="connsiteY8" fmla="*/ 804369 h 922914"/>
                <a:gd name="connsiteX9" fmla="*/ 8117981 w 9198129"/>
                <a:gd name="connsiteY9" fmla="*/ 922914 h 922914"/>
                <a:gd name="connsiteX10" fmla="*/ 2568912 w 9198129"/>
                <a:gd name="connsiteY10" fmla="*/ 916819 h 922914"/>
                <a:gd name="connsiteX11" fmla="*/ 856921 w 9198129"/>
                <a:gd name="connsiteY11" fmla="*/ 912209 h 922914"/>
                <a:gd name="connsiteX12" fmla="*/ 0 w 9198129"/>
                <a:gd name="connsiteY12" fmla="*/ 916725 h 922914"/>
                <a:gd name="connsiteX13" fmla="*/ 0 w 9198129"/>
                <a:gd name="connsiteY13" fmla="*/ 763938 h 922914"/>
                <a:gd name="connsiteX14" fmla="*/ 0 w 9198129"/>
                <a:gd name="connsiteY14" fmla="*/ 534756 h 922914"/>
                <a:gd name="connsiteX15" fmla="*/ 0 w 9198129"/>
                <a:gd name="connsiteY15" fmla="*/ 534756 h 922914"/>
                <a:gd name="connsiteX16" fmla="*/ 0 w 9198129"/>
                <a:gd name="connsiteY16" fmla="*/ 0 h 922914"/>
                <a:gd name="connsiteX0" fmla="*/ 0 w 8781918"/>
                <a:gd name="connsiteY0" fmla="*/ 0 h 922914"/>
                <a:gd name="connsiteX1" fmla="*/ 1352221 w 8781918"/>
                <a:gd name="connsiteY1" fmla="*/ 0 h 922914"/>
                <a:gd name="connsiteX2" fmla="*/ 1352221 w 8781918"/>
                <a:gd name="connsiteY2" fmla="*/ 0 h 922914"/>
                <a:gd name="connsiteX3" fmla="*/ 3380553 w 8781918"/>
                <a:gd name="connsiteY3" fmla="*/ 0 h 922914"/>
                <a:gd name="connsiteX4" fmla="*/ 8113326 w 8781918"/>
                <a:gd name="connsiteY4" fmla="*/ 0 h 922914"/>
                <a:gd name="connsiteX5" fmla="*/ 8113326 w 8781918"/>
                <a:gd name="connsiteY5" fmla="*/ 534756 h 922914"/>
                <a:gd name="connsiteX6" fmla="*/ 8113329 w 8781918"/>
                <a:gd name="connsiteY6" fmla="*/ 696268 h 922914"/>
                <a:gd name="connsiteX7" fmla="*/ 8781918 w 8781918"/>
                <a:gd name="connsiteY7" fmla="*/ 524737 h 922914"/>
                <a:gd name="connsiteX8" fmla="*/ 8117754 w 8781918"/>
                <a:gd name="connsiteY8" fmla="*/ 804369 h 922914"/>
                <a:gd name="connsiteX9" fmla="*/ 8117981 w 8781918"/>
                <a:gd name="connsiteY9" fmla="*/ 922914 h 922914"/>
                <a:gd name="connsiteX10" fmla="*/ 2568912 w 8781918"/>
                <a:gd name="connsiteY10" fmla="*/ 916819 h 922914"/>
                <a:gd name="connsiteX11" fmla="*/ 856921 w 8781918"/>
                <a:gd name="connsiteY11" fmla="*/ 912209 h 922914"/>
                <a:gd name="connsiteX12" fmla="*/ 0 w 8781918"/>
                <a:gd name="connsiteY12" fmla="*/ 916725 h 922914"/>
                <a:gd name="connsiteX13" fmla="*/ 0 w 8781918"/>
                <a:gd name="connsiteY13" fmla="*/ 763938 h 922914"/>
                <a:gd name="connsiteX14" fmla="*/ 0 w 8781918"/>
                <a:gd name="connsiteY14" fmla="*/ 534756 h 922914"/>
                <a:gd name="connsiteX15" fmla="*/ 0 w 8781918"/>
                <a:gd name="connsiteY15" fmla="*/ 534756 h 922914"/>
                <a:gd name="connsiteX16" fmla="*/ 0 w 8781918"/>
                <a:gd name="connsiteY16" fmla="*/ 0 h 922914"/>
                <a:gd name="connsiteX0" fmla="*/ 0 w 9654187"/>
                <a:gd name="connsiteY0" fmla="*/ 0 h 922914"/>
                <a:gd name="connsiteX1" fmla="*/ 1352221 w 9654187"/>
                <a:gd name="connsiteY1" fmla="*/ 0 h 922914"/>
                <a:gd name="connsiteX2" fmla="*/ 1352221 w 9654187"/>
                <a:gd name="connsiteY2" fmla="*/ 0 h 922914"/>
                <a:gd name="connsiteX3" fmla="*/ 3380553 w 9654187"/>
                <a:gd name="connsiteY3" fmla="*/ 0 h 922914"/>
                <a:gd name="connsiteX4" fmla="*/ 8113326 w 9654187"/>
                <a:gd name="connsiteY4" fmla="*/ 0 h 922914"/>
                <a:gd name="connsiteX5" fmla="*/ 8113326 w 9654187"/>
                <a:gd name="connsiteY5" fmla="*/ 534756 h 922914"/>
                <a:gd name="connsiteX6" fmla="*/ 8113329 w 9654187"/>
                <a:gd name="connsiteY6" fmla="*/ 696268 h 922914"/>
                <a:gd name="connsiteX7" fmla="*/ 9654187 w 9654187"/>
                <a:gd name="connsiteY7" fmla="*/ 481656 h 922914"/>
                <a:gd name="connsiteX8" fmla="*/ 8117754 w 9654187"/>
                <a:gd name="connsiteY8" fmla="*/ 804369 h 922914"/>
                <a:gd name="connsiteX9" fmla="*/ 8117981 w 9654187"/>
                <a:gd name="connsiteY9" fmla="*/ 922914 h 922914"/>
                <a:gd name="connsiteX10" fmla="*/ 2568912 w 9654187"/>
                <a:gd name="connsiteY10" fmla="*/ 916819 h 922914"/>
                <a:gd name="connsiteX11" fmla="*/ 856921 w 9654187"/>
                <a:gd name="connsiteY11" fmla="*/ 912209 h 922914"/>
                <a:gd name="connsiteX12" fmla="*/ 0 w 9654187"/>
                <a:gd name="connsiteY12" fmla="*/ 916725 h 922914"/>
                <a:gd name="connsiteX13" fmla="*/ 0 w 9654187"/>
                <a:gd name="connsiteY13" fmla="*/ 763938 h 922914"/>
                <a:gd name="connsiteX14" fmla="*/ 0 w 9654187"/>
                <a:gd name="connsiteY14" fmla="*/ 534756 h 922914"/>
                <a:gd name="connsiteX15" fmla="*/ 0 w 9654187"/>
                <a:gd name="connsiteY15" fmla="*/ 534756 h 922914"/>
                <a:gd name="connsiteX16" fmla="*/ 0 w 9654187"/>
                <a:gd name="connsiteY16" fmla="*/ 0 h 922914"/>
                <a:gd name="connsiteX0" fmla="*/ 0 w 9601054"/>
                <a:gd name="connsiteY0" fmla="*/ 0 h 922914"/>
                <a:gd name="connsiteX1" fmla="*/ 1352221 w 9601054"/>
                <a:gd name="connsiteY1" fmla="*/ 0 h 922914"/>
                <a:gd name="connsiteX2" fmla="*/ 1352221 w 9601054"/>
                <a:gd name="connsiteY2" fmla="*/ 0 h 922914"/>
                <a:gd name="connsiteX3" fmla="*/ 3380553 w 9601054"/>
                <a:gd name="connsiteY3" fmla="*/ 0 h 922914"/>
                <a:gd name="connsiteX4" fmla="*/ 8113326 w 9601054"/>
                <a:gd name="connsiteY4" fmla="*/ 0 h 922914"/>
                <a:gd name="connsiteX5" fmla="*/ 8113326 w 9601054"/>
                <a:gd name="connsiteY5" fmla="*/ 534756 h 922914"/>
                <a:gd name="connsiteX6" fmla="*/ 8113329 w 9601054"/>
                <a:gd name="connsiteY6" fmla="*/ 696268 h 922914"/>
                <a:gd name="connsiteX7" fmla="*/ 9601054 w 9601054"/>
                <a:gd name="connsiteY7" fmla="*/ 429353 h 922914"/>
                <a:gd name="connsiteX8" fmla="*/ 8117754 w 9601054"/>
                <a:gd name="connsiteY8" fmla="*/ 804369 h 922914"/>
                <a:gd name="connsiteX9" fmla="*/ 8117981 w 9601054"/>
                <a:gd name="connsiteY9" fmla="*/ 922914 h 922914"/>
                <a:gd name="connsiteX10" fmla="*/ 2568912 w 9601054"/>
                <a:gd name="connsiteY10" fmla="*/ 916819 h 922914"/>
                <a:gd name="connsiteX11" fmla="*/ 856921 w 9601054"/>
                <a:gd name="connsiteY11" fmla="*/ 912209 h 922914"/>
                <a:gd name="connsiteX12" fmla="*/ 0 w 9601054"/>
                <a:gd name="connsiteY12" fmla="*/ 916725 h 922914"/>
                <a:gd name="connsiteX13" fmla="*/ 0 w 9601054"/>
                <a:gd name="connsiteY13" fmla="*/ 763938 h 922914"/>
                <a:gd name="connsiteX14" fmla="*/ 0 w 9601054"/>
                <a:gd name="connsiteY14" fmla="*/ 534756 h 922914"/>
                <a:gd name="connsiteX15" fmla="*/ 0 w 9601054"/>
                <a:gd name="connsiteY15" fmla="*/ 534756 h 922914"/>
                <a:gd name="connsiteX16" fmla="*/ 0 w 9601054"/>
                <a:gd name="connsiteY16" fmla="*/ 0 h 922914"/>
                <a:gd name="connsiteX0" fmla="*/ 0 w 9601054"/>
                <a:gd name="connsiteY0" fmla="*/ 0 h 922914"/>
                <a:gd name="connsiteX1" fmla="*/ 1352221 w 9601054"/>
                <a:gd name="connsiteY1" fmla="*/ 0 h 922914"/>
                <a:gd name="connsiteX2" fmla="*/ 1352221 w 9601054"/>
                <a:gd name="connsiteY2" fmla="*/ 0 h 922914"/>
                <a:gd name="connsiteX3" fmla="*/ 3380553 w 9601054"/>
                <a:gd name="connsiteY3" fmla="*/ 0 h 922914"/>
                <a:gd name="connsiteX4" fmla="*/ 8113326 w 9601054"/>
                <a:gd name="connsiteY4" fmla="*/ 0 h 922914"/>
                <a:gd name="connsiteX5" fmla="*/ 8113326 w 9601054"/>
                <a:gd name="connsiteY5" fmla="*/ 534756 h 922914"/>
                <a:gd name="connsiteX6" fmla="*/ 8107425 w 9601054"/>
                <a:gd name="connsiteY6" fmla="*/ 591662 h 922914"/>
                <a:gd name="connsiteX7" fmla="*/ 9601054 w 9601054"/>
                <a:gd name="connsiteY7" fmla="*/ 429353 h 922914"/>
                <a:gd name="connsiteX8" fmla="*/ 8117754 w 9601054"/>
                <a:gd name="connsiteY8" fmla="*/ 804369 h 922914"/>
                <a:gd name="connsiteX9" fmla="*/ 8117981 w 9601054"/>
                <a:gd name="connsiteY9" fmla="*/ 922914 h 922914"/>
                <a:gd name="connsiteX10" fmla="*/ 2568912 w 9601054"/>
                <a:gd name="connsiteY10" fmla="*/ 916819 h 922914"/>
                <a:gd name="connsiteX11" fmla="*/ 856921 w 9601054"/>
                <a:gd name="connsiteY11" fmla="*/ 912209 h 922914"/>
                <a:gd name="connsiteX12" fmla="*/ 0 w 9601054"/>
                <a:gd name="connsiteY12" fmla="*/ 916725 h 922914"/>
                <a:gd name="connsiteX13" fmla="*/ 0 w 9601054"/>
                <a:gd name="connsiteY13" fmla="*/ 763938 h 922914"/>
                <a:gd name="connsiteX14" fmla="*/ 0 w 9601054"/>
                <a:gd name="connsiteY14" fmla="*/ 534756 h 922914"/>
                <a:gd name="connsiteX15" fmla="*/ 0 w 9601054"/>
                <a:gd name="connsiteY15" fmla="*/ 534756 h 922914"/>
                <a:gd name="connsiteX16" fmla="*/ 0 w 9601054"/>
                <a:gd name="connsiteY16" fmla="*/ 0 h 922914"/>
                <a:gd name="connsiteX0" fmla="*/ 0 w 9601054"/>
                <a:gd name="connsiteY0" fmla="*/ 0 h 922914"/>
                <a:gd name="connsiteX1" fmla="*/ 1352221 w 9601054"/>
                <a:gd name="connsiteY1" fmla="*/ 0 h 922914"/>
                <a:gd name="connsiteX2" fmla="*/ 1352221 w 9601054"/>
                <a:gd name="connsiteY2" fmla="*/ 0 h 922914"/>
                <a:gd name="connsiteX3" fmla="*/ 3380553 w 9601054"/>
                <a:gd name="connsiteY3" fmla="*/ 0 h 922914"/>
                <a:gd name="connsiteX4" fmla="*/ 8113326 w 9601054"/>
                <a:gd name="connsiteY4" fmla="*/ 0 h 922914"/>
                <a:gd name="connsiteX5" fmla="*/ 8113326 w 9601054"/>
                <a:gd name="connsiteY5" fmla="*/ 534756 h 922914"/>
                <a:gd name="connsiteX6" fmla="*/ 8107425 w 9601054"/>
                <a:gd name="connsiteY6" fmla="*/ 591662 h 922914"/>
                <a:gd name="connsiteX7" fmla="*/ 9601054 w 9601054"/>
                <a:gd name="connsiteY7" fmla="*/ 429353 h 922914"/>
                <a:gd name="connsiteX8" fmla="*/ 8123658 w 9601054"/>
                <a:gd name="connsiteY8" fmla="*/ 731949 h 922914"/>
                <a:gd name="connsiteX9" fmla="*/ 8117981 w 9601054"/>
                <a:gd name="connsiteY9" fmla="*/ 922914 h 922914"/>
                <a:gd name="connsiteX10" fmla="*/ 2568912 w 9601054"/>
                <a:gd name="connsiteY10" fmla="*/ 916819 h 922914"/>
                <a:gd name="connsiteX11" fmla="*/ 856921 w 9601054"/>
                <a:gd name="connsiteY11" fmla="*/ 912209 h 922914"/>
                <a:gd name="connsiteX12" fmla="*/ 0 w 9601054"/>
                <a:gd name="connsiteY12" fmla="*/ 916725 h 922914"/>
                <a:gd name="connsiteX13" fmla="*/ 0 w 9601054"/>
                <a:gd name="connsiteY13" fmla="*/ 763938 h 922914"/>
                <a:gd name="connsiteX14" fmla="*/ 0 w 9601054"/>
                <a:gd name="connsiteY14" fmla="*/ 534756 h 922914"/>
                <a:gd name="connsiteX15" fmla="*/ 0 w 9601054"/>
                <a:gd name="connsiteY15" fmla="*/ 534756 h 922914"/>
                <a:gd name="connsiteX16" fmla="*/ 0 w 9601054"/>
                <a:gd name="connsiteY16" fmla="*/ 0 h 922914"/>
                <a:gd name="connsiteX0" fmla="*/ 0 w 9890335"/>
                <a:gd name="connsiteY0" fmla="*/ 0 h 922914"/>
                <a:gd name="connsiteX1" fmla="*/ 1352221 w 9890335"/>
                <a:gd name="connsiteY1" fmla="*/ 0 h 922914"/>
                <a:gd name="connsiteX2" fmla="*/ 1352221 w 9890335"/>
                <a:gd name="connsiteY2" fmla="*/ 0 h 922914"/>
                <a:gd name="connsiteX3" fmla="*/ 3380553 w 9890335"/>
                <a:gd name="connsiteY3" fmla="*/ 0 h 922914"/>
                <a:gd name="connsiteX4" fmla="*/ 8113326 w 9890335"/>
                <a:gd name="connsiteY4" fmla="*/ 0 h 922914"/>
                <a:gd name="connsiteX5" fmla="*/ 8113326 w 9890335"/>
                <a:gd name="connsiteY5" fmla="*/ 534756 h 922914"/>
                <a:gd name="connsiteX6" fmla="*/ 8107425 w 9890335"/>
                <a:gd name="connsiteY6" fmla="*/ 591662 h 922914"/>
                <a:gd name="connsiteX7" fmla="*/ 9890335 w 9890335"/>
                <a:gd name="connsiteY7" fmla="*/ 255009 h 922914"/>
                <a:gd name="connsiteX8" fmla="*/ 8123658 w 9890335"/>
                <a:gd name="connsiteY8" fmla="*/ 731949 h 922914"/>
                <a:gd name="connsiteX9" fmla="*/ 8117981 w 9890335"/>
                <a:gd name="connsiteY9" fmla="*/ 922914 h 922914"/>
                <a:gd name="connsiteX10" fmla="*/ 2568912 w 9890335"/>
                <a:gd name="connsiteY10" fmla="*/ 916819 h 922914"/>
                <a:gd name="connsiteX11" fmla="*/ 856921 w 9890335"/>
                <a:gd name="connsiteY11" fmla="*/ 912209 h 922914"/>
                <a:gd name="connsiteX12" fmla="*/ 0 w 9890335"/>
                <a:gd name="connsiteY12" fmla="*/ 916725 h 922914"/>
                <a:gd name="connsiteX13" fmla="*/ 0 w 9890335"/>
                <a:gd name="connsiteY13" fmla="*/ 763938 h 922914"/>
                <a:gd name="connsiteX14" fmla="*/ 0 w 9890335"/>
                <a:gd name="connsiteY14" fmla="*/ 534756 h 922914"/>
                <a:gd name="connsiteX15" fmla="*/ 0 w 9890335"/>
                <a:gd name="connsiteY15" fmla="*/ 534756 h 922914"/>
                <a:gd name="connsiteX16" fmla="*/ 0 w 9890335"/>
                <a:gd name="connsiteY16" fmla="*/ 0 h 922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890335" h="922914">
                  <a:moveTo>
                    <a:pt x="0" y="0"/>
                  </a:moveTo>
                  <a:lnTo>
                    <a:pt x="1352221" y="0"/>
                  </a:lnTo>
                  <a:lnTo>
                    <a:pt x="1352221" y="0"/>
                  </a:lnTo>
                  <a:lnTo>
                    <a:pt x="3380553" y="0"/>
                  </a:lnTo>
                  <a:lnTo>
                    <a:pt x="8113326" y="0"/>
                  </a:lnTo>
                  <a:lnTo>
                    <a:pt x="8113326" y="534756"/>
                  </a:lnTo>
                  <a:cubicBezTo>
                    <a:pt x="8113327" y="588593"/>
                    <a:pt x="8107424" y="537825"/>
                    <a:pt x="8107425" y="591662"/>
                  </a:cubicBezTo>
                  <a:lnTo>
                    <a:pt x="9890335" y="255009"/>
                  </a:lnTo>
                  <a:lnTo>
                    <a:pt x="8123658" y="731949"/>
                  </a:lnTo>
                  <a:cubicBezTo>
                    <a:pt x="8123734" y="771464"/>
                    <a:pt x="8117905" y="883399"/>
                    <a:pt x="8117981" y="922914"/>
                  </a:cubicBezTo>
                  <a:lnTo>
                    <a:pt x="2568912" y="916819"/>
                  </a:lnTo>
                  <a:lnTo>
                    <a:pt x="856921" y="912209"/>
                  </a:lnTo>
                  <a:lnTo>
                    <a:pt x="0" y="916725"/>
                  </a:lnTo>
                  <a:lnTo>
                    <a:pt x="0" y="763938"/>
                  </a:lnTo>
                  <a:lnTo>
                    <a:pt x="0" y="534756"/>
                  </a:lnTo>
                  <a:lnTo>
                    <a:pt x="0" y="534756"/>
                  </a:lnTo>
                  <a:lnTo>
                    <a:pt x="0" y="0"/>
                  </a:lnTo>
                  <a:close/>
                </a:path>
              </a:pathLst>
            </a:custGeom>
            <a:gradFill flip="none" rotWithShape="1">
              <a:gsLst>
                <a:gs pos="0">
                  <a:schemeClr val="accent4">
                    <a:lumMod val="67000"/>
                    <a:alpha val="60000"/>
                  </a:schemeClr>
                </a:gs>
                <a:gs pos="63000">
                  <a:srgbClr val="FFF0C1"/>
                </a:gs>
                <a:gs pos="100000">
                  <a:schemeClr val="accent4">
                    <a:lumMod val="60000"/>
                    <a:lumOff val="40000"/>
                  </a:schemeClr>
                </a:gs>
              </a:gsLst>
              <a:lin ang="16200000" scaled="0"/>
              <a:tileRect/>
            </a:gradFill>
            <a:ln cap="rnd">
              <a:solidFill>
                <a:schemeClr val="bg1"/>
              </a:solidFill>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ru-RU" sz="1400"/>
            </a:p>
          </p:txBody>
        </p:sp>
        <p:sp>
          <p:nvSpPr>
            <p:cNvPr id="16" name="Текст 2"/>
            <p:cNvSpPr txBox="1">
              <a:spLocks/>
            </p:cNvSpPr>
            <p:nvPr/>
          </p:nvSpPr>
          <p:spPr>
            <a:xfrm>
              <a:off x="157714" y="1410289"/>
              <a:ext cx="4354989" cy="2068259"/>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ru-RU" dirty="0"/>
                <a:t>В верхней части дополнительного бланка ответов №2 расположены:</a:t>
              </a:r>
            </a:p>
            <a:p>
              <a:pPr>
                <a:spcBef>
                  <a:spcPts val="600"/>
                </a:spcBef>
              </a:pPr>
              <a:r>
                <a:rPr lang="ru-RU" dirty="0"/>
                <a:t>-вертикальный </a:t>
              </a:r>
              <a:r>
                <a:rPr lang="ru-RU" dirty="0" err="1"/>
                <a:t>штрихкод</a:t>
              </a:r>
              <a:r>
                <a:rPr lang="ru-RU" dirty="0"/>
                <a:t>, горизонтальный </a:t>
              </a:r>
              <a:r>
                <a:rPr lang="ru-RU" dirty="0" err="1"/>
                <a:t>штрихкод</a:t>
              </a:r>
              <a:r>
                <a:rPr lang="ru-RU" dirty="0"/>
                <a:t>, QR-код;</a:t>
              </a:r>
            </a:p>
            <a:p>
              <a:pPr>
                <a:spcBef>
                  <a:spcPts val="600"/>
                </a:spcBef>
              </a:pPr>
              <a:r>
                <a:rPr lang="ru-RU" dirty="0"/>
                <a:t>-«Код региона», «Код предмета», Название предмета» (заполняется автоматически). </a:t>
              </a:r>
            </a:p>
            <a:p>
              <a:pPr>
                <a:spcBef>
                  <a:spcPts val="600"/>
                </a:spcBef>
              </a:pPr>
              <a:r>
                <a:rPr lang="ru-RU" dirty="0"/>
                <a:t>-Поля верхней части бланка: «Код региона», «Код предмета» и «Название предмета», должны соответствовать информации в бланке ответов №1.</a:t>
              </a:r>
            </a:p>
          </p:txBody>
        </p:sp>
      </p:grpSp>
      <p:grpSp>
        <p:nvGrpSpPr>
          <p:cNvPr id="10" name="Группа 9"/>
          <p:cNvGrpSpPr/>
          <p:nvPr/>
        </p:nvGrpSpPr>
        <p:grpSpPr>
          <a:xfrm>
            <a:off x="911777" y="4915264"/>
            <a:ext cx="4843383" cy="1413294"/>
            <a:chOff x="936491" y="4382541"/>
            <a:chExt cx="4843383" cy="1061829"/>
          </a:xfrm>
        </p:grpSpPr>
        <p:sp>
          <p:nvSpPr>
            <p:cNvPr id="18" name="Прямоугольная выноска 5"/>
            <p:cNvSpPr/>
            <p:nvPr/>
          </p:nvSpPr>
          <p:spPr>
            <a:xfrm>
              <a:off x="936491" y="4519849"/>
              <a:ext cx="4843383" cy="804626"/>
            </a:xfrm>
            <a:custGeom>
              <a:avLst/>
              <a:gdLst>
                <a:gd name="connsiteX0" fmla="*/ 0 w 8113326"/>
                <a:gd name="connsiteY0" fmla="*/ 0 h 916725"/>
                <a:gd name="connsiteX1" fmla="*/ 1352221 w 8113326"/>
                <a:gd name="connsiteY1" fmla="*/ 0 h 916725"/>
                <a:gd name="connsiteX2" fmla="*/ 1352221 w 8113326"/>
                <a:gd name="connsiteY2" fmla="*/ 0 h 916725"/>
                <a:gd name="connsiteX3" fmla="*/ 3380553 w 8113326"/>
                <a:gd name="connsiteY3" fmla="*/ 0 h 916725"/>
                <a:gd name="connsiteX4" fmla="*/ 8113326 w 8113326"/>
                <a:gd name="connsiteY4" fmla="*/ 0 h 916725"/>
                <a:gd name="connsiteX5" fmla="*/ 8113326 w 8113326"/>
                <a:gd name="connsiteY5" fmla="*/ 534756 h 916725"/>
                <a:gd name="connsiteX6" fmla="*/ 8113326 w 8113326"/>
                <a:gd name="connsiteY6" fmla="*/ 534756 h 916725"/>
                <a:gd name="connsiteX7" fmla="*/ 8113326 w 8113326"/>
                <a:gd name="connsiteY7" fmla="*/ 763938 h 916725"/>
                <a:gd name="connsiteX8" fmla="*/ 8113326 w 8113326"/>
                <a:gd name="connsiteY8" fmla="*/ 916725 h 916725"/>
                <a:gd name="connsiteX9" fmla="*/ 3380553 w 8113326"/>
                <a:gd name="connsiteY9" fmla="*/ 916725 h 916725"/>
                <a:gd name="connsiteX10" fmla="*/ 754864 w 8113326"/>
                <a:gd name="connsiteY10" fmla="*/ 1312585 h 916725"/>
                <a:gd name="connsiteX11" fmla="*/ 1352221 w 8113326"/>
                <a:gd name="connsiteY11" fmla="*/ 916725 h 916725"/>
                <a:gd name="connsiteX12" fmla="*/ 0 w 8113326"/>
                <a:gd name="connsiteY12" fmla="*/ 916725 h 916725"/>
                <a:gd name="connsiteX13" fmla="*/ 0 w 8113326"/>
                <a:gd name="connsiteY13" fmla="*/ 763938 h 916725"/>
                <a:gd name="connsiteX14" fmla="*/ 0 w 8113326"/>
                <a:gd name="connsiteY14" fmla="*/ 534756 h 916725"/>
                <a:gd name="connsiteX15" fmla="*/ 0 w 8113326"/>
                <a:gd name="connsiteY15" fmla="*/ 534756 h 916725"/>
                <a:gd name="connsiteX16" fmla="*/ 0 w 8113326"/>
                <a:gd name="connsiteY16" fmla="*/ 0 h 916725"/>
                <a:gd name="connsiteX0" fmla="*/ 0 w 8113326"/>
                <a:gd name="connsiteY0" fmla="*/ 0 h 1312585"/>
                <a:gd name="connsiteX1" fmla="*/ 1352221 w 8113326"/>
                <a:gd name="connsiteY1" fmla="*/ 0 h 1312585"/>
                <a:gd name="connsiteX2" fmla="*/ 1352221 w 8113326"/>
                <a:gd name="connsiteY2" fmla="*/ 0 h 1312585"/>
                <a:gd name="connsiteX3" fmla="*/ 3380553 w 8113326"/>
                <a:gd name="connsiteY3" fmla="*/ 0 h 1312585"/>
                <a:gd name="connsiteX4" fmla="*/ 8113326 w 8113326"/>
                <a:gd name="connsiteY4" fmla="*/ 0 h 1312585"/>
                <a:gd name="connsiteX5" fmla="*/ 8113326 w 8113326"/>
                <a:gd name="connsiteY5" fmla="*/ 534756 h 1312585"/>
                <a:gd name="connsiteX6" fmla="*/ 8113326 w 8113326"/>
                <a:gd name="connsiteY6" fmla="*/ 534756 h 1312585"/>
                <a:gd name="connsiteX7" fmla="*/ 8113326 w 8113326"/>
                <a:gd name="connsiteY7" fmla="*/ 763938 h 1312585"/>
                <a:gd name="connsiteX8" fmla="*/ 8113326 w 8113326"/>
                <a:gd name="connsiteY8" fmla="*/ 916725 h 1312585"/>
                <a:gd name="connsiteX9" fmla="*/ 2431228 w 8113326"/>
                <a:gd name="connsiteY9" fmla="*/ 913550 h 1312585"/>
                <a:gd name="connsiteX10" fmla="*/ 754864 w 8113326"/>
                <a:gd name="connsiteY10" fmla="*/ 1312585 h 1312585"/>
                <a:gd name="connsiteX11" fmla="*/ 1352221 w 8113326"/>
                <a:gd name="connsiteY11" fmla="*/ 916725 h 1312585"/>
                <a:gd name="connsiteX12" fmla="*/ 0 w 8113326"/>
                <a:gd name="connsiteY12" fmla="*/ 916725 h 1312585"/>
                <a:gd name="connsiteX13" fmla="*/ 0 w 8113326"/>
                <a:gd name="connsiteY13" fmla="*/ 763938 h 1312585"/>
                <a:gd name="connsiteX14" fmla="*/ 0 w 8113326"/>
                <a:gd name="connsiteY14" fmla="*/ 534756 h 1312585"/>
                <a:gd name="connsiteX15" fmla="*/ 0 w 8113326"/>
                <a:gd name="connsiteY15" fmla="*/ 534756 h 1312585"/>
                <a:gd name="connsiteX16" fmla="*/ 0 w 8113326"/>
                <a:gd name="connsiteY16" fmla="*/ 0 h 1312585"/>
                <a:gd name="connsiteX0" fmla="*/ 0 w 8113326"/>
                <a:gd name="connsiteY0" fmla="*/ 0 h 1287184"/>
                <a:gd name="connsiteX1" fmla="*/ 1352221 w 8113326"/>
                <a:gd name="connsiteY1" fmla="*/ 0 h 1287184"/>
                <a:gd name="connsiteX2" fmla="*/ 1352221 w 8113326"/>
                <a:gd name="connsiteY2" fmla="*/ 0 h 1287184"/>
                <a:gd name="connsiteX3" fmla="*/ 3380553 w 8113326"/>
                <a:gd name="connsiteY3" fmla="*/ 0 h 1287184"/>
                <a:gd name="connsiteX4" fmla="*/ 8113326 w 8113326"/>
                <a:gd name="connsiteY4" fmla="*/ 0 h 1287184"/>
                <a:gd name="connsiteX5" fmla="*/ 8113326 w 8113326"/>
                <a:gd name="connsiteY5" fmla="*/ 534756 h 1287184"/>
                <a:gd name="connsiteX6" fmla="*/ 8113326 w 8113326"/>
                <a:gd name="connsiteY6" fmla="*/ 534756 h 1287184"/>
                <a:gd name="connsiteX7" fmla="*/ 8113326 w 8113326"/>
                <a:gd name="connsiteY7" fmla="*/ 763938 h 1287184"/>
                <a:gd name="connsiteX8" fmla="*/ 8113326 w 8113326"/>
                <a:gd name="connsiteY8" fmla="*/ 916725 h 1287184"/>
                <a:gd name="connsiteX9" fmla="*/ 2431228 w 8113326"/>
                <a:gd name="connsiteY9" fmla="*/ 913550 h 1287184"/>
                <a:gd name="connsiteX10" fmla="*/ 4483902 w 8113326"/>
                <a:gd name="connsiteY10" fmla="*/ 1287184 h 1287184"/>
                <a:gd name="connsiteX11" fmla="*/ 1352221 w 8113326"/>
                <a:gd name="connsiteY11" fmla="*/ 916725 h 1287184"/>
                <a:gd name="connsiteX12" fmla="*/ 0 w 8113326"/>
                <a:gd name="connsiteY12" fmla="*/ 916725 h 1287184"/>
                <a:gd name="connsiteX13" fmla="*/ 0 w 8113326"/>
                <a:gd name="connsiteY13" fmla="*/ 763938 h 1287184"/>
                <a:gd name="connsiteX14" fmla="*/ 0 w 8113326"/>
                <a:gd name="connsiteY14" fmla="*/ 534756 h 1287184"/>
                <a:gd name="connsiteX15" fmla="*/ 0 w 8113326"/>
                <a:gd name="connsiteY15" fmla="*/ 534756 h 1287184"/>
                <a:gd name="connsiteX16" fmla="*/ 0 w 8113326"/>
                <a:gd name="connsiteY16" fmla="*/ 0 h 1287184"/>
                <a:gd name="connsiteX0" fmla="*/ 0 w 8113326"/>
                <a:gd name="connsiteY0" fmla="*/ 0 h 1400078"/>
                <a:gd name="connsiteX1" fmla="*/ 1352221 w 8113326"/>
                <a:gd name="connsiteY1" fmla="*/ 0 h 1400078"/>
                <a:gd name="connsiteX2" fmla="*/ 1352221 w 8113326"/>
                <a:gd name="connsiteY2" fmla="*/ 0 h 1400078"/>
                <a:gd name="connsiteX3" fmla="*/ 3380553 w 8113326"/>
                <a:gd name="connsiteY3" fmla="*/ 0 h 1400078"/>
                <a:gd name="connsiteX4" fmla="*/ 8113326 w 8113326"/>
                <a:gd name="connsiteY4" fmla="*/ 0 h 1400078"/>
                <a:gd name="connsiteX5" fmla="*/ 8113326 w 8113326"/>
                <a:gd name="connsiteY5" fmla="*/ 534756 h 1400078"/>
                <a:gd name="connsiteX6" fmla="*/ 8113326 w 8113326"/>
                <a:gd name="connsiteY6" fmla="*/ 534756 h 1400078"/>
                <a:gd name="connsiteX7" fmla="*/ 8113326 w 8113326"/>
                <a:gd name="connsiteY7" fmla="*/ 763938 h 1400078"/>
                <a:gd name="connsiteX8" fmla="*/ 8113326 w 8113326"/>
                <a:gd name="connsiteY8" fmla="*/ 916725 h 1400078"/>
                <a:gd name="connsiteX9" fmla="*/ 2431228 w 8113326"/>
                <a:gd name="connsiteY9" fmla="*/ 913550 h 1400078"/>
                <a:gd name="connsiteX10" fmla="*/ 2411262 w 8113326"/>
                <a:gd name="connsiteY10" fmla="*/ 1400078 h 1400078"/>
                <a:gd name="connsiteX11" fmla="*/ 1352221 w 8113326"/>
                <a:gd name="connsiteY11" fmla="*/ 916725 h 1400078"/>
                <a:gd name="connsiteX12" fmla="*/ 0 w 8113326"/>
                <a:gd name="connsiteY12" fmla="*/ 916725 h 1400078"/>
                <a:gd name="connsiteX13" fmla="*/ 0 w 8113326"/>
                <a:gd name="connsiteY13" fmla="*/ 763938 h 1400078"/>
                <a:gd name="connsiteX14" fmla="*/ 0 w 8113326"/>
                <a:gd name="connsiteY14" fmla="*/ 534756 h 1400078"/>
                <a:gd name="connsiteX15" fmla="*/ 0 w 8113326"/>
                <a:gd name="connsiteY15" fmla="*/ 534756 h 1400078"/>
                <a:gd name="connsiteX16" fmla="*/ 0 w 8113326"/>
                <a:gd name="connsiteY16" fmla="*/ 0 h 1400078"/>
                <a:gd name="connsiteX0" fmla="*/ 0 w 8113326"/>
                <a:gd name="connsiteY0" fmla="*/ 0 h 1400078"/>
                <a:gd name="connsiteX1" fmla="*/ 1352221 w 8113326"/>
                <a:gd name="connsiteY1" fmla="*/ 0 h 1400078"/>
                <a:gd name="connsiteX2" fmla="*/ 1352221 w 8113326"/>
                <a:gd name="connsiteY2" fmla="*/ 0 h 1400078"/>
                <a:gd name="connsiteX3" fmla="*/ 3380553 w 8113326"/>
                <a:gd name="connsiteY3" fmla="*/ 0 h 1400078"/>
                <a:gd name="connsiteX4" fmla="*/ 8113326 w 8113326"/>
                <a:gd name="connsiteY4" fmla="*/ 0 h 1400078"/>
                <a:gd name="connsiteX5" fmla="*/ 8113326 w 8113326"/>
                <a:gd name="connsiteY5" fmla="*/ 534756 h 1400078"/>
                <a:gd name="connsiteX6" fmla="*/ 8113326 w 8113326"/>
                <a:gd name="connsiteY6" fmla="*/ 534756 h 1400078"/>
                <a:gd name="connsiteX7" fmla="*/ 8113326 w 8113326"/>
                <a:gd name="connsiteY7" fmla="*/ 763938 h 1400078"/>
                <a:gd name="connsiteX8" fmla="*/ 8113326 w 8113326"/>
                <a:gd name="connsiteY8" fmla="*/ 916725 h 1400078"/>
                <a:gd name="connsiteX9" fmla="*/ 1730188 w 8113326"/>
                <a:gd name="connsiteY9" fmla="*/ 913550 h 1400078"/>
                <a:gd name="connsiteX10" fmla="*/ 2411262 w 8113326"/>
                <a:gd name="connsiteY10" fmla="*/ 1400078 h 1400078"/>
                <a:gd name="connsiteX11" fmla="*/ 1352221 w 8113326"/>
                <a:gd name="connsiteY11" fmla="*/ 916725 h 1400078"/>
                <a:gd name="connsiteX12" fmla="*/ 0 w 8113326"/>
                <a:gd name="connsiteY12" fmla="*/ 916725 h 1400078"/>
                <a:gd name="connsiteX13" fmla="*/ 0 w 8113326"/>
                <a:gd name="connsiteY13" fmla="*/ 763938 h 1400078"/>
                <a:gd name="connsiteX14" fmla="*/ 0 w 8113326"/>
                <a:gd name="connsiteY14" fmla="*/ 534756 h 1400078"/>
                <a:gd name="connsiteX15" fmla="*/ 0 w 8113326"/>
                <a:gd name="connsiteY15" fmla="*/ 534756 h 1400078"/>
                <a:gd name="connsiteX16" fmla="*/ 0 w 8113326"/>
                <a:gd name="connsiteY16" fmla="*/ 0 h 1400078"/>
                <a:gd name="connsiteX0" fmla="*/ 0 w 8113326"/>
                <a:gd name="connsiteY0" fmla="*/ 0 h 1400078"/>
                <a:gd name="connsiteX1" fmla="*/ 1352221 w 8113326"/>
                <a:gd name="connsiteY1" fmla="*/ 0 h 1400078"/>
                <a:gd name="connsiteX2" fmla="*/ 1352221 w 8113326"/>
                <a:gd name="connsiteY2" fmla="*/ 0 h 1400078"/>
                <a:gd name="connsiteX3" fmla="*/ 3380553 w 8113326"/>
                <a:gd name="connsiteY3" fmla="*/ 0 h 1400078"/>
                <a:gd name="connsiteX4" fmla="*/ 8113326 w 8113326"/>
                <a:gd name="connsiteY4" fmla="*/ 0 h 1400078"/>
                <a:gd name="connsiteX5" fmla="*/ 8113326 w 8113326"/>
                <a:gd name="connsiteY5" fmla="*/ 534756 h 1400078"/>
                <a:gd name="connsiteX6" fmla="*/ 8113326 w 8113326"/>
                <a:gd name="connsiteY6" fmla="*/ 534756 h 1400078"/>
                <a:gd name="connsiteX7" fmla="*/ 8113326 w 8113326"/>
                <a:gd name="connsiteY7" fmla="*/ 763938 h 1400078"/>
                <a:gd name="connsiteX8" fmla="*/ 8113326 w 8113326"/>
                <a:gd name="connsiteY8" fmla="*/ 916725 h 1400078"/>
                <a:gd name="connsiteX9" fmla="*/ 1730188 w 8113326"/>
                <a:gd name="connsiteY9" fmla="*/ 913550 h 1400078"/>
                <a:gd name="connsiteX10" fmla="*/ 2411262 w 8113326"/>
                <a:gd name="connsiteY10" fmla="*/ 1400078 h 1400078"/>
                <a:gd name="connsiteX11" fmla="*/ 856921 w 8113326"/>
                <a:gd name="connsiteY11" fmla="*/ 912209 h 1400078"/>
                <a:gd name="connsiteX12" fmla="*/ 0 w 8113326"/>
                <a:gd name="connsiteY12" fmla="*/ 916725 h 1400078"/>
                <a:gd name="connsiteX13" fmla="*/ 0 w 8113326"/>
                <a:gd name="connsiteY13" fmla="*/ 763938 h 1400078"/>
                <a:gd name="connsiteX14" fmla="*/ 0 w 8113326"/>
                <a:gd name="connsiteY14" fmla="*/ 534756 h 1400078"/>
                <a:gd name="connsiteX15" fmla="*/ 0 w 8113326"/>
                <a:gd name="connsiteY15" fmla="*/ 534756 h 1400078"/>
                <a:gd name="connsiteX16" fmla="*/ 0 w 8113326"/>
                <a:gd name="connsiteY16" fmla="*/ 0 h 1400078"/>
                <a:gd name="connsiteX0" fmla="*/ 0 w 8113326"/>
                <a:gd name="connsiteY0" fmla="*/ 0 h 1205901"/>
                <a:gd name="connsiteX1" fmla="*/ 1352221 w 8113326"/>
                <a:gd name="connsiteY1" fmla="*/ 0 h 1205901"/>
                <a:gd name="connsiteX2" fmla="*/ 1352221 w 8113326"/>
                <a:gd name="connsiteY2" fmla="*/ 0 h 1205901"/>
                <a:gd name="connsiteX3" fmla="*/ 3380553 w 8113326"/>
                <a:gd name="connsiteY3" fmla="*/ 0 h 1205901"/>
                <a:gd name="connsiteX4" fmla="*/ 8113326 w 8113326"/>
                <a:gd name="connsiteY4" fmla="*/ 0 h 1205901"/>
                <a:gd name="connsiteX5" fmla="*/ 8113326 w 8113326"/>
                <a:gd name="connsiteY5" fmla="*/ 534756 h 1205901"/>
                <a:gd name="connsiteX6" fmla="*/ 8113326 w 8113326"/>
                <a:gd name="connsiteY6" fmla="*/ 534756 h 1205901"/>
                <a:gd name="connsiteX7" fmla="*/ 8113326 w 8113326"/>
                <a:gd name="connsiteY7" fmla="*/ 763938 h 1205901"/>
                <a:gd name="connsiteX8" fmla="*/ 8113326 w 8113326"/>
                <a:gd name="connsiteY8" fmla="*/ 916725 h 1205901"/>
                <a:gd name="connsiteX9" fmla="*/ 1730188 w 8113326"/>
                <a:gd name="connsiteY9" fmla="*/ 913550 h 1205901"/>
                <a:gd name="connsiteX10" fmla="*/ 2449362 w 8113326"/>
                <a:gd name="connsiteY10" fmla="*/ 1205901 h 1205901"/>
                <a:gd name="connsiteX11" fmla="*/ 856921 w 8113326"/>
                <a:gd name="connsiteY11" fmla="*/ 912209 h 1205901"/>
                <a:gd name="connsiteX12" fmla="*/ 0 w 8113326"/>
                <a:gd name="connsiteY12" fmla="*/ 916725 h 1205901"/>
                <a:gd name="connsiteX13" fmla="*/ 0 w 8113326"/>
                <a:gd name="connsiteY13" fmla="*/ 763938 h 1205901"/>
                <a:gd name="connsiteX14" fmla="*/ 0 w 8113326"/>
                <a:gd name="connsiteY14" fmla="*/ 534756 h 1205901"/>
                <a:gd name="connsiteX15" fmla="*/ 0 w 8113326"/>
                <a:gd name="connsiteY15" fmla="*/ 534756 h 1205901"/>
                <a:gd name="connsiteX16" fmla="*/ 0 w 8113326"/>
                <a:gd name="connsiteY16" fmla="*/ 0 h 1205901"/>
                <a:gd name="connsiteX0" fmla="*/ 0 w 8113326"/>
                <a:gd name="connsiteY0" fmla="*/ 0 h 1205901"/>
                <a:gd name="connsiteX1" fmla="*/ 1352221 w 8113326"/>
                <a:gd name="connsiteY1" fmla="*/ 0 h 1205901"/>
                <a:gd name="connsiteX2" fmla="*/ 1352221 w 8113326"/>
                <a:gd name="connsiteY2" fmla="*/ 0 h 1205901"/>
                <a:gd name="connsiteX3" fmla="*/ 3380553 w 8113326"/>
                <a:gd name="connsiteY3" fmla="*/ 0 h 1205901"/>
                <a:gd name="connsiteX4" fmla="*/ 8113326 w 8113326"/>
                <a:gd name="connsiteY4" fmla="*/ 0 h 1205901"/>
                <a:gd name="connsiteX5" fmla="*/ 8113326 w 8113326"/>
                <a:gd name="connsiteY5" fmla="*/ 534756 h 1205901"/>
                <a:gd name="connsiteX6" fmla="*/ 8113326 w 8113326"/>
                <a:gd name="connsiteY6" fmla="*/ 534756 h 1205901"/>
                <a:gd name="connsiteX7" fmla="*/ 8113326 w 8113326"/>
                <a:gd name="connsiteY7" fmla="*/ 763938 h 1205901"/>
                <a:gd name="connsiteX8" fmla="*/ 8113326 w 8113326"/>
                <a:gd name="connsiteY8" fmla="*/ 916725 h 1205901"/>
                <a:gd name="connsiteX9" fmla="*/ 7763757 w 8113326"/>
                <a:gd name="connsiteY9" fmla="*/ 913550 h 1205901"/>
                <a:gd name="connsiteX10" fmla="*/ 2449362 w 8113326"/>
                <a:gd name="connsiteY10" fmla="*/ 1205901 h 1205901"/>
                <a:gd name="connsiteX11" fmla="*/ 856921 w 8113326"/>
                <a:gd name="connsiteY11" fmla="*/ 912209 h 1205901"/>
                <a:gd name="connsiteX12" fmla="*/ 0 w 8113326"/>
                <a:gd name="connsiteY12" fmla="*/ 916725 h 1205901"/>
                <a:gd name="connsiteX13" fmla="*/ 0 w 8113326"/>
                <a:gd name="connsiteY13" fmla="*/ 763938 h 1205901"/>
                <a:gd name="connsiteX14" fmla="*/ 0 w 8113326"/>
                <a:gd name="connsiteY14" fmla="*/ 534756 h 1205901"/>
                <a:gd name="connsiteX15" fmla="*/ 0 w 8113326"/>
                <a:gd name="connsiteY15" fmla="*/ 534756 h 1205901"/>
                <a:gd name="connsiteX16" fmla="*/ 0 w 8113326"/>
                <a:gd name="connsiteY16" fmla="*/ 0 h 1205901"/>
                <a:gd name="connsiteX0" fmla="*/ 0 w 8113326"/>
                <a:gd name="connsiteY0" fmla="*/ 0 h 1205901"/>
                <a:gd name="connsiteX1" fmla="*/ 1352221 w 8113326"/>
                <a:gd name="connsiteY1" fmla="*/ 0 h 1205901"/>
                <a:gd name="connsiteX2" fmla="*/ 1352221 w 8113326"/>
                <a:gd name="connsiteY2" fmla="*/ 0 h 1205901"/>
                <a:gd name="connsiteX3" fmla="*/ 3380553 w 8113326"/>
                <a:gd name="connsiteY3" fmla="*/ 0 h 1205901"/>
                <a:gd name="connsiteX4" fmla="*/ 8113326 w 8113326"/>
                <a:gd name="connsiteY4" fmla="*/ 0 h 1205901"/>
                <a:gd name="connsiteX5" fmla="*/ 8113326 w 8113326"/>
                <a:gd name="connsiteY5" fmla="*/ 534756 h 1205901"/>
                <a:gd name="connsiteX6" fmla="*/ 8113326 w 8113326"/>
                <a:gd name="connsiteY6" fmla="*/ 534756 h 1205901"/>
                <a:gd name="connsiteX7" fmla="*/ 8113326 w 8113326"/>
                <a:gd name="connsiteY7" fmla="*/ 763938 h 1205901"/>
                <a:gd name="connsiteX8" fmla="*/ 8113326 w 8113326"/>
                <a:gd name="connsiteY8" fmla="*/ 916725 h 1205901"/>
                <a:gd name="connsiteX9" fmla="*/ 7945297 w 8113326"/>
                <a:gd name="connsiteY9" fmla="*/ 918232 h 1205901"/>
                <a:gd name="connsiteX10" fmla="*/ 2449362 w 8113326"/>
                <a:gd name="connsiteY10" fmla="*/ 1205901 h 1205901"/>
                <a:gd name="connsiteX11" fmla="*/ 856921 w 8113326"/>
                <a:gd name="connsiteY11" fmla="*/ 912209 h 1205901"/>
                <a:gd name="connsiteX12" fmla="*/ 0 w 8113326"/>
                <a:gd name="connsiteY12" fmla="*/ 916725 h 1205901"/>
                <a:gd name="connsiteX13" fmla="*/ 0 w 8113326"/>
                <a:gd name="connsiteY13" fmla="*/ 763938 h 1205901"/>
                <a:gd name="connsiteX14" fmla="*/ 0 w 8113326"/>
                <a:gd name="connsiteY14" fmla="*/ 534756 h 1205901"/>
                <a:gd name="connsiteX15" fmla="*/ 0 w 8113326"/>
                <a:gd name="connsiteY15" fmla="*/ 534756 h 1205901"/>
                <a:gd name="connsiteX16" fmla="*/ 0 w 8113326"/>
                <a:gd name="connsiteY16" fmla="*/ 0 h 1205901"/>
                <a:gd name="connsiteX0" fmla="*/ 0 w 8139892"/>
                <a:gd name="connsiteY0" fmla="*/ 0 h 1205901"/>
                <a:gd name="connsiteX1" fmla="*/ 1352221 w 8139892"/>
                <a:gd name="connsiteY1" fmla="*/ 0 h 1205901"/>
                <a:gd name="connsiteX2" fmla="*/ 1352221 w 8139892"/>
                <a:gd name="connsiteY2" fmla="*/ 0 h 1205901"/>
                <a:gd name="connsiteX3" fmla="*/ 3380553 w 8139892"/>
                <a:gd name="connsiteY3" fmla="*/ 0 h 1205901"/>
                <a:gd name="connsiteX4" fmla="*/ 8113326 w 8139892"/>
                <a:gd name="connsiteY4" fmla="*/ 0 h 1205901"/>
                <a:gd name="connsiteX5" fmla="*/ 8113326 w 8139892"/>
                <a:gd name="connsiteY5" fmla="*/ 534756 h 1205901"/>
                <a:gd name="connsiteX6" fmla="*/ 8113326 w 8139892"/>
                <a:gd name="connsiteY6" fmla="*/ 534756 h 1205901"/>
                <a:gd name="connsiteX7" fmla="*/ 8113326 w 8139892"/>
                <a:gd name="connsiteY7" fmla="*/ 763938 h 1205901"/>
                <a:gd name="connsiteX8" fmla="*/ 8139892 w 8139892"/>
                <a:gd name="connsiteY8" fmla="*/ 795006 h 1205901"/>
                <a:gd name="connsiteX9" fmla="*/ 7945297 w 8139892"/>
                <a:gd name="connsiteY9" fmla="*/ 918232 h 1205901"/>
                <a:gd name="connsiteX10" fmla="*/ 2449362 w 8139892"/>
                <a:gd name="connsiteY10" fmla="*/ 1205901 h 1205901"/>
                <a:gd name="connsiteX11" fmla="*/ 856921 w 8139892"/>
                <a:gd name="connsiteY11" fmla="*/ 912209 h 1205901"/>
                <a:gd name="connsiteX12" fmla="*/ 0 w 8139892"/>
                <a:gd name="connsiteY12" fmla="*/ 916725 h 1205901"/>
                <a:gd name="connsiteX13" fmla="*/ 0 w 8139892"/>
                <a:gd name="connsiteY13" fmla="*/ 763938 h 1205901"/>
                <a:gd name="connsiteX14" fmla="*/ 0 w 8139892"/>
                <a:gd name="connsiteY14" fmla="*/ 534756 h 1205901"/>
                <a:gd name="connsiteX15" fmla="*/ 0 w 8139892"/>
                <a:gd name="connsiteY15" fmla="*/ 534756 h 1205901"/>
                <a:gd name="connsiteX16" fmla="*/ 0 w 8139892"/>
                <a:gd name="connsiteY16" fmla="*/ 0 h 1205901"/>
                <a:gd name="connsiteX0" fmla="*/ 0 w 8139892"/>
                <a:gd name="connsiteY0" fmla="*/ 0 h 1205901"/>
                <a:gd name="connsiteX1" fmla="*/ 1352221 w 8139892"/>
                <a:gd name="connsiteY1" fmla="*/ 0 h 1205901"/>
                <a:gd name="connsiteX2" fmla="*/ 1352221 w 8139892"/>
                <a:gd name="connsiteY2" fmla="*/ 0 h 1205901"/>
                <a:gd name="connsiteX3" fmla="*/ 3380553 w 8139892"/>
                <a:gd name="connsiteY3" fmla="*/ 0 h 1205901"/>
                <a:gd name="connsiteX4" fmla="*/ 8113326 w 8139892"/>
                <a:gd name="connsiteY4" fmla="*/ 0 h 1205901"/>
                <a:gd name="connsiteX5" fmla="*/ 8113326 w 8139892"/>
                <a:gd name="connsiteY5" fmla="*/ 534756 h 1205901"/>
                <a:gd name="connsiteX6" fmla="*/ 8113326 w 8139892"/>
                <a:gd name="connsiteY6" fmla="*/ 534756 h 1205901"/>
                <a:gd name="connsiteX7" fmla="*/ 8113326 w 8139892"/>
                <a:gd name="connsiteY7" fmla="*/ 763938 h 1205901"/>
                <a:gd name="connsiteX8" fmla="*/ 8139892 w 8139892"/>
                <a:gd name="connsiteY8" fmla="*/ 795006 h 1205901"/>
                <a:gd name="connsiteX9" fmla="*/ 8109124 w 8139892"/>
                <a:gd name="connsiteY9" fmla="*/ 922914 h 1205901"/>
                <a:gd name="connsiteX10" fmla="*/ 2449362 w 8139892"/>
                <a:gd name="connsiteY10" fmla="*/ 1205901 h 1205901"/>
                <a:gd name="connsiteX11" fmla="*/ 856921 w 8139892"/>
                <a:gd name="connsiteY11" fmla="*/ 912209 h 1205901"/>
                <a:gd name="connsiteX12" fmla="*/ 0 w 8139892"/>
                <a:gd name="connsiteY12" fmla="*/ 916725 h 1205901"/>
                <a:gd name="connsiteX13" fmla="*/ 0 w 8139892"/>
                <a:gd name="connsiteY13" fmla="*/ 763938 h 1205901"/>
                <a:gd name="connsiteX14" fmla="*/ 0 w 8139892"/>
                <a:gd name="connsiteY14" fmla="*/ 534756 h 1205901"/>
                <a:gd name="connsiteX15" fmla="*/ 0 w 8139892"/>
                <a:gd name="connsiteY15" fmla="*/ 534756 h 1205901"/>
                <a:gd name="connsiteX16" fmla="*/ 0 w 8139892"/>
                <a:gd name="connsiteY16" fmla="*/ 0 h 1205901"/>
                <a:gd name="connsiteX0" fmla="*/ 0 w 8117754"/>
                <a:gd name="connsiteY0" fmla="*/ 0 h 1205901"/>
                <a:gd name="connsiteX1" fmla="*/ 1352221 w 8117754"/>
                <a:gd name="connsiteY1" fmla="*/ 0 h 1205901"/>
                <a:gd name="connsiteX2" fmla="*/ 1352221 w 8117754"/>
                <a:gd name="connsiteY2" fmla="*/ 0 h 1205901"/>
                <a:gd name="connsiteX3" fmla="*/ 3380553 w 8117754"/>
                <a:gd name="connsiteY3" fmla="*/ 0 h 1205901"/>
                <a:gd name="connsiteX4" fmla="*/ 8113326 w 8117754"/>
                <a:gd name="connsiteY4" fmla="*/ 0 h 1205901"/>
                <a:gd name="connsiteX5" fmla="*/ 8113326 w 8117754"/>
                <a:gd name="connsiteY5" fmla="*/ 534756 h 1205901"/>
                <a:gd name="connsiteX6" fmla="*/ 8113326 w 8117754"/>
                <a:gd name="connsiteY6" fmla="*/ 534756 h 1205901"/>
                <a:gd name="connsiteX7" fmla="*/ 8113326 w 8117754"/>
                <a:gd name="connsiteY7" fmla="*/ 763938 h 1205901"/>
                <a:gd name="connsiteX8" fmla="*/ 8117754 w 8117754"/>
                <a:gd name="connsiteY8" fmla="*/ 804369 h 1205901"/>
                <a:gd name="connsiteX9" fmla="*/ 8109124 w 8117754"/>
                <a:gd name="connsiteY9" fmla="*/ 922914 h 1205901"/>
                <a:gd name="connsiteX10" fmla="*/ 2449362 w 8117754"/>
                <a:gd name="connsiteY10" fmla="*/ 1205901 h 1205901"/>
                <a:gd name="connsiteX11" fmla="*/ 856921 w 8117754"/>
                <a:gd name="connsiteY11" fmla="*/ 912209 h 1205901"/>
                <a:gd name="connsiteX12" fmla="*/ 0 w 8117754"/>
                <a:gd name="connsiteY12" fmla="*/ 916725 h 1205901"/>
                <a:gd name="connsiteX13" fmla="*/ 0 w 8117754"/>
                <a:gd name="connsiteY13" fmla="*/ 763938 h 1205901"/>
                <a:gd name="connsiteX14" fmla="*/ 0 w 8117754"/>
                <a:gd name="connsiteY14" fmla="*/ 534756 h 1205901"/>
                <a:gd name="connsiteX15" fmla="*/ 0 w 8117754"/>
                <a:gd name="connsiteY15" fmla="*/ 534756 h 1205901"/>
                <a:gd name="connsiteX16" fmla="*/ 0 w 8117754"/>
                <a:gd name="connsiteY16" fmla="*/ 0 h 1205901"/>
                <a:gd name="connsiteX0" fmla="*/ 0 w 9198129"/>
                <a:gd name="connsiteY0" fmla="*/ 0 h 1205901"/>
                <a:gd name="connsiteX1" fmla="*/ 1352221 w 9198129"/>
                <a:gd name="connsiteY1" fmla="*/ 0 h 1205901"/>
                <a:gd name="connsiteX2" fmla="*/ 1352221 w 9198129"/>
                <a:gd name="connsiteY2" fmla="*/ 0 h 1205901"/>
                <a:gd name="connsiteX3" fmla="*/ 3380553 w 9198129"/>
                <a:gd name="connsiteY3" fmla="*/ 0 h 1205901"/>
                <a:gd name="connsiteX4" fmla="*/ 8113326 w 9198129"/>
                <a:gd name="connsiteY4" fmla="*/ 0 h 1205901"/>
                <a:gd name="connsiteX5" fmla="*/ 8113326 w 9198129"/>
                <a:gd name="connsiteY5" fmla="*/ 534756 h 1205901"/>
                <a:gd name="connsiteX6" fmla="*/ 8113326 w 9198129"/>
                <a:gd name="connsiteY6" fmla="*/ 534756 h 1205901"/>
                <a:gd name="connsiteX7" fmla="*/ 9198129 w 9198129"/>
                <a:gd name="connsiteY7" fmla="*/ 438574 h 1205901"/>
                <a:gd name="connsiteX8" fmla="*/ 8117754 w 9198129"/>
                <a:gd name="connsiteY8" fmla="*/ 804369 h 1205901"/>
                <a:gd name="connsiteX9" fmla="*/ 8109124 w 9198129"/>
                <a:gd name="connsiteY9" fmla="*/ 922914 h 1205901"/>
                <a:gd name="connsiteX10" fmla="*/ 2449362 w 9198129"/>
                <a:gd name="connsiteY10" fmla="*/ 1205901 h 1205901"/>
                <a:gd name="connsiteX11" fmla="*/ 856921 w 9198129"/>
                <a:gd name="connsiteY11" fmla="*/ 912209 h 1205901"/>
                <a:gd name="connsiteX12" fmla="*/ 0 w 9198129"/>
                <a:gd name="connsiteY12" fmla="*/ 916725 h 1205901"/>
                <a:gd name="connsiteX13" fmla="*/ 0 w 9198129"/>
                <a:gd name="connsiteY13" fmla="*/ 763938 h 1205901"/>
                <a:gd name="connsiteX14" fmla="*/ 0 w 9198129"/>
                <a:gd name="connsiteY14" fmla="*/ 534756 h 1205901"/>
                <a:gd name="connsiteX15" fmla="*/ 0 w 9198129"/>
                <a:gd name="connsiteY15" fmla="*/ 534756 h 1205901"/>
                <a:gd name="connsiteX16" fmla="*/ 0 w 9198129"/>
                <a:gd name="connsiteY16" fmla="*/ 0 h 1205901"/>
                <a:gd name="connsiteX0" fmla="*/ 0 w 9198129"/>
                <a:gd name="connsiteY0" fmla="*/ 0 h 1205901"/>
                <a:gd name="connsiteX1" fmla="*/ 1352221 w 9198129"/>
                <a:gd name="connsiteY1" fmla="*/ 0 h 1205901"/>
                <a:gd name="connsiteX2" fmla="*/ 1352221 w 9198129"/>
                <a:gd name="connsiteY2" fmla="*/ 0 h 1205901"/>
                <a:gd name="connsiteX3" fmla="*/ 3380553 w 9198129"/>
                <a:gd name="connsiteY3" fmla="*/ 0 h 1205901"/>
                <a:gd name="connsiteX4" fmla="*/ 8113326 w 9198129"/>
                <a:gd name="connsiteY4" fmla="*/ 0 h 1205901"/>
                <a:gd name="connsiteX5" fmla="*/ 8113326 w 9198129"/>
                <a:gd name="connsiteY5" fmla="*/ 534756 h 1205901"/>
                <a:gd name="connsiteX6" fmla="*/ 8082332 w 9198129"/>
                <a:gd name="connsiteY6" fmla="*/ 698608 h 1205901"/>
                <a:gd name="connsiteX7" fmla="*/ 9198129 w 9198129"/>
                <a:gd name="connsiteY7" fmla="*/ 438574 h 1205901"/>
                <a:gd name="connsiteX8" fmla="*/ 8117754 w 9198129"/>
                <a:gd name="connsiteY8" fmla="*/ 804369 h 1205901"/>
                <a:gd name="connsiteX9" fmla="*/ 8109124 w 9198129"/>
                <a:gd name="connsiteY9" fmla="*/ 922914 h 1205901"/>
                <a:gd name="connsiteX10" fmla="*/ 2449362 w 9198129"/>
                <a:gd name="connsiteY10" fmla="*/ 1205901 h 1205901"/>
                <a:gd name="connsiteX11" fmla="*/ 856921 w 9198129"/>
                <a:gd name="connsiteY11" fmla="*/ 912209 h 1205901"/>
                <a:gd name="connsiteX12" fmla="*/ 0 w 9198129"/>
                <a:gd name="connsiteY12" fmla="*/ 916725 h 1205901"/>
                <a:gd name="connsiteX13" fmla="*/ 0 w 9198129"/>
                <a:gd name="connsiteY13" fmla="*/ 763938 h 1205901"/>
                <a:gd name="connsiteX14" fmla="*/ 0 w 9198129"/>
                <a:gd name="connsiteY14" fmla="*/ 534756 h 1205901"/>
                <a:gd name="connsiteX15" fmla="*/ 0 w 9198129"/>
                <a:gd name="connsiteY15" fmla="*/ 534756 h 1205901"/>
                <a:gd name="connsiteX16" fmla="*/ 0 w 9198129"/>
                <a:gd name="connsiteY16" fmla="*/ 0 h 1205901"/>
                <a:gd name="connsiteX0" fmla="*/ 0 w 9198129"/>
                <a:gd name="connsiteY0" fmla="*/ 0 h 922914"/>
                <a:gd name="connsiteX1" fmla="*/ 1352221 w 9198129"/>
                <a:gd name="connsiteY1" fmla="*/ 0 h 922914"/>
                <a:gd name="connsiteX2" fmla="*/ 1352221 w 9198129"/>
                <a:gd name="connsiteY2" fmla="*/ 0 h 922914"/>
                <a:gd name="connsiteX3" fmla="*/ 3380553 w 9198129"/>
                <a:gd name="connsiteY3" fmla="*/ 0 h 922914"/>
                <a:gd name="connsiteX4" fmla="*/ 8113326 w 9198129"/>
                <a:gd name="connsiteY4" fmla="*/ 0 h 922914"/>
                <a:gd name="connsiteX5" fmla="*/ 8113326 w 9198129"/>
                <a:gd name="connsiteY5" fmla="*/ 534756 h 922914"/>
                <a:gd name="connsiteX6" fmla="*/ 8082332 w 9198129"/>
                <a:gd name="connsiteY6" fmla="*/ 698608 h 922914"/>
                <a:gd name="connsiteX7" fmla="*/ 9198129 w 9198129"/>
                <a:gd name="connsiteY7" fmla="*/ 438574 h 922914"/>
                <a:gd name="connsiteX8" fmla="*/ 8117754 w 9198129"/>
                <a:gd name="connsiteY8" fmla="*/ 804369 h 922914"/>
                <a:gd name="connsiteX9" fmla="*/ 8109124 w 9198129"/>
                <a:gd name="connsiteY9" fmla="*/ 922914 h 922914"/>
                <a:gd name="connsiteX10" fmla="*/ 2568912 w 9198129"/>
                <a:gd name="connsiteY10" fmla="*/ 916819 h 922914"/>
                <a:gd name="connsiteX11" fmla="*/ 856921 w 9198129"/>
                <a:gd name="connsiteY11" fmla="*/ 912209 h 922914"/>
                <a:gd name="connsiteX12" fmla="*/ 0 w 9198129"/>
                <a:gd name="connsiteY12" fmla="*/ 916725 h 922914"/>
                <a:gd name="connsiteX13" fmla="*/ 0 w 9198129"/>
                <a:gd name="connsiteY13" fmla="*/ 763938 h 922914"/>
                <a:gd name="connsiteX14" fmla="*/ 0 w 9198129"/>
                <a:gd name="connsiteY14" fmla="*/ 534756 h 922914"/>
                <a:gd name="connsiteX15" fmla="*/ 0 w 9198129"/>
                <a:gd name="connsiteY15" fmla="*/ 534756 h 922914"/>
                <a:gd name="connsiteX16" fmla="*/ 0 w 9198129"/>
                <a:gd name="connsiteY16" fmla="*/ 0 h 922914"/>
                <a:gd name="connsiteX0" fmla="*/ 0 w 9198129"/>
                <a:gd name="connsiteY0" fmla="*/ 0 h 922914"/>
                <a:gd name="connsiteX1" fmla="*/ 1352221 w 9198129"/>
                <a:gd name="connsiteY1" fmla="*/ 0 h 922914"/>
                <a:gd name="connsiteX2" fmla="*/ 1352221 w 9198129"/>
                <a:gd name="connsiteY2" fmla="*/ 0 h 922914"/>
                <a:gd name="connsiteX3" fmla="*/ 3380553 w 9198129"/>
                <a:gd name="connsiteY3" fmla="*/ 0 h 922914"/>
                <a:gd name="connsiteX4" fmla="*/ 8113326 w 9198129"/>
                <a:gd name="connsiteY4" fmla="*/ 0 h 922914"/>
                <a:gd name="connsiteX5" fmla="*/ 8113326 w 9198129"/>
                <a:gd name="connsiteY5" fmla="*/ 534756 h 922914"/>
                <a:gd name="connsiteX6" fmla="*/ 8104472 w 9198129"/>
                <a:gd name="connsiteY6" fmla="*/ 695097 h 922914"/>
                <a:gd name="connsiteX7" fmla="*/ 9198129 w 9198129"/>
                <a:gd name="connsiteY7" fmla="*/ 438574 h 922914"/>
                <a:gd name="connsiteX8" fmla="*/ 8117754 w 9198129"/>
                <a:gd name="connsiteY8" fmla="*/ 804369 h 922914"/>
                <a:gd name="connsiteX9" fmla="*/ 8109124 w 9198129"/>
                <a:gd name="connsiteY9" fmla="*/ 922914 h 922914"/>
                <a:gd name="connsiteX10" fmla="*/ 2568912 w 9198129"/>
                <a:gd name="connsiteY10" fmla="*/ 916819 h 922914"/>
                <a:gd name="connsiteX11" fmla="*/ 856921 w 9198129"/>
                <a:gd name="connsiteY11" fmla="*/ 912209 h 922914"/>
                <a:gd name="connsiteX12" fmla="*/ 0 w 9198129"/>
                <a:gd name="connsiteY12" fmla="*/ 916725 h 922914"/>
                <a:gd name="connsiteX13" fmla="*/ 0 w 9198129"/>
                <a:gd name="connsiteY13" fmla="*/ 763938 h 922914"/>
                <a:gd name="connsiteX14" fmla="*/ 0 w 9198129"/>
                <a:gd name="connsiteY14" fmla="*/ 534756 h 922914"/>
                <a:gd name="connsiteX15" fmla="*/ 0 w 9198129"/>
                <a:gd name="connsiteY15" fmla="*/ 534756 h 922914"/>
                <a:gd name="connsiteX16" fmla="*/ 0 w 9198129"/>
                <a:gd name="connsiteY16" fmla="*/ 0 h 922914"/>
                <a:gd name="connsiteX0" fmla="*/ 0 w 9198129"/>
                <a:gd name="connsiteY0" fmla="*/ 0 h 922914"/>
                <a:gd name="connsiteX1" fmla="*/ 1352221 w 9198129"/>
                <a:gd name="connsiteY1" fmla="*/ 0 h 922914"/>
                <a:gd name="connsiteX2" fmla="*/ 1352221 w 9198129"/>
                <a:gd name="connsiteY2" fmla="*/ 0 h 922914"/>
                <a:gd name="connsiteX3" fmla="*/ 3380553 w 9198129"/>
                <a:gd name="connsiteY3" fmla="*/ 0 h 922914"/>
                <a:gd name="connsiteX4" fmla="*/ 8113326 w 9198129"/>
                <a:gd name="connsiteY4" fmla="*/ 0 h 922914"/>
                <a:gd name="connsiteX5" fmla="*/ 8113326 w 9198129"/>
                <a:gd name="connsiteY5" fmla="*/ 534756 h 922914"/>
                <a:gd name="connsiteX6" fmla="*/ 8113329 w 9198129"/>
                <a:gd name="connsiteY6" fmla="*/ 696268 h 922914"/>
                <a:gd name="connsiteX7" fmla="*/ 9198129 w 9198129"/>
                <a:gd name="connsiteY7" fmla="*/ 438574 h 922914"/>
                <a:gd name="connsiteX8" fmla="*/ 8117754 w 9198129"/>
                <a:gd name="connsiteY8" fmla="*/ 804369 h 922914"/>
                <a:gd name="connsiteX9" fmla="*/ 8109124 w 9198129"/>
                <a:gd name="connsiteY9" fmla="*/ 922914 h 922914"/>
                <a:gd name="connsiteX10" fmla="*/ 2568912 w 9198129"/>
                <a:gd name="connsiteY10" fmla="*/ 916819 h 922914"/>
                <a:gd name="connsiteX11" fmla="*/ 856921 w 9198129"/>
                <a:gd name="connsiteY11" fmla="*/ 912209 h 922914"/>
                <a:gd name="connsiteX12" fmla="*/ 0 w 9198129"/>
                <a:gd name="connsiteY12" fmla="*/ 916725 h 922914"/>
                <a:gd name="connsiteX13" fmla="*/ 0 w 9198129"/>
                <a:gd name="connsiteY13" fmla="*/ 763938 h 922914"/>
                <a:gd name="connsiteX14" fmla="*/ 0 w 9198129"/>
                <a:gd name="connsiteY14" fmla="*/ 534756 h 922914"/>
                <a:gd name="connsiteX15" fmla="*/ 0 w 9198129"/>
                <a:gd name="connsiteY15" fmla="*/ 534756 h 922914"/>
                <a:gd name="connsiteX16" fmla="*/ 0 w 9198129"/>
                <a:gd name="connsiteY16" fmla="*/ 0 h 922914"/>
                <a:gd name="connsiteX0" fmla="*/ 0 w 9198129"/>
                <a:gd name="connsiteY0" fmla="*/ 0 h 922914"/>
                <a:gd name="connsiteX1" fmla="*/ 1352221 w 9198129"/>
                <a:gd name="connsiteY1" fmla="*/ 0 h 922914"/>
                <a:gd name="connsiteX2" fmla="*/ 1352221 w 9198129"/>
                <a:gd name="connsiteY2" fmla="*/ 0 h 922914"/>
                <a:gd name="connsiteX3" fmla="*/ 3380553 w 9198129"/>
                <a:gd name="connsiteY3" fmla="*/ 0 h 922914"/>
                <a:gd name="connsiteX4" fmla="*/ 8113326 w 9198129"/>
                <a:gd name="connsiteY4" fmla="*/ 0 h 922914"/>
                <a:gd name="connsiteX5" fmla="*/ 8113326 w 9198129"/>
                <a:gd name="connsiteY5" fmla="*/ 534756 h 922914"/>
                <a:gd name="connsiteX6" fmla="*/ 8113329 w 9198129"/>
                <a:gd name="connsiteY6" fmla="*/ 696268 h 922914"/>
                <a:gd name="connsiteX7" fmla="*/ 9198129 w 9198129"/>
                <a:gd name="connsiteY7" fmla="*/ 438574 h 922914"/>
                <a:gd name="connsiteX8" fmla="*/ 8117754 w 9198129"/>
                <a:gd name="connsiteY8" fmla="*/ 804369 h 922914"/>
                <a:gd name="connsiteX9" fmla="*/ 8117981 w 9198129"/>
                <a:gd name="connsiteY9" fmla="*/ 922914 h 922914"/>
                <a:gd name="connsiteX10" fmla="*/ 2568912 w 9198129"/>
                <a:gd name="connsiteY10" fmla="*/ 916819 h 922914"/>
                <a:gd name="connsiteX11" fmla="*/ 856921 w 9198129"/>
                <a:gd name="connsiteY11" fmla="*/ 912209 h 922914"/>
                <a:gd name="connsiteX12" fmla="*/ 0 w 9198129"/>
                <a:gd name="connsiteY12" fmla="*/ 916725 h 922914"/>
                <a:gd name="connsiteX13" fmla="*/ 0 w 9198129"/>
                <a:gd name="connsiteY13" fmla="*/ 763938 h 922914"/>
                <a:gd name="connsiteX14" fmla="*/ 0 w 9198129"/>
                <a:gd name="connsiteY14" fmla="*/ 534756 h 922914"/>
                <a:gd name="connsiteX15" fmla="*/ 0 w 9198129"/>
                <a:gd name="connsiteY15" fmla="*/ 534756 h 922914"/>
                <a:gd name="connsiteX16" fmla="*/ 0 w 9198129"/>
                <a:gd name="connsiteY16" fmla="*/ 0 h 922914"/>
                <a:gd name="connsiteX0" fmla="*/ 0 w 8781918"/>
                <a:gd name="connsiteY0" fmla="*/ 0 h 922914"/>
                <a:gd name="connsiteX1" fmla="*/ 1352221 w 8781918"/>
                <a:gd name="connsiteY1" fmla="*/ 0 h 922914"/>
                <a:gd name="connsiteX2" fmla="*/ 1352221 w 8781918"/>
                <a:gd name="connsiteY2" fmla="*/ 0 h 922914"/>
                <a:gd name="connsiteX3" fmla="*/ 3380553 w 8781918"/>
                <a:gd name="connsiteY3" fmla="*/ 0 h 922914"/>
                <a:gd name="connsiteX4" fmla="*/ 8113326 w 8781918"/>
                <a:gd name="connsiteY4" fmla="*/ 0 h 922914"/>
                <a:gd name="connsiteX5" fmla="*/ 8113326 w 8781918"/>
                <a:gd name="connsiteY5" fmla="*/ 534756 h 922914"/>
                <a:gd name="connsiteX6" fmla="*/ 8113329 w 8781918"/>
                <a:gd name="connsiteY6" fmla="*/ 696268 h 922914"/>
                <a:gd name="connsiteX7" fmla="*/ 8781918 w 8781918"/>
                <a:gd name="connsiteY7" fmla="*/ 524737 h 922914"/>
                <a:gd name="connsiteX8" fmla="*/ 8117754 w 8781918"/>
                <a:gd name="connsiteY8" fmla="*/ 804369 h 922914"/>
                <a:gd name="connsiteX9" fmla="*/ 8117981 w 8781918"/>
                <a:gd name="connsiteY9" fmla="*/ 922914 h 922914"/>
                <a:gd name="connsiteX10" fmla="*/ 2568912 w 8781918"/>
                <a:gd name="connsiteY10" fmla="*/ 916819 h 922914"/>
                <a:gd name="connsiteX11" fmla="*/ 856921 w 8781918"/>
                <a:gd name="connsiteY11" fmla="*/ 912209 h 922914"/>
                <a:gd name="connsiteX12" fmla="*/ 0 w 8781918"/>
                <a:gd name="connsiteY12" fmla="*/ 916725 h 922914"/>
                <a:gd name="connsiteX13" fmla="*/ 0 w 8781918"/>
                <a:gd name="connsiteY13" fmla="*/ 763938 h 922914"/>
                <a:gd name="connsiteX14" fmla="*/ 0 w 8781918"/>
                <a:gd name="connsiteY14" fmla="*/ 534756 h 922914"/>
                <a:gd name="connsiteX15" fmla="*/ 0 w 8781918"/>
                <a:gd name="connsiteY15" fmla="*/ 534756 h 922914"/>
                <a:gd name="connsiteX16" fmla="*/ 0 w 8781918"/>
                <a:gd name="connsiteY16" fmla="*/ 0 h 922914"/>
                <a:gd name="connsiteX0" fmla="*/ 0 w 9654187"/>
                <a:gd name="connsiteY0" fmla="*/ 0 h 922914"/>
                <a:gd name="connsiteX1" fmla="*/ 1352221 w 9654187"/>
                <a:gd name="connsiteY1" fmla="*/ 0 h 922914"/>
                <a:gd name="connsiteX2" fmla="*/ 1352221 w 9654187"/>
                <a:gd name="connsiteY2" fmla="*/ 0 h 922914"/>
                <a:gd name="connsiteX3" fmla="*/ 3380553 w 9654187"/>
                <a:gd name="connsiteY3" fmla="*/ 0 h 922914"/>
                <a:gd name="connsiteX4" fmla="*/ 8113326 w 9654187"/>
                <a:gd name="connsiteY4" fmla="*/ 0 h 922914"/>
                <a:gd name="connsiteX5" fmla="*/ 8113326 w 9654187"/>
                <a:gd name="connsiteY5" fmla="*/ 534756 h 922914"/>
                <a:gd name="connsiteX6" fmla="*/ 8113329 w 9654187"/>
                <a:gd name="connsiteY6" fmla="*/ 696268 h 922914"/>
                <a:gd name="connsiteX7" fmla="*/ 9654187 w 9654187"/>
                <a:gd name="connsiteY7" fmla="*/ 481656 h 922914"/>
                <a:gd name="connsiteX8" fmla="*/ 8117754 w 9654187"/>
                <a:gd name="connsiteY8" fmla="*/ 804369 h 922914"/>
                <a:gd name="connsiteX9" fmla="*/ 8117981 w 9654187"/>
                <a:gd name="connsiteY9" fmla="*/ 922914 h 922914"/>
                <a:gd name="connsiteX10" fmla="*/ 2568912 w 9654187"/>
                <a:gd name="connsiteY10" fmla="*/ 916819 h 922914"/>
                <a:gd name="connsiteX11" fmla="*/ 856921 w 9654187"/>
                <a:gd name="connsiteY11" fmla="*/ 912209 h 922914"/>
                <a:gd name="connsiteX12" fmla="*/ 0 w 9654187"/>
                <a:gd name="connsiteY12" fmla="*/ 916725 h 922914"/>
                <a:gd name="connsiteX13" fmla="*/ 0 w 9654187"/>
                <a:gd name="connsiteY13" fmla="*/ 763938 h 922914"/>
                <a:gd name="connsiteX14" fmla="*/ 0 w 9654187"/>
                <a:gd name="connsiteY14" fmla="*/ 534756 h 922914"/>
                <a:gd name="connsiteX15" fmla="*/ 0 w 9654187"/>
                <a:gd name="connsiteY15" fmla="*/ 534756 h 922914"/>
                <a:gd name="connsiteX16" fmla="*/ 0 w 9654187"/>
                <a:gd name="connsiteY16" fmla="*/ 0 h 922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54187" h="922914">
                  <a:moveTo>
                    <a:pt x="0" y="0"/>
                  </a:moveTo>
                  <a:lnTo>
                    <a:pt x="1352221" y="0"/>
                  </a:lnTo>
                  <a:lnTo>
                    <a:pt x="1352221" y="0"/>
                  </a:lnTo>
                  <a:lnTo>
                    <a:pt x="3380553" y="0"/>
                  </a:lnTo>
                  <a:lnTo>
                    <a:pt x="8113326" y="0"/>
                  </a:lnTo>
                  <a:lnTo>
                    <a:pt x="8113326" y="534756"/>
                  </a:lnTo>
                  <a:cubicBezTo>
                    <a:pt x="8113327" y="588593"/>
                    <a:pt x="8113328" y="642431"/>
                    <a:pt x="8113329" y="696268"/>
                  </a:cubicBezTo>
                  <a:lnTo>
                    <a:pt x="9654187" y="481656"/>
                  </a:lnTo>
                  <a:lnTo>
                    <a:pt x="8117754" y="804369"/>
                  </a:lnTo>
                  <a:cubicBezTo>
                    <a:pt x="8117830" y="843884"/>
                    <a:pt x="8117905" y="883399"/>
                    <a:pt x="8117981" y="922914"/>
                  </a:cubicBezTo>
                  <a:lnTo>
                    <a:pt x="2568912" y="916819"/>
                  </a:lnTo>
                  <a:lnTo>
                    <a:pt x="856921" y="912209"/>
                  </a:lnTo>
                  <a:lnTo>
                    <a:pt x="0" y="916725"/>
                  </a:lnTo>
                  <a:lnTo>
                    <a:pt x="0" y="763938"/>
                  </a:lnTo>
                  <a:lnTo>
                    <a:pt x="0" y="534756"/>
                  </a:lnTo>
                  <a:lnTo>
                    <a:pt x="0" y="534756"/>
                  </a:lnTo>
                  <a:lnTo>
                    <a:pt x="0" y="0"/>
                  </a:lnTo>
                  <a:close/>
                </a:path>
              </a:pathLst>
            </a:custGeom>
            <a:gradFill flip="none" rotWithShape="1">
              <a:gsLst>
                <a:gs pos="0">
                  <a:schemeClr val="accent4">
                    <a:lumMod val="67000"/>
                    <a:alpha val="60000"/>
                  </a:schemeClr>
                </a:gs>
                <a:gs pos="63000">
                  <a:srgbClr val="FFF0C1"/>
                </a:gs>
                <a:gs pos="100000">
                  <a:schemeClr val="accent4">
                    <a:lumMod val="60000"/>
                    <a:lumOff val="40000"/>
                  </a:schemeClr>
                </a:gs>
              </a:gsLst>
              <a:lin ang="16200000" scaled="0"/>
              <a:tileRect/>
            </a:gradFill>
            <a:ln cap="rnd">
              <a:solidFill>
                <a:schemeClr val="bg1"/>
              </a:solidFill>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ru-RU" sz="1400"/>
            </a:p>
          </p:txBody>
        </p:sp>
        <p:sp>
          <p:nvSpPr>
            <p:cNvPr id="19" name="Текст 2"/>
            <p:cNvSpPr txBox="1">
              <a:spLocks/>
            </p:cNvSpPr>
            <p:nvPr/>
          </p:nvSpPr>
          <p:spPr>
            <a:xfrm>
              <a:off x="953808" y="4382541"/>
              <a:ext cx="4062561" cy="1061829"/>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ru-RU" dirty="0"/>
                <a:t>В нижней части дополнительного бланка ответов №2 расположено поле для ответов на задания с развернутым ответом и рекомендации для участников экзамена в случае недостатка места для записи ответов.</a:t>
              </a:r>
            </a:p>
          </p:txBody>
        </p:sp>
      </p:grpSp>
    </p:spTree>
    <p:extLst>
      <p:ext uri="{BB962C8B-B14F-4D97-AF65-F5344CB8AC3E}">
        <p14:creationId xmlns:p14="http://schemas.microsoft.com/office/powerpoint/2010/main" val="3403042174"/>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330543" y="121495"/>
            <a:ext cx="4697848" cy="848584"/>
          </a:xfrm>
        </p:spPr>
        <p:txBody>
          <a:bodyPr/>
          <a:lstStyle/>
          <a:p>
            <a:pPr algn="ctr"/>
            <a:r>
              <a:rPr lang="ru-RU" sz="2500" dirty="0"/>
              <a:t>Заполнение дополнительного бланка ответов №2</a:t>
            </a:r>
          </a:p>
        </p:txBody>
      </p:sp>
      <p:grpSp>
        <p:nvGrpSpPr>
          <p:cNvPr id="2" name="Группа 1"/>
          <p:cNvGrpSpPr/>
          <p:nvPr/>
        </p:nvGrpSpPr>
        <p:grpSpPr>
          <a:xfrm>
            <a:off x="244616" y="779240"/>
            <a:ext cx="1157464" cy="322092"/>
            <a:chOff x="297228" y="818595"/>
            <a:chExt cx="1052240" cy="292811"/>
          </a:xfrm>
        </p:grpSpPr>
        <p:sp>
          <p:nvSpPr>
            <p:cNvPr id="6" name="Скругленный прямоугольник 5"/>
            <p:cNvSpPr/>
            <p:nvPr/>
          </p:nvSpPr>
          <p:spPr>
            <a:xfrm>
              <a:off x="297228" y="818595"/>
              <a:ext cx="1052240" cy="292811"/>
            </a:xfrm>
            <a:prstGeom prst="roundRect">
              <a:avLst/>
            </a:prstGeom>
            <a:gradFill>
              <a:gsLst>
                <a:gs pos="0">
                  <a:schemeClr val="accent4">
                    <a:lumMod val="67000"/>
                    <a:alpha val="90000"/>
                  </a:schemeClr>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ru-RU" sz="1300"/>
            </a:p>
          </p:txBody>
        </p:sp>
        <p:sp>
          <p:nvSpPr>
            <p:cNvPr id="7" name="Текст 2"/>
            <p:cNvSpPr txBox="1">
              <a:spLocks/>
            </p:cNvSpPr>
            <p:nvPr/>
          </p:nvSpPr>
          <p:spPr>
            <a:xfrm>
              <a:off x="297228" y="852446"/>
              <a:ext cx="1052240" cy="225109"/>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300" b="1" dirty="0">
                  <a:solidFill>
                    <a:srgbClr val="FF0000"/>
                  </a:solidFill>
                </a:rPr>
                <a:t>ВНИМАНИЕ!</a:t>
              </a:r>
            </a:p>
          </p:txBody>
        </p:sp>
      </p:grpSp>
      <p:grpSp>
        <p:nvGrpSpPr>
          <p:cNvPr id="3" name="Группа 2"/>
          <p:cNvGrpSpPr/>
          <p:nvPr/>
        </p:nvGrpSpPr>
        <p:grpSpPr>
          <a:xfrm>
            <a:off x="449627" y="1203160"/>
            <a:ext cx="8455475" cy="1010163"/>
            <a:chOff x="449628" y="1161495"/>
            <a:chExt cx="8267652" cy="819705"/>
          </a:xfrm>
        </p:grpSpPr>
        <p:sp>
          <p:nvSpPr>
            <p:cNvPr id="9" name="Скругленный прямоугольник 8"/>
            <p:cNvSpPr/>
            <p:nvPr/>
          </p:nvSpPr>
          <p:spPr>
            <a:xfrm>
              <a:off x="449628" y="1161495"/>
              <a:ext cx="8267652" cy="819705"/>
            </a:xfrm>
            <a:prstGeom prst="roundRect">
              <a:avLst>
                <a:gd name="adj" fmla="val 5822"/>
              </a:avLst>
            </a:prstGeom>
            <a:gradFill>
              <a:gsLst>
                <a:gs pos="0">
                  <a:schemeClr val="accent4">
                    <a:lumMod val="67000"/>
                    <a:alpha val="90000"/>
                  </a:schemeClr>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ru-RU" sz="1300"/>
            </a:p>
          </p:txBody>
        </p:sp>
        <p:sp>
          <p:nvSpPr>
            <p:cNvPr id="10" name="Текст 2"/>
            <p:cNvSpPr txBox="1">
              <a:spLocks/>
            </p:cNvSpPr>
            <p:nvPr/>
          </p:nvSpPr>
          <p:spPr>
            <a:xfrm>
              <a:off x="449628" y="1205240"/>
              <a:ext cx="8267652" cy="732215"/>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300" dirty="0"/>
                <a:t>При недостатке места для ответов на одностороннем бланке ответов № 2 (лист 1 и лист 2) участник экзамена должен попросить у ответственного организатора в аудитории односторонний дополнительный бланк ответов № 2. В случае заполнения дополнительного бланка ответов № 2 при незаполненных листах основного одностороннего бланка ответов № 2 (лист 1 и лист 2), ответы, внесенные в дополнительный бланк ответов № 2, оцениваться не будут.</a:t>
              </a:r>
            </a:p>
          </p:txBody>
        </p:sp>
      </p:grpSp>
      <p:grpSp>
        <p:nvGrpSpPr>
          <p:cNvPr id="26" name="Группа 25"/>
          <p:cNvGrpSpPr/>
          <p:nvPr/>
        </p:nvGrpSpPr>
        <p:grpSpPr>
          <a:xfrm>
            <a:off x="449627" y="2305070"/>
            <a:ext cx="8455475" cy="682517"/>
            <a:chOff x="449628" y="2031289"/>
            <a:chExt cx="8267652" cy="620471"/>
          </a:xfrm>
        </p:grpSpPr>
        <p:sp>
          <p:nvSpPr>
            <p:cNvPr id="12" name="Скругленный прямоугольник 11"/>
            <p:cNvSpPr/>
            <p:nvPr/>
          </p:nvSpPr>
          <p:spPr>
            <a:xfrm>
              <a:off x="449628" y="2031289"/>
              <a:ext cx="8267652" cy="620471"/>
            </a:xfrm>
            <a:prstGeom prst="roundRect">
              <a:avLst>
                <a:gd name="adj" fmla="val 8881"/>
              </a:avLst>
            </a:prstGeom>
            <a:gradFill>
              <a:gsLst>
                <a:gs pos="0">
                  <a:schemeClr val="accent4">
                    <a:lumMod val="67000"/>
                    <a:alpha val="90000"/>
                  </a:schemeClr>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ru-RU" sz="1300"/>
            </a:p>
          </p:txBody>
        </p:sp>
        <p:sp>
          <p:nvSpPr>
            <p:cNvPr id="13" name="Текст 2"/>
            <p:cNvSpPr txBox="1">
              <a:spLocks/>
            </p:cNvSpPr>
            <p:nvPr/>
          </p:nvSpPr>
          <p:spPr>
            <a:xfrm>
              <a:off x="449628" y="2080169"/>
              <a:ext cx="8267652" cy="522712"/>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300" dirty="0"/>
                <a:t>Поле «Дополнительный бланк ответов №2» в листе 2 бланка ответов №2 заполняет организатор в аудитории только при выдаче дополнительного бланка ответов №2, вписывая в это поле цифровое значение </a:t>
              </a:r>
              <a:r>
                <a:rPr lang="ru-RU" sz="1300" dirty="0" err="1"/>
                <a:t>штрихкода</a:t>
              </a:r>
              <a:r>
                <a:rPr lang="ru-RU" sz="1300" dirty="0"/>
                <a:t> дополнительного бланка ответов №2 (расположено под </a:t>
              </a:r>
              <a:r>
                <a:rPr lang="ru-RU" sz="1300" dirty="0" err="1"/>
                <a:t>штрихкодом</a:t>
              </a:r>
              <a:r>
                <a:rPr lang="ru-RU" sz="1300" dirty="0"/>
                <a:t> бланка).</a:t>
              </a:r>
            </a:p>
          </p:txBody>
        </p:sp>
      </p:grpSp>
      <p:grpSp>
        <p:nvGrpSpPr>
          <p:cNvPr id="27" name="Группа 26"/>
          <p:cNvGrpSpPr/>
          <p:nvPr/>
        </p:nvGrpSpPr>
        <p:grpSpPr>
          <a:xfrm>
            <a:off x="455938" y="4459528"/>
            <a:ext cx="8455475" cy="466168"/>
            <a:chOff x="455939" y="2709571"/>
            <a:chExt cx="8267652" cy="423790"/>
          </a:xfrm>
        </p:grpSpPr>
        <p:sp>
          <p:nvSpPr>
            <p:cNvPr id="15" name="Скругленный прямоугольник 14"/>
            <p:cNvSpPr/>
            <p:nvPr/>
          </p:nvSpPr>
          <p:spPr>
            <a:xfrm>
              <a:off x="455939" y="2709571"/>
              <a:ext cx="8267652" cy="423790"/>
            </a:xfrm>
            <a:prstGeom prst="roundRect">
              <a:avLst>
                <a:gd name="adj" fmla="val 12526"/>
              </a:avLst>
            </a:prstGeom>
            <a:gradFill>
              <a:gsLst>
                <a:gs pos="0">
                  <a:schemeClr val="accent4">
                    <a:lumMod val="67000"/>
                    <a:alpha val="90000"/>
                  </a:schemeClr>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ru-RU" sz="1300"/>
            </a:p>
          </p:txBody>
        </p:sp>
        <p:sp>
          <p:nvSpPr>
            <p:cNvPr id="16" name="Текст 2"/>
            <p:cNvSpPr txBox="1">
              <a:spLocks/>
            </p:cNvSpPr>
            <p:nvPr/>
          </p:nvSpPr>
          <p:spPr>
            <a:xfrm>
              <a:off x="455939" y="2734511"/>
              <a:ext cx="8267652" cy="373911"/>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300" dirty="0"/>
                <a:t>В поле «Лист» организатор в аудитории при выдаче дополнительного бланка ответов №2 вносит порядковый номер листа работы участника экзамена, начиная с цифры 3.</a:t>
              </a:r>
            </a:p>
          </p:txBody>
        </p:sp>
      </p:grpSp>
      <p:grpSp>
        <p:nvGrpSpPr>
          <p:cNvPr id="29" name="Группа 28"/>
          <p:cNvGrpSpPr/>
          <p:nvPr/>
        </p:nvGrpSpPr>
        <p:grpSpPr>
          <a:xfrm>
            <a:off x="449627" y="5010557"/>
            <a:ext cx="8455475" cy="289455"/>
            <a:chOff x="449628" y="3185647"/>
            <a:chExt cx="8267652" cy="263141"/>
          </a:xfrm>
        </p:grpSpPr>
        <p:sp>
          <p:nvSpPr>
            <p:cNvPr id="18" name="Скругленный прямоугольник 17"/>
            <p:cNvSpPr/>
            <p:nvPr/>
          </p:nvSpPr>
          <p:spPr>
            <a:xfrm>
              <a:off x="449628" y="3185647"/>
              <a:ext cx="8267652" cy="263141"/>
            </a:xfrm>
            <a:prstGeom prst="roundRect">
              <a:avLst>
                <a:gd name="adj" fmla="val 18234"/>
              </a:avLst>
            </a:prstGeom>
            <a:gradFill>
              <a:gsLst>
                <a:gs pos="0">
                  <a:schemeClr val="accent4">
                    <a:lumMod val="67000"/>
                    <a:alpha val="90000"/>
                  </a:schemeClr>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ru-RU" sz="1300"/>
            </a:p>
          </p:txBody>
        </p:sp>
        <p:sp>
          <p:nvSpPr>
            <p:cNvPr id="19" name="Текст 2"/>
            <p:cNvSpPr txBox="1">
              <a:spLocks/>
            </p:cNvSpPr>
            <p:nvPr/>
          </p:nvSpPr>
          <p:spPr>
            <a:xfrm>
              <a:off x="457477" y="3198313"/>
              <a:ext cx="7522975" cy="225109"/>
            </a:xfrm>
            <a:prstGeom prst="rect">
              <a:avLst/>
            </a:prstGeom>
          </p:spPr>
          <p:txBody>
            <a:bodyPr vert="horz" wrap="square"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300" dirty="0"/>
                <a:t>Поле «Резерв-6» не заполняется.</a:t>
              </a:r>
            </a:p>
          </p:txBody>
        </p:sp>
      </p:grpSp>
      <p:grpSp>
        <p:nvGrpSpPr>
          <p:cNvPr id="30" name="Группа 29"/>
          <p:cNvGrpSpPr/>
          <p:nvPr/>
        </p:nvGrpSpPr>
        <p:grpSpPr>
          <a:xfrm>
            <a:off x="449627" y="5369663"/>
            <a:ext cx="8455475" cy="466169"/>
            <a:chOff x="449628" y="3504367"/>
            <a:chExt cx="8267652" cy="423790"/>
          </a:xfrm>
        </p:grpSpPr>
        <p:sp>
          <p:nvSpPr>
            <p:cNvPr id="21" name="Скругленный прямоугольник 20"/>
            <p:cNvSpPr/>
            <p:nvPr/>
          </p:nvSpPr>
          <p:spPr>
            <a:xfrm>
              <a:off x="449628" y="3504367"/>
              <a:ext cx="8267652" cy="423790"/>
            </a:xfrm>
            <a:prstGeom prst="roundRect">
              <a:avLst>
                <a:gd name="adj" fmla="val 13650"/>
              </a:avLst>
            </a:prstGeom>
            <a:gradFill>
              <a:gsLst>
                <a:gs pos="0">
                  <a:schemeClr val="accent4">
                    <a:lumMod val="67000"/>
                    <a:alpha val="90000"/>
                  </a:schemeClr>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ru-RU" sz="1300"/>
            </a:p>
          </p:txBody>
        </p:sp>
        <p:sp>
          <p:nvSpPr>
            <p:cNvPr id="22" name="Текст 2"/>
            <p:cNvSpPr txBox="1">
              <a:spLocks/>
            </p:cNvSpPr>
            <p:nvPr/>
          </p:nvSpPr>
          <p:spPr>
            <a:xfrm>
              <a:off x="449628" y="3529307"/>
              <a:ext cx="8267652" cy="373911"/>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300" dirty="0"/>
                <a:t>Ответы, внесенные в каждый следующий дополнительный бланк ответов №2, оцениваются только в случае заполненного предыдущего дополнительного бланка ответов №2, листа 1 и листа 2 бланка ответов №2</a:t>
              </a:r>
            </a:p>
          </p:txBody>
        </p:sp>
      </p:grpSp>
      <p:grpSp>
        <p:nvGrpSpPr>
          <p:cNvPr id="31" name="Группа 30"/>
          <p:cNvGrpSpPr/>
          <p:nvPr/>
        </p:nvGrpSpPr>
        <p:grpSpPr>
          <a:xfrm>
            <a:off x="449627" y="5906118"/>
            <a:ext cx="8455475" cy="623950"/>
            <a:chOff x="449628" y="4229238"/>
            <a:chExt cx="8267652" cy="567228"/>
          </a:xfrm>
        </p:grpSpPr>
        <p:sp>
          <p:nvSpPr>
            <p:cNvPr id="24" name="Скругленный прямоугольник 23"/>
            <p:cNvSpPr/>
            <p:nvPr/>
          </p:nvSpPr>
          <p:spPr>
            <a:xfrm>
              <a:off x="449628" y="4229238"/>
              <a:ext cx="8267652" cy="567228"/>
            </a:xfrm>
            <a:prstGeom prst="roundRect">
              <a:avLst>
                <a:gd name="adj" fmla="val 11010"/>
              </a:avLst>
            </a:prstGeom>
            <a:gradFill>
              <a:gsLst>
                <a:gs pos="0">
                  <a:srgbClr val="FF0000"/>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ru-RU" sz="1300"/>
            </a:p>
          </p:txBody>
        </p:sp>
        <p:sp>
          <p:nvSpPr>
            <p:cNvPr id="25" name="Текст 2"/>
            <p:cNvSpPr txBox="1">
              <a:spLocks/>
            </p:cNvSpPr>
            <p:nvPr/>
          </p:nvSpPr>
          <p:spPr>
            <a:xfrm>
              <a:off x="449628" y="4251496"/>
              <a:ext cx="8267650" cy="522712"/>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300" dirty="0"/>
                <a:t>Запрещается делать какие-либо записи и пометки, не относящиеся к ответам на задания, в том числе содержащие информацию о персональных данных участника экзамена. При наличии указанных записей и пометок ответы, внесенные в бланки, не проверяются. </a:t>
              </a:r>
            </a:p>
          </p:txBody>
        </p:sp>
      </p:gr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0587" y="3065343"/>
            <a:ext cx="4120192" cy="1215141"/>
          </a:xfrm>
          <a:prstGeom prst="rect">
            <a:avLst/>
          </a:prstGeom>
          <a:ln>
            <a:noFill/>
          </a:ln>
          <a:effectLst>
            <a:outerShdw blurRad="190500" algn="tl" rotWithShape="0">
              <a:srgbClr val="000000">
                <a:alpha val="70000"/>
              </a:srgbClr>
            </a:outerShdw>
          </a:effectLst>
        </p:spPr>
      </p:pic>
      <p:cxnSp>
        <p:nvCxnSpPr>
          <p:cNvPr id="28" name="Прямая со стрелкой 27"/>
          <p:cNvCxnSpPr/>
          <p:nvPr/>
        </p:nvCxnSpPr>
        <p:spPr>
          <a:xfrm>
            <a:off x="1462088" y="3065343"/>
            <a:ext cx="2433637" cy="673220"/>
          </a:xfrm>
          <a:prstGeom prst="straightConnector1">
            <a:avLst/>
          </a:prstGeom>
          <a:ln w="28575">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072979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375" y="256593"/>
            <a:ext cx="5400000" cy="1710072"/>
          </a:xfrm>
          <a:prstGeom prst="rect">
            <a:avLst/>
          </a:prstGeom>
          <a:ln>
            <a:noFill/>
          </a:ln>
          <a:effectLst>
            <a:outerShdw blurRad="190500" algn="tl" rotWithShape="0">
              <a:srgbClr val="000000">
                <a:alpha val="70000"/>
              </a:srgbClr>
            </a:outerShdw>
          </a:effectLst>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8410" y="1671063"/>
            <a:ext cx="5400000" cy="1757937"/>
          </a:xfrm>
          <a:prstGeom prst="rect">
            <a:avLst/>
          </a:prstGeom>
          <a:ln>
            <a:noFill/>
          </a:ln>
          <a:effectLst>
            <a:outerShdw blurRad="190500" algn="tl" rotWithShape="0">
              <a:srgbClr val="000000">
                <a:alpha val="70000"/>
              </a:srgbClr>
            </a:outerShdw>
          </a:effec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375" y="3553456"/>
            <a:ext cx="5400000" cy="1576452"/>
          </a:xfrm>
          <a:prstGeom prst="rect">
            <a:avLst/>
          </a:prstGeom>
          <a:ln>
            <a:noFill/>
          </a:ln>
          <a:effectLst>
            <a:outerShdw blurRad="190500" algn="tl" rotWithShape="0">
              <a:srgbClr val="000000">
                <a:alpha val="70000"/>
              </a:srgbClr>
            </a:outerShdw>
          </a:effectLst>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8410" y="5015791"/>
            <a:ext cx="5400000" cy="15969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49508957"/>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a:stretch>
            <a:fillRect/>
          </a:stretch>
        </p:blipFill>
        <p:spPr>
          <a:xfrm>
            <a:off x="458334" y="936908"/>
            <a:ext cx="4286280" cy="5643602"/>
          </a:xfrm>
          <a:prstGeom prst="rect">
            <a:avLst/>
          </a:prstGeom>
        </p:spPr>
      </p:pic>
      <p:sp>
        <p:nvSpPr>
          <p:cNvPr id="11" name="Прямоугольник 10"/>
          <p:cNvSpPr/>
          <p:nvPr/>
        </p:nvSpPr>
        <p:spPr>
          <a:xfrm>
            <a:off x="528876" y="936908"/>
            <a:ext cx="4145196" cy="6247864"/>
          </a:xfrm>
          <a:prstGeom prst="rect">
            <a:avLst/>
          </a:prstGeom>
        </p:spPr>
        <p:txBody>
          <a:bodyPr wrap="square">
            <a:spAutoFit/>
          </a:bodyPr>
          <a:lstStyle/>
          <a:p>
            <a:pPr algn="ctr"/>
            <a:r>
              <a:rPr lang="en-US" sz="40000" dirty="0">
                <a:latin typeface="Calibri Light" panose="020F0302020204030204" pitchFamily="34" charset="0"/>
                <a:cs typeface="Calibri Light" panose="020F0302020204030204" pitchFamily="34" charset="0"/>
              </a:rPr>
              <a:t>Z</a:t>
            </a:r>
            <a:endParaRPr lang="ru-RU" sz="40000" dirty="0">
              <a:latin typeface="Calibri Light" panose="020F0302020204030204" pitchFamily="34" charset="0"/>
              <a:cs typeface="Calibri Light" panose="020F0302020204030204" pitchFamily="34" charset="0"/>
            </a:endParaRPr>
          </a:p>
        </p:txBody>
      </p:sp>
      <p:grpSp>
        <p:nvGrpSpPr>
          <p:cNvPr id="12" name="Группа 11"/>
          <p:cNvGrpSpPr/>
          <p:nvPr/>
        </p:nvGrpSpPr>
        <p:grpSpPr>
          <a:xfrm>
            <a:off x="5126486" y="1355494"/>
            <a:ext cx="3469777" cy="2215508"/>
            <a:chOff x="449628" y="2031289"/>
            <a:chExt cx="8267652" cy="620471"/>
          </a:xfrm>
        </p:grpSpPr>
        <p:sp>
          <p:nvSpPr>
            <p:cNvPr id="13" name="Скругленный прямоугольник 12"/>
            <p:cNvSpPr/>
            <p:nvPr/>
          </p:nvSpPr>
          <p:spPr>
            <a:xfrm>
              <a:off x="449628" y="2031289"/>
              <a:ext cx="8267652" cy="620471"/>
            </a:xfrm>
            <a:prstGeom prst="roundRect">
              <a:avLst>
                <a:gd name="adj" fmla="val 5997"/>
              </a:avLst>
            </a:prstGeom>
            <a:gradFill>
              <a:gsLst>
                <a:gs pos="0">
                  <a:schemeClr val="accent4">
                    <a:lumMod val="67000"/>
                    <a:alpha val="90000"/>
                  </a:schemeClr>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ru-RU" sz="1200"/>
            </a:p>
          </p:txBody>
        </p:sp>
        <p:sp>
          <p:nvSpPr>
            <p:cNvPr id="14" name="Текст 2"/>
            <p:cNvSpPr txBox="1">
              <a:spLocks/>
            </p:cNvSpPr>
            <p:nvPr/>
          </p:nvSpPr>
          <p:spPr>
            <a:xfrm>
              <a:off x="449628" y="2066273"/>
              <a:ext cx="8267652" cy="550501"/>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Если участник завершил задание с развернутым ответом и в бланке ответов № 2 (Лист 1, Лист 2,) в Дополнительном бланке ответов №2 содержатся незаполненные области, то организатор погашает их символом </a:t>
              </a:r>
              <a:r>
                <a:rPr lang="en-US" dirty="0"/>
                <a:t>Z</a:t>
              </a:r>
              <a:r>
                <a:rPr lang="ru-RU" dirty="0"/>
                <a:t>. </a:t>
              </a:r>
            </a:p>
            <a:p>
              <a:r>
                <a:rPr lang="ru-RU" dirty="0"/>
                <a:t>Символ </a:t>
              </a:r>
              <a:r>
                <a:rPr lang="en-US" dirty="0"/>
                <a:t>Z</a:t>
              </a:r>
              <a:r>
                <a:rPr lang="ru-RU" dirty="0"/>
                <a:t> свидетельствует о завершении выполнения участником экзамена заданий КИМ.</a:t>
              </a:r>
            </a:p>
          </p:txBody>
        </p:sp>
      </p:grpSp>
      <p:sp>
        <p:nvSpPr>
          <p:cNvPr id="16" name="Заголовок 1"/>
          <p:cNvSpPr>
            <a:spLocks noGrp="1"/>
          </p:cNvSpPr>
          <p:nvPr>
            <p:ph type="title"/>
          </p:nvPr>
        </p:nvSpPr>
        <p:spPr>
          <a:xfrm>
            <a:off x="4330543" y="121495"/>
            <a:ext cx="4697848" cy="848584"/>
          </a:xfrm>
        </p:spPr>
        <p:txBody>
          <a:bodyPr/>
          <a:lstStyle/>
          <a:p>
            <a:pPr algn="ctr"/>
            <a:r>
              <a:rPr lang="ru-RU" sz="2500" dirty="0"/>
              <a:t>Заполнение дополнительного бланка ответов №2</a:t>
            </a:r>
          </a:p>
        </p:txBody>
      </p:sp>
    </p:spTree>
    <p:extLst>
      <p:ext uri="{BB962C8B-B14F-4D97-AF65-F5344CB8AC3E}">
        <p14:creationId xmlns:p14="http://schemas.microsoft.com/office/powerpoint/2010/main" val="1216970394"/>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stretch>
            <a:fillRect/>
          </a:stretch>
        </p:blipFill>
        <p:spPr>
          <a:xfrm>
            <a:off x="699765" y="628670"/>
            <a:ext cx="4271978" cy="781880"/>
          </a:xfrm>
          <a:prstGeom prst="rect">
            <a:avLst/>
          </a:prstGeom>
          <a:noFill/>
          <a:ln>
            <a:noFill/>
          </a:ln>
        </p:spPr>
      </p:pic>
    </p:spTree>
    <p:extLst>
      <p:ext uri="{BB962C8B-B14F-4D97-AF65-F5344CB8AC3E}">
        <p14:creationId xmlns:p14="http://schemas.microsoft.com/office/powerpoint/2010/main" val="339265542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570989" y="266171"/>
            <a:ext cx="3103857" cy="608382"/>
          </a:xfrm>
        </p:spPr>
        <p:txBody>
          <a:bodyPr>
            <a:noAutofit/>
          </a:bodyPr>
          <a:lstStyle/>
          <a:p>
            <a:r>
              <a:rPr lang="ru-RU" sz="3500" dirty="0"/>
              <a:t>Бланки ответов</a:t>
            </a:r>
          </a:p>
        </p:txBody>
      </p:sp>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187" y="809256"/>
            <a:ext cx="2547725" cy="3600000"/>
          </a:xfrm>
          <a:prstGeom prst="rect">
            <a:avLst/>
          </a:prstGeom>
          <a:ln>
            <a:noFill/>
          </a:ln>
          <a:effectLst>
            <a:outerShdw blurRad="190500" algn="tl" rotWithShape="0">
              <a:srgbClr val="000000">
                <a:alpha val="70000"/>
              </a:srgbClr>
            </a:outerShdw>
          </a:effectLst>
        </p:spPr>
      </p:pic>
      <p:pic>
        <p:nvPicPr>
          <p:cNvPr id="20" name="Рисунок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6608" y="2213599"/>
            <a:ext cx="2547093" cy="3600000"/>
          </a:xfrm>
          <a:prstGeom prst="rect">
            <a:avLst/>
          </a:prstGeom>
          <a:ln>
            <a:noFill/>
          </a:ln>
          <a:effectLst>
            <a:outerShdw blurRad="190500" algn="tl" rotWithShape="0">
              <a:srgbClr val="000000">
                <a:alpha val="70000"/>
              </a:srgbClr>
            </a:outerShdw>
          </a:effectLst>
        </p:spPr>
      </p:pic>
      <p:pic>
        <p:nvPicPr>
          <p:cNvPr id="22" name="Рисунок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9849" y="2645056"/>
            <a:ext cx="2547093" cy="3600000"/>
          </a:xfrm>
          <a:prstGeom prst="rect">
            <a:avLst/>
          </a:prstGeom>
          <a:ln>
            <a:noFill/>
          </a:ln>
          <a:effectLst>
            <a:outerShdw blurRad="190500" algn="tl" rotWithShape="0">
              <a:srgbClr val="000000">
                <a:alpha val="70000"/>
              </a:srgbClr>
            </a:outerShdw>
          </a:effectLst>
        </p:spPr>
      </p:pic>
      <p:pic>
        <p:nvPicPr>
          <p:cNvPr id="23" name="Рисунок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5662" y="3192663"/>
            <a:ext cx="2547093" cy="3600000"/>
          </a:xfrm>
          <a:prstGeom prst="rect">
            <a:avLst/>
          </a:prstGeom>
          <a:ln>
            <a:noFill/>
          </a:ln>
          <a:effectLst>
            <a:outerShdw blurRad="190500" algn="tl" rotWithShape="0">
              <a:srgbClr val="000000">
                <a:alpha val="70000"/>
              </a:srgbClr>
            </a:outerShdw>
          </a:effectLst>
        </p:spPr>
      </p:pic>
      <p:sp>
        <p:nvSpPr>
          <p:cNvPr id="27" name="Прямоугольная выноска 26"/>
          <p:cNvSpPr/>
          <p:nvPr/>
        </p:nvSpPr>
        <p:spPr>
          <a:xfrm>
            <a:off x="6045770" y="2517953"/>
            <a:ext cx="2918993" cy="773924"/>
          </a:xfrm>
          <a:custGeom>
            <a:avLst/>
            <a:gdLst>
              <a:gd name="connsiteX0" fmla="*/ 0 w 2918993"/>
              <a:gd name="connsiteY0" fmla="*/ 0 h 263015"/>
              <a:gd name="connsiteX1" fmla="*/ 1702746 w 2918993"/>
              <a:gd name="connsiteY1" fmla="*/ 0 h 263015"/>
              <a:gd name="connsiteX2" fmla="*/ 1702746 w 2918993"/>
              <a:gd name="connsiteY2" fmla="*/ 0 h 263015"/>
              <a:gd name="connsiteX3" fmla="*/ 2432494 w 2918993"/>
              <a:gd name="connsiteY3" fmla="*/ 0 h 263015"/>
              <a:gd name="connsiteX4" fmla="*/ 2918993 w 2918993"/>
              <a:gd name="connsiteY4" fmla="*/ 0 h 263015"/>
              <a:gd name="connsiteX5" fmla="*/ 2918993 w 2918993"/>
              <a:gd name="connsiteY5" fmla="*/ 153425 h 263015"/>
              <a:gd name="connsiteX6" fmla="*/ 2918993 w 2918993"/>
              <a:gd name="connsiteY6" fmla="*/ 153425 h 263015"/>
              <a:gd name="connsiteX7" fmla="*/ 2918993 w 2918993"/>
              <a:gd name="connsiteY7" fmla="*/ 219179 h 263015"/>
              <a:gd name="connsiteX8" fmla="*/ 2918993 w 2918993"/>
              <a:gd name="connsiteY8" fmla="*/ 263015 h 263015"/>
              <a:gd name="connsiteX9" fmla="*/ 2432494 w 2918993"/>
              <a:gd name="connsiteY9" fmla="*/ 263015 h 263015"/>
              <a:gd name="connsiteX10" fmla="*/ 1506171 w 2918993"/>
              <a:gd name="connsiteY10" fmla="*/ 672324 h 263015"/>
              <a:gd name="connsiteX11" fmla="*/ 1702746 w 2918993"/>
              <a:gd name="connsiteY11" fmla="*/ 263015 h 263015"/>
              <a:gd name="connsiteX12" fmla="*/ 0 w 2918993"/>
              <a:gd name="connsiteY12" fmla="*/ 263015 h 263015"/>
              <a:gd name="connsiteX13" fmla="*/ 0 w 2918993"/>
              <a:gd name="connsiteY13" fmla="*/ 219179 h 263015"/>
              <a:gd name="connsiteX14" fmla="*/ 0 w 2918993"/>
              <a:gd name="connsiteY14" fmla="*/ 153425 h 263015"/>
              <a:gd name="connsiteX15" fmla="*/ 0 w 2918993"/>
              <a:gd name="connsiteY15" fmla="*/ 153425 h 263015"/>
              <a:gd name="connsiteX16" fmla="*/ 0 w 2918993"/>
              <a:gd name="connsiteY16" fmla="*/ 0 h 263015"/>
              <a:gd name="connsiteX0" fmla="*/ 0 w 2918993"/>
              <a:gd name="connsiteY0" fmla="*/ 0 h 672324"/>
              <a:gd name="connsiteX1" fmla="*/ 1702746 w 2918993"/>
              <a:gd name="connsiteY1" fmla="*/ 0 h 672324"/>
              <a:gd name="connsiteX2" fmla="*/ 1702746 w 2918993"/>
              <a:gd name="connsiteY2" fmla="*/ 0 h 672324"/>
              <a:gd name="connsiteX3" fmla="*/ 2432494 w 2918993"/>
              <a:gd name="connsiteY3" fmla="*/ 0 h 672324"/>
              <a:gd name="connsiteX4" fmla="*/ 2918993 w 2918993"/>
              <a:gd name="connsiteY4" fmla="*/ 0 h 672324"/>
              <a:gd name="connsiteX5" fmla="*/ 2918993 w 2918993"/>
              <a:gd name="connsiteY5" fmla="*/ 153425 h 672324"/>
              <a:gd name="connsiteX6" fmla="*/ 2918993 w 2918993"/>
              <a:gd name="connsiteY6" fmla="*/ 153425 h 672324"/>
              <a:gd name="connsiteX7" fmla="*/ 2918993 w 2918993"/>
              <a:gd name="connsiteY7" fmla="*/ 219179 h 672324"/>
              <a:gd name="connsiteX8" fmla="*/ 2918993 w 2918993"/>
              <a:gd name="connsiteY8" fmla="*/ 263015 h 672324"/>
              <a:gd name="connsiteX9" fmla="*/ 2073719 w 2918993"/>
              <a:gd name="connsiteY9" fmla="*/ 272540 h 672324"/>
              <a:gd name="connsiteX10" fmla="*/ 1506171 w 2918993"/>
              <a:gd name="connsiteY10" fmla="*/ 672324 h 672324"/>
              <a:gd name="connsiteX11" fmla="*/ 1702746 w 2918993"/>
              <a:gd name="connsiteY11" fmla="*/ 263015 h 672324"/>
              <a:gd name="connsiteX12" fmla="*/ 0 w 2918993"/>
              <a:gd name="connsiteY12" fmla="*/ 263015 h 672324"/>
              <a:gd name="connsiteX13" fmla="*/ 0 w 2918993"/>
              <a:gd name="connsiteY13" fmla="*/ 219179 h 672324"/>
              <a:gd name="connsiteX14" fmla="*/ 0 w 2918993"/>
              <a:gd name="connsiteY14" fmla="*/ 153425 h 672324"/>
              <a:gd name="connsiteX15" fmla="*/ 0 w 2918993"/>
              <a:gd name="connsiteY15" fmla="*/ 153425 h 672324"/>
              <a:gd name="connsiteX16" fmla="*/ 0 w 2918993"/>
              <a:gd name="connsiteY16" fmla="*/ 0 h 672324"/>
              <a:gd name="connsiteX0" fmla="*/ 0 w 2918993"/>
              <a:gd name="connsiteY0" fmla="*/ 0 h 773924"/>
              <a:gd name="connsiteX1" fmla="*/ 1702746 w 2918993"/>
              <a:gd name="connsiteY1" fmla="*/ 0 h 773924"/>
              <a:gd name="connsiteX2" fmla="*/ 1702746 w 2918993"/>
              <a:gd name="connsiteY2" fmla="*/ 0 h 773924"/>
              <a:gd name="connsiteX3" fmla="*/ 2432494 w 2918993"/>
              <a:gd name="connsiteY3" fmla="*/ 0 h 773924"/>
              <a:gd name="connsiteX4" fmla="*/ 2918993 w 2918993"/>
              <a:gd name="connsiteY4" fmla="*/ 0 h 773924"/>
              <a:gd name="connsiteX5" fmla="*/ 2918993 w 2918993"/>
              <a:gd name="connsiteY5" fmla="*/ 153425 h 773924"/>
              <a:gd name="connsiteX6" fmla="*/ 2918993 w 2918993"/>
              <a:gd name="connsiteY6" fmla="*/ 153425 h 773924"/>
              <a:gd name="connsiteX7" fmla="*/ 2918993 w 2918993"/>
              <a:gd name="connsiteY7" fmla="*/ 219179 h 773924"/>
              <a:gd name="connsiteX8" fmla="*/ 2918993 w 2918993"/>
              <a:gd name="connsiteY8" fmla="*/ 263015 h 773924"/>
              <a:gd name="connsiteX9" fmla="*/ 2073719 w 2918993"/>
              <a:gd name="connsiteY9" fmla="*/ 272540 h 773924"/>
              <a:gd name="connsiteX10" fmla="*/ 1426796 w 2918993"/>
              <a:gd name="connsiteY10" fmla="*/ 773924 h 773924"/>
              <a:gd name="connsiteX11" fmla="*/ 1702746 w 2918993"/>
              <a:gd name="connsiteY11" fmla="*/ 263015 h 773924"/>
              <a:gd name="connsiteX12" fmla="*/ 0 w 2918993"/>
              <a:gd name="connsiteY12" fmla="*/ 263015 h 773924"/>
              <a:gd name="connsiteX13" fmla="*/ 0 w 2918993"/>
              <a:gd name="connsiteY13" fmla="*/ 219179 h 773924"/>
              <a:gd name="connsiteX14" fmla="*/ 0 w 2918993"/>
              <a:gd name="connsiteY14" fmla="*/ 153425 h 773924"/>
              <a:gd name="connsiteX15" fmla="*/ 0 w 2918993"/>
              <a:gd name="connsiteY15" fmla="*/ 153425 h 773924"/>
              <a:gd name="connsiteX16" fmla="*/ 0 w 2918993"/>
              <a:gd name="connsiteY16" fmla="*/ 0 h 77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8993" h="773924">
                <a:moveTo>
                  <a:pt x="0" y="0"/>
                </a:moveTo>
                <a:lnTo>
                  <a:pt x="1702746" y="0"/>
                </a:lnTo>
                <a:lnTo>
                  <a:pt x="1702746" y="0"/>
                </a:lnTo>
                <a:lnTo>
                  <a:pt x="2432494" y="0"/>
                </a:lnTo>
                <a:lnTo>
                  <a:pt x="2918993" y="0"/>
                </a:lnTo>
                <a:lnTo>
                  <a:pt x="2918993" y="153425"/>
                </a:lnTo>
                <a:lnTo>
                  <a:pt x="2918993" y="153425"/>
                </a:lnTo>
                <a:lnTo>
                  <a:pt x="2918993" y="219179"/>
                </a:lnTo>
                <a:lnTo>
                  <a:pt x="2918993" y="263015"/>
                </a:lnTo>
                <a:lnTo>
                  <a:pt x="2073719" y="272540"/>
                </a:lnTo>
                <a:lnTo>
                  <a:pt x="1426796" y="773924"/>
                </a:lnTo>
                <a:lnTo>
                  <a:pt x="1702746" y="263015"/>
                </a:lnTo>
                <a:lnTo>
                  <a:pt x="0" y="263015"/>
                </a:lnTo>
                <a:lnTo>
                  <a:pt x="0" y="219179"/>
                </a:lnTo>
                <a:lnTo>
                  <a:pt x="0" y="153425"/>
                </a:lnTo>
                <a:lnTo>
                  <a:pt x="0" y="153425"/>
                </a:lnTo>
                <a:lnTo>
                  <a:pt x="0" y="0"/>
                </a:lnTo>
                <a:close/>
              </a:path>
            </a:pathLst>
          </a:custGeom>
          <a:gradFill flip="none" rotWithShape="1">
            <a:gsLst>
              <a:gs pos="0">
                <a:schemeClr val="accent4">
                  <a:lumMod val="67000"/>
                  <a:alpha val="60000"/>
                </a:schemeClr>
              </a:gs>
              <a:gs pos="63000">
                <a:srgbClr val="FFF0C1"/>
              </a:gs>
              <a:gs pos="100000">
                <a:schemeClr val="accent4">
                  <a:lumMod val="60000"/>
                  <a:lumOff val="40000"/>
                </a:schemeClr>
              </a:gs>
            </a:gsLst>
            <a:lin ang="16200000" scaled="0"/>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Текст 4"/>
          <p:cNvSpPr>
            <a:spLocks noGrp="1"/>
          </p:cNvSpPr>
          <p:nvPr>
            <p:ph type="body" sz="quarter" idx="4294967295"/>
          </p:nvPr>
        </p:nvSpPr>
        <p:spPr>
          <a:xfrm>
            <a:off x="6045770" y="2526555"/>
            <a:ext cx="2933471" cy="260211"/>
          </a:xfrm>
        </p:spPr>
        <p:txBody>
          <a:bodyPr anchor="ctr" anchorCtr="0">
            <a:spAutoFit/>
          </a:bodyPr>
          <a:lstStyle/>
          <a:p>
            <a:pPr marL="0" lvl="0" indent="0">
              <a:buNone/>
            </a:pPr>
            <a:r>
              <a:rPr lang="ru-RU" sz="1400" dirty="0"/>
              <a:t>Дополнительный бланк ответов №2</a:t>
            </a:r>
          </a:p>
        </p:txBody>
      </p:sp>
      <p:sp>
        <p:nvSpPr>
          <p:cNvPr id="31" name="Прямоугольная выноска 30"/>
          <p:cNvSpPr/>
          <p:nvPr/>
        </p:nvSpPr>
        <p:spPr>
          <a:xfrm>
            <a:off x="2615018" y="356432"/>
            <a:ext cx="1725490" cy="700677"/>
          </a:xfrm>
          <a:custGeom>
            <a:avLst/>
            <a:gdLst>
              <a:gd name="connsiteX0" fmla="*/ 0 w 1674250"/>
              <a:gd name="connsiteY0" fmla="*/ 0 h 265854"/>
              <a:gd name="connsiteX1" fmla="*/ 279042 w 1674250"/>
              <a:gd name="connsiteY1" fmla="*/ 0 h 265854"/>
              <a:gd name="connsiteX2" fmla="*/ 279042 w 1674250"/>
              <a:gd name="connsiteY2" fmla="*/ 0 h 265854"/>
              <a:gd name="connsiteX3" fmla="*/ 697604 w 1674250"/>
              <a:gd name="connsiteY3" fmla="*/ 0 h 265854"/>
              <a:gd name="connsiteX4" fmla="*/ 1674250 w 1674250"/>
              <a:gd name="connsiteY4" fmla="*/ 0 h 265854"/>
              <a:gd name="connsiteX5" fmla="*/ 1674250 w 1674250"/>
              <a:gd name="connsiteY5" fmla="*/ 155082 h 265854"/>
              <a:gd name="connsiteX6" fmla="*/ 1674250 w 1674250"/>
              <a:gd name="connsiteY6" fmla="*/ 155082 h 265854"/>
              <a:gd name="connsiteX7" fmla="*/ 1674250 w 1674250"/>
              <a:gd name="connsiteY7" fmla="*/ 221545 h 265854"/>
              <a:gd name="connsiteX8" fmla="*/ 1674250 w 1674250"/>
              <a:gd name="connsiteY8" fmla="*/ 265854 h 265854"/>
              <a:gd name="connsiteX9" fmla="*/ 697604 w 1674250"/>
              <a:gd name="connsiteY9" fmla="*/ 265854 h 265854"/>
              <a:gd name="connsiteX10" fmla="*/ 89254 w 1674250"/>
              <a:gd name="connsiteY10" fmla="*/ 567327 h 265854"/>
              <a:gd name="connsiteX11" fmla="*/ 279042 w 1674250"/>
              <a:gd name="connsiteY11" fmla="*/ 265854 h 265854"/>
              <a:gd name="connsiteX12" fmla="*/ 0 w 1674250"/>
              <a:gd name="connsiteY12" fmla="*/ 265854 h 265854"/>
              <a:gd name="connsiteX13" fmla="*/ 0 w 1674250"/>
              <a:gd name="connsiteY13" fmla="*/ 221545 h 265854"/>
              <a:gd name="connsiteX14" fmla="*/ 0 w 1674250"/>
              <a:gd name="connsiteY14" fmla="*/ 155082 h 265854"/>
              <a:gd name="connsiteX15" fmla="*/ 0 w 1674250"/>
              <a:gd name="connsiteY15" fmla="*/ 155082 h 265854"/>
              <a:gd name="connsiteX16" fmla="*/ 0 w 1674250"/>
              <a:gd name="connsiteY16" fmla="*/ 0 h 265854"/>
              <a:gd name="connsiteX0" fmla="*/ 0 w 1674250"/>
              <a:gd name="connsiteY0" fmla="*/ 0 h 567327"/>
              <a:gd name="connsiteX1" fmla="*/ 279042 w 1674250"/>
              <a:gd name="connsiteY1" fmla="*/ 0 h 567327"/>
              <a:gd name="connsiteX2" fmla="*/ 279042 w 1674250"/>
              <a:gd name="connsiteY2" fmla="*/ 0 h 567327"/>
              <a:gd name="connsiteX3" fmla="*/ 697604 w 1674250"/>
              <a:gd name="connsiteY3" fmla="*/ 0 h 567327"/>
              <a:gd name="connsiteX4" fmla="*/ 1674250 w 1674250"/>
              <a:gd name="connsiteY4" fmla="*/ 0 h 567327"/>
              <a:gd name="connsiteX5" fmla="*/ 1674250 w 1674250"/>
              <a:gd name="connsiteY5" fmla="*/ 155082 h 567327"/>
              <a:gd name="connsiteX6" fmla="*/ 1674250 w 1674250"/>
              <a:gd name="connsiteY6" fmla="*/ 155082 h 567327"/>
              <a:gd name="connsiteX7" fmla="*/ 1674250 w 1674250"/>
              <a:gd name="connsiteY7" fmla="*/ 221545 h 567327"/>
              <a:gd name="connsiteX8" fmla="*/ 1674250 w 1674250"/>
              <a:gd name="connsiteY8" fmla="*/ 265854 h 567327"/>
              <a:gd name="connsiteX9" fmla="*/ 564254 w 1674250"/>
              <a:gd name="connsiteY9" fmla="*/ 263472 h 567327"/>
              <a:gd name="connsiteX10" fmla="*/ 89254 w 1674250"/>
              <a:gd name="connsiteY10" fmla="*/ 567327 h 567327"/>
              <a:gd name="connsiteX11" fmla="*/ 279042 w 1674250"/>
              <a:gd name="connsiteY11" fmla="*/ 265854 h 567327"/>
              <a:gd name="connsiteX12" fmla="*/ 0 w 1674250"/>
              <a:gd name="connsiteY12" fmla="*/ 265854 h 567327"/>
              <a:gd name="connsiteX13" fmla="*/ 0 w 1674250"/>
              <a:gd name="connsiteY13" fmla="*/ 221545 h 567327"/>
              <a:gd name="connsiteX14" fmla="*/ 0 w 1674250"/>
              <a:gd name="connsiteY14" fmla="*/ 155082 h 567327"/>
              <a:gd name="connsiteX15" fmla="*/ 0 w 1674250"/>
              <a:gd name="connsiteY15" fmla="*/ 155082 h 567327"/>
              <a:gd name="connsiteX16" fmla="*/ 0 w 1674250"/>
              <a:gd name="connsiteY16" fmla="*/ 0 h 567327"/>
              <a:gd name="connsiteX0" fmla="*/ 51240 w 1725490"/>
              <a:gd name="connsiteY0" fmla="*/ 0 h 700677"/>
              <a:gd name="connsiteX1" fmla="*/ 330282 w 1725490"/>
              <a:gd name="connsiteY1" fmla="*/ 0 h 700677"/>
              <a:gd name="connsiteX2" fmla="*/ 330282 w 1725490"/>
              <a:gd name="connsiteY2" fmla="*/ 0 h 700677"/>
              <a:gd name="connsiteX3" fmla="*/ 748844 w 1725490"/>
              <a:gd name="connsiteY3" fmla="*/ 0 h 700677"/>
              <a:gd name="connsiteX4" fmla="*/ 1725490 w 1725490"/>
              <a:gd name="connsiteY4" fmla="*/ 0 h 700677"/>
              <a:gd name="connsiteX5" fmla="*/ 1725490 w 1725490"/>
              <a:gd name="connsiteY5" fmla="*/ 155082 h 700677"/>
              <a:gd name="connsiteX6" fmla="*/ 1725490 w 1725490"/>
              <a:gd name="connsiteY6" fmla="*/ 155082 h 700677"/>
              <a:gd name="connsiteX7" fmla="*/ 1725490 w 1725490"/>
              <a:gd name="connsiteY7" fmla="*/ 221545 h 700677"/>
              <a:gd name="connsiteX8" fmla="*/ 1725490 w 1725490"/>
              <a:gd name="connsiteY8" fmla="*/ 265854 h 700677"/>
              <a:gd name="connsiteX9" fmla="*/ 615494 w 1725490"/>
              <a:gd name="connsiteY9" fmla="*/ 263472 h 700677"/>
              <a:gd name="connsiteX10" fmla="*/ 0 w 1725490"/>
              <a:gd name="connsiteY10" fmla="*/ 700677 h 700677"/>
              <a:gd name="connsiteX11" fmla="*/ 330282 w 1725490"/>
              <a:gd name="connsiteY11" fmla="*/ 265854 h 700677"/>
              <a:gd name="connsiteX12" fmla="*/ 51240 w 1725490"/>
              <a:gd name="connsiteY12" fmla="*/ 265854 h 700677"/>
              <a:gd name="connsiteX13" fmla="*/ 51240 w 1725490"/>
              <a:gd name="connsiteY13" fmla="*/ 221545 h 700677"/>
              <a:gd name="connsiteX14" fmla="*/ 51240 w 1725490"/>
              <a:gd name="connsiteY14" fmla="*/ 155082 h 700677"/>
              <a:gd name="connsiteX15" fmla="*/ 51240 w 1725490"/>
              <a:gd name="connsiteY15" fmla="*/ 155082 h 700677"/>
              <a:gd name="connsiteX16" fmla="*/ 51240 w 1725490"/>
              <a:gd name="connsiteY16" fmla="*/ 0 h 70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25490" h="700677">
                <a:moveTo>
                  <a:pt x="51240" y="0"/>
                </a:moveTo>
                <a:lnTo>
                  <a:pt x="330282" y="0"/>
                </a:lnTo>
                <a:lnTo>
                  <a:pt x="330282" y="0"/>
                </a:lnTo>
                <a:lnTo>
                  <a:pt x="748844" y="0"/>
                </a:lnTo>
                <a:lnTo>
                  <a:pt x="1725490" y="0"/>
                </a:lnTo>
                <a:lnTo>
                  <a:pt x="1725490" y="155082"/>
                </a:lnTo>
                <a:lnTo>
                  <a:pt x="1725490" y="155082"/>
                </a:lnTo>
                <a:lnTo>
                  <a:pt x="1725490" y="221545"/>
                </a:lnTo>
                <a:lnTo>
                  <a:pt x="1725490" y="265854"/>
                </a:lnTo>
                <a:lnTo>
                  <a:pt x="615494" y="263472"/>
                </a:lnTo>
                <a:lnTo>
                  <a:pt x="0" y="700677"/>
                </a:lnTo>
                <a:lnTo>
                  <a:pt x="330282" y="265854"/>
                </a:lnTo>
                <a:lnTo>
                  <a:pt x="51240" y="265854"/>
                </a:lnTo>
                <a:lnTo>
                  <a:pt x="51240" y="221545"/>
                </a:lnTo>
                <a:lnTo>
                  <a:pt x="51240" y="155082"/>
                </a:lnTo>
                <a:lnTo>
                  <a:pt x="51240" y="155082"/>
                </a:lnTo>
                <a:lnTo>
                  <a:pt x="51240" y="0"/>
                </a:lnTo>
                <a:close/>
              </a:path>
            </a:pathLst>
          </a:custGeom>
          <a:gradFill flip="none" rotWithShape="1">
            <a:gsLst>
              <a:gs pos="0">
                <a:schemeClr val="accent4">
                  <a:alpha val="60000"/>
                  <a:lumMod val="60000"/>
                </a:schemeClr>
              </a:gs>
              <a:gs pos="63000">
                <a:srgbClr val="FFF0C1"/>
              </a:gs>
              <a:gs pos="100000">
                <a:schemeClr val="accent4">
                  <a:lumMod val="60000"/>
                  <a:lumOff val="40000"/>
                </a:schemeClr>
              </a:gs>
            </a:gsLst>
            <a:lin ang="16200000" scaled="0"/>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Текст 4"/>
          <p:cNvSpPr>
            <a:spLocks noGrp="1"/>
          </p:cNvSpPr>
          <p:nvPr>
            <p:ph type="body" sz="quarter" idx="4294967295"/>
          </p:nvPr>
        </p:nvSpPr>
        <p:spPr>
          <a:xfrm>
            <a:off x="2666258" y="358749"/>
            <a:ext cx="1674250" cy="260211"/>
          </a:xfrm>
        </p:spPr>
        <p:txBody>
          <a:bodyPr wrap="square">
            <a:spAutoFit/>
          </a:bodyPr>
          <a:lstStyle/>
          <a:p>
            <a:pPr marL="0" lvl="0" indent="0">
              <a:buNone/>
            </a:pPr>
            <a:r>
              <a:rPr lang="ru-RU" sz="1400" dirty="0"/>
              <a:t>Бланк ответов №1</a:t>
            </a:r>
          </a:p>
        </p:txBody>
      </p:sp>
      <p:sp>
        <p:nvSpPr>
          <p:cNvPr id="26" name="Прямоугольная выноска 25"/>
          <p:cNvSpPr/>
          <p:nvPr/>
        </p:nvSpPr>
        <p:spPr>
          <a:xfrm>
            <a:off x="4128478" y="1505617"/>
            <a:ext cx="2814914" cy="842725"/>
          </a:xfrm>
          <a:custGeom>
            <a:avLst/>
            <a:gdLst>
              <a:gd name="connsiteX0" fmla="*/ 0 w 2814914"/>
              <a:gd name="connsiteY0" fmla="*/ 0 h 265854"/>
              <a:gd name="connsiteX1" fmla="*/ 469152 w 2814914"/>
              <a:gd name="connsiteY1" fmla="*/ 0 h 265854"/>
              <a:gd name="connsiteX2" fmla="*/ 469152 w 2814914"/>
              <a:gd name="connsiteY2" fmla="*/ 0 h 265854"/>
              <a:gd name="connsiteX3" fmla="*/ 1172881 w 2814914"/>
              <a:gd name="connsiteY3" fmla="*/ 0 h 265854"/>
              <a:gd name="connsiteX4" fmla="*/ 2814914 w 2814914"/>
              <a:gd name="connsiteY4" fmla="*/ 0 h 265854"/>
              <a:gd name="connsiteX5" fmla="*/ 2814914 w 2814914"/>
              <a:gd name="connsiteY5" fmla="*/ 155082 h 265854"/>
              <a:gd name="connsiteX6" fmla="*/ 2814914 w 2814914"/>
              <a:gd name="connsiteY6" fmla="*/ 155082 h 265854"/>
              <a:gd name="connsiteX7" fmla="*/ 2814914 w 2814914"/>
              <a:gd name="connsiteY7" fmla="*/ 221545 h 265854"/>
              <a:gd name="connsiteX8" fmla="*/ 2814914 w 2814914"/>
              <a:gd name="connsiteY8" fmla="*/ 265854 h 265854"/>
              <a:gd name="connsiteX9" fmla="*/ 1172881 w 2814914"/>
              <a:gd name="connsiteY9" fmla="*/ 265854 h 265854"/>
              <a:gd name="connsiteX10" fmla="*/ 260858 w 2814914"/>
              <a:gd name="connsiteY10" fmla="*/ 687150 h 265854"/>
              <a:gd name="connsiteX11" fmla="*/ 469152 w 2814914"/>
              <a:gd name="connsiteY11" fmla="*/ 265854 h 265854"/>
              <a:gd name="connsiteX12" fmla="*/ 0 w 2814914"/>
              <a:gd name="connsiteY12" fmla="*/ 265854 h 265854"/>
              <a:gd name="connsiteX13" fmla="*/ 0 w 2814914"/>
              <a:gd name="connsiteY13" fmla="*/ 221545 h 265854"/>
              <a:gd name="connsiteX14" fmla="*/ 0 w 2814914"/>
              <a:gd name="connsiteY14" fmla="*/ 155082 h 265854"/>
              <a:gd name="connsiteX15" fmla="*/ 0 w 2814914"/>
              <a:gd name="connsiteY15" fmla="*/ 155082 h 265854"/>
              <a:gd name="connsiteX16" fmla="*/ 0 w 2814914"/>
              <a:gd name="connsiteY16" fmla="*/ 0 h 265854"/>
              <a:gd name="connsiteX0" fmla="*/ 0 w 2814914"/>
              <a:gd name="connsiteY0" fmla="*/ 0 h 687150"/>
              <a:gd name="connsiteX1" fmla="*/ 469152 w 2814914"/>
              <a:gd name="connsiteY1" fmla="*/ 0 h 687150"/>
              <a:gd name="connsiteX2" fmla="*/ 469152 w 2814914"/>
              <a:gd name="connsiteY2" fmla="*/ 0 h 687150"/>
              <a:gd name="connsiteX3" fmla="*/ 1172881 w 2814914"/>
              <a:gd name="connsiteY3" fmla="*/ 0 h 687150"/>
              <a:gd name="connsiteX4" fmla="*/ 2814914 w 2814914"/>
              <a:gd name="connsiteY4" fmla="*/ 0 h 687150"/>
              <a:gd name="connsiteX5" fmla="*/ 2814914 w 2814914"/>
              <a:gd name="connsiteY5" fmla="*/ 155082 h 687150"/>
              <a:gd name="connsiteX6" fmla="*/ 2814914 w 2814914"/>
              <a:gd name="connsiteY6" fmla="*/ 155082 h 687150"/>
              <a:gd name="connsiteX7" fmla="*/ 2814914 w 2814914"/>
              <a:gd name="connsiteY7" fmla="*/ 221545 h 687150"/>
              <a:gd name="connsiteX8" fmla="*/ 2814914 w 2814914"/>
              <a:gd name="connsiteY8" fmla="*/ 265854 h 687150"/>
              <a:gd name="connsiteX9" fmla="*/ 864906 w 2814914"/>
              <a:gd name="connsiteY9" fmla="*/ 272204 h 687150"/>
              <a:gd name="connsiteX10" fmla="*/ 260858 w 2814914"/>
              <a:gd name="connsiteY10" fmla="*/ 687150 h 687150"/>
              <a:gd name="connsiteX11" fmla="*/ 469152 w 2814914"/>
              <a:gd name="connsiteY11" fmla="*/ 265854 h 687150"/>
              <a:gd name="connsiteX12" fmla="*/ 0 w 2814914"/>
              <a:gd name="connsiteY12" fmla="*/ 265854 h 687150"/>
              <a:gd name="connsiteX13" fmla="*/ 0 w 2814914"/>
              <a:gd name="connsiteY13" fmla="*/ 221545 h 687150"/>
              <a:gd name="connsiteX14" fmla="*/ 0 w 2814914"/>
              <a:gd name="connsiteY14" fmla="*/ 155082 h 687150"/>
              <a:gd name="connsiteX15" fmla="*/ 0 w 2814914"/>
              <a:gd name="connsiteY15" fmla="*/ 155082 h 687150"/>
              <a:gd name="connsiteX16" fmla="*/ 0 w 2814914"/>
              <a:gd name="connsiteY16" fmla="*/ 0 h 687150"/>
              <a:gd name="connsiteX0" fmla="*/ 0 w 2814914"/>
              <a:gd name="connsiteY0" fmla="*/ 0 h 842725"/>
              <a:gd name="connsiteX1" fmla="*/ 469152 w 2814914"/>
              <a:gd name="connsiteY1" fmla="*/ 0 h 842725"/>
              <a:gd name="connsiteX2" fmla="*/ 469152 w 2814914"/>
              <a:gd name="connsiteY2" fmla="*/ 0 h 842725"/>
              <a:gd name="connsiteX3" fmla="*/ 1172881 w 2814914"/>
              <a:gd name="connsiteY3" fmla="*/ 0 h 842725"/>
              <a:gd name="connsiteX4" fmla="*/ 2814914 w 2814914"/>
              <a:gd name="connsiteY4" fmla="*/ 0 h 842725"/>
              <a:gd name="connsiteX5" fmla="*/ 2814914 w 2814914"/>
              <a:gd name="connsiteY5" fmla="*/ 155082 h 842725"/>
              <a:gd name="connsiteX6" fmla="*/ 2814914 w 2814914"/>
              <a:gd name="connsiteY6" fmla="*/ 155082 h 842725"/>
              <a:gd name="connsiteX7" fmla="*/ 2814914 w 2814914"/>
              <a:gd name="connsiteY7" fmla="*/ 221545 h 842725"/>
              <a:gd name="connsiteX8" fmla="*/ 2814914 w 2814914"/>
              <a:gd name="connsiteY8" fmla="*/ 265854 h 842725"/>
              <a:gd name="connsiteX9" fmla="*/ 864906 w 2814914"/>
              <a:gd name="connsiteY9" fmla="*/ 272204 h 842725"/>
              <a:gd name="connsiteX10" fmla="*/ 140208 w 2814914"/>
              <a:gd name="connsiteY10" fmla="*/ 842725 h 842725"/>
              <a:gd name="connsiteX11" fmla="*/ 469152 w 2814914"/>
              <a:gd name="connsiteY11" fmla="*/ 265854 h 842725"/>
              <a:gd name="connsiteX12" fmla="*/ 0 w 2814914"/>
              <a:gd name="connsiteY12" fmla="*/ 265854 h 842725"/>
              <a:gd name="connsiteX13" fmla="*/ 0 w 2814914"/>
              <a:gd name="connsiteY13" fmla="*/ 221545 h 842725"/>
              <a:gd name="connsiteX14" fmla="*/ 0 w 2814914"/>
              <a:gd name="connsiteY14" fmla="*/ 155082 h 842725"/>
              <a:gd name="connsiteX15" fmla="*/ 0 w 2814914"/>
              <a:gd name="connsiteY15" fmla="*/ 155082 h 842725"/>
              <a:gd name="connsiteX16" fmla="*/ 0 w 2814914"/>
              <a:gd name="connsiteY16" fmla="*/ 0 h 84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14914" h="842725">
                <a:moveTo>
                  <a:pt x="0" y="0"/>
                </a:moveTo>
                <a:lnTo>
                  <a:pt x="469152" y="0"/>
                </a:lnTo>
                <a:lnTo>
                  <a:pt x="469152" y="0"/>
                </a:lnTo>
                <a:lnTo>
                  <a:pt x="1172881" y="0"/>
                </a:lnTo>
                <a:lnTo>
                  <a:pt x="2814914" y="0"/>
                </a:lnTo>
                <a:lnTo>
                  <a:pt x="2814914" y="155082"/>
                </a:lnTo>
                <a:lnTo>
                  <a:pt x="2814914" y="155082"/>
                </a:lnTo>
                <a:lnTo>
                  <a:pt x="2814914" y="221545"/>
                </a:lnTo>
                <a:lnTo>
                  <a:pt x="2814914" y="265854"/>
                </a:lnTo>
                <a:lnTo>
                  <a:pt x="864906" y="272204"/>
                </a:lnTo>
                <a:lnTo>
                  <a:pt x="140208" y="842725"/>
                </a:lnTo>
                <a:lnTo>
                  <a:pt x="469152" y="265854"/>
                </a:lnTo>
                <a:lnTo>
                  <a:pt x="0" y="265854"/>
                </a:lnTo>
                <a:lnTo>
                  <a:pt x="0" y="221545"/>
                </a:lnTo>
                <a:lnTo>
                  <a:pt x="0" y="155082"/>
                </a:lnTo>
                <a:lnTo>
                  <a:pt x="0" y="155082"/>
                </a:lnTo>
                <a:lnTo>
                  <a:pt x="0" y="0"/>
                </a:lnTo>
                <a:close/>
              </a:path>
            </a:pathLst>
          </a:custGeom>
          <a:gradFill flip="none" rotWithShape="1">
            <a:gsLst>
              <a:gs pos="0">
                <a:schemeClr val="accent4">
                  <a:lumMod val="67000"/>
                  <a:alpha val="60000"/>
                </a:schemeClr>
              </a:gs>
              <a:gs pos="63000">
                <a:srgbClr val="FFF0C1"/>
              </a:gs>
              <a:gs pos="100000">
                <a:schemeClr val="accent4">
                  <a:lumMod val="60000"/>
                  <a:lumOff val="40000"/>
                </a:schemeClr>
              </a:gs>
            </a:gsLst>
            <a:lin ang="16200000" scaled="0"/>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Текст 4"/>
          <p:cNvSpPr>
            <a:spLocks noGrp="1"/>
          </p:cNvSpPr>
          <p:nvPr>
            <p:ph type="body" sz="quarter" idx="4294967295"/>
          </p:nvPr>
        </p:nvSpPr>
        <p:spPr>
          <a:xfrm>
            <a:off x="4128478" y="1509784"/>
            <a:ext cx="2814914" cy="260211"/>
          </a:xfrm>
        </p:spPr>
        <p:txBody>
          <a:bodyPr wrap="square" anchor="ctr" anchorCtr="0">
            <a:spAutoFit/>
          </a:bodyPr>
          <a:lstStyle/>
          <a:p>
            <a:pPr marL="0" lvl="0" indent="0">
              <a:buNone/>
            </a:pPr>
            <a:r>
              <a:rPr lang="ru-RU" sz="1400" dirty="0"/>
              <a:t>Бланк ответов №2 (лист 1, лист 2)</a:t>
            </a:r>
          </a:p>
        </p:txBody>
      </p:sp>
    </p:spTree>
    <p:extLst>
      <p:ext uri="{BB962C8B-B14F-4D97-AF65-F5344CB8AC3E}">
        <p14:creationId xmlns:p14="http://schemas.microsoft.com/office/powerpoint/2010/main" val="114739866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77" y="2296522"/>
            <a:ext cx="4993066" cy="1725132"/>
          </a:xfrm>
          <a:prstGeom prst="rect">
            <a:avLst/>
          </a:prstGeom>
          <a:ln>
            <a:noFill/>
          </a:ln>
          <a:effectLst>
            <a:outerShdw blurRad="190500" algn="tl" rotWithShape="0">
              <a:srgbClr val="000000">
                <a:alpha val="70000"/>
              </a:srgbClr>
            </a:outerShdw>
          </a:effectLst>
        </p:spPr>
      </p:pic>
      <p:sp>
        <p:nvSpPr>
          <p:cNvPr id="7" name="Прямоугольная выноска 6"/>
          <p:cNvSpPr/>
          <p:nvPr/>
        </p:nvSpPr>
        <p:spPr>
          <a:xfrm>
            <a:off x="5448811" y="2104056"/>
            <a:ext cx="3491522" cy="1381135"/>
          </a:xfrm>
          <a:prstGeom prst="wedgeRectCallout">
            <a:avLst>
              <a:gd name="adj1" fmla="val -59898"/>
              <a:gd name="adj2" fmla="val 72369"/>
            </a:avLst>
          </a:prstGeom>
          <a:gradFill flip="none" rotWithShape="1">
            <a:gsLst>
              <a:gs pos="0">
                <a:schemeClr val="accent4">
                  <a:lumMod val="67000"/>
                  <a:alpha val="60000"/>
                </a:schemeClr>
              </a:gs>
              <a:gs pos="63000">
                <a:srgbClr val="FFF0C1"/>
              </a:gs>
              <a:gs pos="100000">
                <a:schemeClr val="accent4">
                  <a:lumMod val="60000"/>
                  <a:lumOff val="40000"/>
                </a:schemeClr>
              </a:gs>
            </a:gsLst>
            <a:lin ang="16200000" scaled="0"/>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ru-RU"/>
          </a:p>
        </p:txBody>
      </p:sp>
      <p:sp>
        <p:nvSpPr>
          <p:cNvPr id="2" name="Заголовок 1"/>
          <p:cNvSpPr>
            <a:spLocks noGrp="1"/>
          </p:cNvSpPr>
          <p:nvPr>
            <p:ph type="title"/>
          </p:nvPr>
        </p:nvSpPr>
        <p:spPr>
          <a:xfrm>
            <a:off x="4944977" y="246756"/>
            <a:ext cx="3795913" cy="692357"/>
          </a:xfrm>
        </p:spPr>
        <p:txBody>
          <a:bodyPr/>
          <a:lstStyle/>
          <a:p>
            <a:pPr algn="ctr"/>
            <a:r>
              <a:rPr lang="ru-RU" dirty="0"/>
              <a:t>Общие положения</a:t>
            </a:r>
          </a:p>
        </p:txBody>
      </p:sp>
      <p:sp>
        <p:nvSpPr>
          <p:cNvPr id="3" name="Текст 2"/>
          <p:cNvSpPr>
            <a:spLocks noGrp="1"/>
          </p:cNvSpPr>
          <p:nvPr>
            <p:ph type="body" sz="quarter" idx="11"/>
          </p:nvPr>
        </p:nvSpPr>
        <p:spPr>
          <a:xfrm>
            <a:off x="5448812" y="2166707"/>
            <a:ext cx="3491521" cy="1255728"/>
          </a:xfrm>
        </p:spPr>
        <p:txBody>
          <a:bodyPr anchor="ctr" anchorCtr="0">
            <a:spAutoFit/>
          </a:bodyPr>
          <a:lstStyle/>
          <a:p>
            <a:r>
              <a:rPr lang="ru-RU" b="1" dirty="0">
                <a:solidFill>
                  <a:srgbClr val="FF0000"/>
                </a:solidFill>
              </a:rPr>
              <a:t>ВАЖНО! </a:t>
            </a:r>
            <a:r>
              <a:rPr lang="ru-RU" dirty="0"/>
              <a:t>Изображать каждую цифру и букву во всех заполняемых полях бланков, </a:t>
            </a:r>
            <a:r>
              <a:rPr lang="ru-RU" b="1" dirty="0"/>
              <a:t>тщательно копируя образец ее написания </a:t>
            </a:r>
            <a:r>
              <a:rPr lang="ru-RU" dirty="0"/>
              <a:t>из строки с образцами написания символов, расположенной в верхней части бланка ответов №1.</a:t>
            </a:r>
          </a:p>
        </p:txBody>
      </p:sp>
      <p:grpSp>
        <p:nvGrpSpPr>
          <p:cNvPr id="11" name="Группа 10"/>
          <p:cNvGrpSpPr/>
          <p:nvPr/>
        </p:nvGrpSpPr>
        <p:grpSpPr>
          <a:xfrm>
            <a:off x="453083" y="1227181"/>
            <a:ext cx="7354544" cy="371475"/>
            <a:chOff x="453083" y="1208607"/>
            <a:chExt cx="7354544" cy="408623"/>
          </a:xfrm>
        </p:grpSpPr>
        <p:sp>
          <p:nvSpPr>
            <p:cNvPr id="4" name="Скругленный прямоугольник 3"/>
            <p:cNvSpPr/>
            <p:nvPr/>
          </p:nvSpPr>
          <p:spPr>
            <a:xfrm>
              <a:off x="453083" y="1208607"/>
              <a:ext cx="7354544" cy="408623"/>
            </a:xfrm>
            <a:prstGeom prst="roundRect">
              <a:avLst/>
            </a:prstGeom>
            <a:gradFill>
              <a:gsLst>
                <a:gs pos="0">
                  <a:schemeClr val="accent4">
                    <a:lumMod val="67000"/>
                    <a:alpha val="90000"/>
                  </a:schemeClr>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spAutoFit/>
            </a:bodyPr>
            <a:lstStyle/>
            <a:p>
              <a:pPr algn="ctr"/>
              <a:endParaRPr lang="ru-RU"/>
            </a:p>
          </p:txBody>
        </p:sp>
        <p:sp>
          <p:nvSpPr>
            <p:cNvPr id="6" name="Текст 2"/>
            <p:cNvSpPr txBox="1">
              <a:spLocks/>
            </p:cNvSpPr>
            <p:nvPr/>
          </p:nvSpPr>
          <p:spPr>
            <a:xfrm>
              <a:off x="453083" y="1257554"/>
              <a:ext cx="7354544" cy="314856"/>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Все бланки ОГЭ заполняются гелиевой ручкой с чернилами черного цвета.</a:t>
              </a:r>
            </a:p>
          </p:txBody>
        </p:sp>
      </p:grpSp>
      <p:grpSp>
        <p:nvGrpSpPr>
          <p:cNvPr id="13" name="Группа 12"/>
          <p:cNvGrpSpPr/>
          <p:nvPr/>
        </p:nvGrpSpPr>
        <p:grpSpPr>
          <a:xfrm>
            <a:off x="551939" y="4724937"/>
            <a:ext cx="6527926" cy="598266"/>
            <a:chOff x="453083" y="5165747"/>
            <a:chExt cx="6527926" cy="408623"/>
          </a:xfrm>
        </p:grpSpPr>
        <p:sp>
          <p:nvSpPr>
            <p:cNvPr id="8" name="Скругленный прямоугольник 7"/>
            <p:cNvSpPr/>
            <p:nvPr/>
          </p:nvSpPr>
          <p:spPr>
            <a:xfrm>
              <a:off x="453083" y="5165747"/>
              <a:ext cx="6527926" cy="408623"/>
            </a:xfrm>
            <a:prstGeom prst="roundRect">
              <a:avLst>
                <a:gd name="adj" fmla="val 11493"/>
              </a:avLst>
            </a:prstGeom>
            <a:gradFill>
              <a:gsLst>
                <a:gs pos="0">
                  <a:schemeClr val="accent4">
                    <a:lumMod val="67000"/>
                    <a:alpha val="90000"/>
                  </a:schemeClr>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spAutoFit/>
            </a:bodyPr>
            <a:lstStyle/>
            <a:p>
              <a:pPr algn="ctr"/>
              <a:endParaRPr lang="ru-RU"/>
            </a:p>
          </p:txBody>
        </p:sp>
        <p:sp>
          <p:nvSpPr>
            <p:cNvPr id="9" name="Текст 2"/>
            <p:cNvSpPr txBox="1">
              <a:spLocks/>
            </p:cNvSpPr>
            <p:nvPr/>
          </p:nvSpPr>
          <p:spPr>
            <a:xfrm>
              <a:off x="453083" y="5206091"/>
              <a:ext cx="6527926" cy="327935"/>
            </a:xfrm>
            <a:prstGeom prst="rect">
              <a:avLst/>
            </a:prstGeom>
          </p:spPr>
          <p:txBody>
            <a:bodyPr vert="horz" wrap="square"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b="1" dirty="0">
                  <a:solidFill>
                    <a:srgbClr val="FF0000"/>
                  </a:solidFill>
                </a:rPr>
                <a:t>Обратите внимание!</a:t>
              </a:r>
              <a:r>
                <a:rPr lang="ru-RU" dirty="0"/>
                <a:t> Небрежное написание символов может привести к тому, что при автоматизированной обработке символ может быть распознан неправильно.</a:t>
              </a:r>
            </a:p>
          </p:txBody>
        </p:sp>
      </p:grpSp>
      <p:sp>
        <p:nvSpPr>
          <p:cNvPr id="10" name="Прямоугольник 9"/>
          <p:cNvSpPr/>
          <p:nvPr/>
        </p:nvSpPr>
        <p:spPr>
          <a:xfrm>
            <a:off x="1026683" y="3682700"/>
            <a:ext cx="4089057" cy="2890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9332673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32" y="2460258"/>
            <a:ext cx="5669281" cy="3009161"/>
          </a:xfrm>
          <a:prstGeom prst="rect">
            <a:avLst/>
          </a:prstGeom>
          <a:ln>
            <a:noFill/>
          </a:ln>
          <a:effectLst>
            <a:outerShdw blurRad="190500" algn="tl" rotWithShape="0">
              <a:srgbClr val="000000">
                <a:alpha val="70000"/>
              </a:srgbClr>
            </a:outerShdw>
          </a:effectLst>
        </p:spPr>
      </p:pic>
      <p:sp>
        <p:nvSpPr>
          <p:cNvPr id="4" name="Заголовок 1"/>
          <p:cNvSpPr>
            <a:spLocks noGrp="1"/>
          </p:cNvSpPr>
          <p:nvPr>
            <p:ph type="title"/>
          </p:nvPr>
        </p:nvSpPr>
        <p:spPr>
          <a:xfrm>
            <a:off x="4944977" y="246756"/>
            <a:ext cx="3795913" cy="692357"/>
          </a:xfrm>
        </p:spPr>
        <p:txBody>
          <a:bodyPr/>
          <a:lstStyle/>
          <a:p>
            <a:pPr algn="ctr"/>
            <a:r>
              <a:rPr lang="ru-RU" dirty="0"/>
              <a:t>Общие положения</a:t>
            </a:r>
          </a:p>
        </p:txBody>
      </p:sp>
      <p:grpSp>
        <p:nvGrpSpPr>
          <p:cNvPr id="23" name="Группа 22"/>
          <p:cNvGrpSpPr/>
          <p:nvPr/>
        </p:nvGrpSpPr>
        <p:grpSpPr>
          <a:xfrm>
            <a:off x="2040159" y="1179181"/>
            <a:ext cx="6801156" cy="1360142"/>
            <a:chOff x="2040159" y="1179181"/>
            <a:chExt cx="6801156" cy="1360142"/>
          </a:xfrm>
        </p:grpSpPr>
        <p:sp>
          <p:nvSpPr>
            <p:cNvPr id="21" name="Прямоугольная выноска 20"/>
            <p:cNvSpPr/>
            <p:nvPr/>
          </p:nvSpPr>
          <p:spPr>
            <a:xfrm>
              <a:off x="2040159" y="1179181"/>
              <a:ext cx="6801156" cy="1360142"/>
            </a:xfrm>
            <a:custGeom>
              <a:avLst/>
              <a:gdLst>
                <a:gd name="connsiteX0" fmla="*/ 0 w 6801156"/>
                <a:gd name="connsiteY0" fmla="*/ 0 h 842230"/>
                <a:gd name="connsiteX1" fmla="*/ 3967341 w 6801156"/>
                <a:gd name="connsiteY1" fmla="*/ 0 h 842230"/>
                <a:gd name="connsiteX2" fmla="*/ 3967341 w 6801156"/>
                <a:gd name="connsiteY2" fmla="*/ 0 h 842230"/>
                <a:gd name="connsiteX3" fmla="*/ 5667630 w 6801156"/>
                <a:gd name="connsiteY3" fmla="*/ 0 h 842230"/>
                <a:gd name="connsiteX4" fmla="*/ 6801156 w 6801156"/>
                <a:gd name="connsiteY4" fmla="*/ 0 h 842230"/>
                <a:gd name="connsiteX5" fmla="*/ 6801156 w 6801156"/>
                <a:gd name="connsiteY5" fmla="*/ 491301 h 842230"/>
                <a:gd name="connsiteX6" fmla="*/ 6801156 w 6801156"/>
                <a:gd name="connsiteY6" fmla="*/ 491301 h 842230"/>
                <a:gd name="connsiteX7" fmla="*/ 6801156 w 6801156"/>
                <a:gd name="connsiteY7" fmla="*/ 701858 h 842230"/>
                <a:gd name="connsiteX8" fmla="*/ 6801156 w 6801156"/>
                <a:gd name="connsiteY8" fmla="*/ 842230 h 842230"/>
                <a:gd name="connsiteX9" fmla="*/ 5667630 w 6801156"/>
                <a:gd name="connsiteY9" fmla="*/ 842230 h 842230"/>
                <a:gd name="connsiteX10" fmla="*/ 3445738 w 6801156"/>
                <a:gd name="connsiteY10" fmla="*/ 1360142 h 842230"/>
                <a:gd name="connsiteX11" fmla="*/ 3967341 w 6801156"/>
                <a:gd name="connsiteY11" fmla="*/ 842230 h 842230"/>
                <a:gd name="connsiteX12" fmla="*/ 0 w 6801156"/>
                <a:gd name="connsiteY12" fmla="*/ 842230 h 842230"/>
                <a:gd name="connsiteX13" fmla="*/ 0 w 6801156"/>
                <a:gd name="connsiteY13" fmla="*/ 701858 h 842230"/>
                <a:gd name="connsiteX14" fmla="*/ 0 w 6801156"/>
                <a:gd name="connsiteY14" fmla="*/ 491301 h 842230"/>
                <a:gd name="connsiteX15" fmla="*/ 0 w 6801156"/>
                <a:gd name="connsiteY15" fmla="*/ 491301 h 842230"/>
                <a:gd name="connsiteX16" fmla="*/ 0 w 6801156"/>
                <a:gd name="connsiteY16" fmla="*/ 0 h 842230"/>
                <a:gd name="connsiteX0" fmla="*/ 0 w 6801156"/>
                <a:gd name="connsiteY0" fmla="*/ 0 h 1360142"/>
                <a:gd name="connsiteX1" fmla="*/ 3967341 w 6801156"/>
                <a:gd name="connsiteY1" fmla="*/ 0 h 1360142"/>
                <a:gd name="connsiteX2" fmla="*/ 3967341 w 6801156"/>
                <a:gd name="connsiteY2" fmla="*/ 0 h 1360142"/>
                <a:gd name="connsiteX3" fmla="*/ 5667630 w 6801156"/>
                <a:gd name="connsiteY3" fmla="*/ 0 h 1360142"/>
                <a:gd name="connsiteX4" fmla="*/ 6801156 w 6801156"/>
                <a:gd name="connsiteY4" fmla="*/ 0 h 1360142"/>
                <a:gd name="connsiteX5" fmla="*/ 6801156 w 6801156"/>
                <a:gd name="connsiteY5" fmla="*/ 491301 h 1360142"/>
                <a:gd name="connsiteX6" fmla="*/ 6801156 w 6801156"/>
                <a:gd name="connsiteY6" fmla="*/ 491301 h 1360142"/>
                <a:gd name="connsiteX7" fmla="*/ 6801156 w 6801156"/>
                <a:gd name="connsiteY7" fmla="*/ 701858 h 1360142"/>
                <a:gd name="connsiteX8" fmla="*/ 6801156 w 6801156"/>
                <a:gd name="connsiteY8" fmla="*/ 842230 h 1360142"/>
                <a:gd name="connsiteX9" fmla="*/ 4734180 w 6801156"/>
                <a:gd name="connsiteY9" fmla="*/ 842230 h 1360142"/>
                <a:gd name="connsiteX10" fmla="*/ 3445738 w 6801156"/>
                <a:gd name="connsiteY10" fmla="*/ 1360142 h 1360142"/>
                <a:gd name="connsiteX11" fmla="*/ 3967341 w 6801156"/>
                <a:gd name="connsiteY11" fmla="*/ 842230 h 1360142"/>
                <a:gd name="connsiteX12" fmla="*/ 0 w 6801156"/>
                <a:gd name="connsiteY12" fmla="*/ 842230 h 1360142"/>
                <a:gd name="connsiteX13" fmla="*/ 0 w 6801156"/>
                <a:gd name="connsiteY13" fmla="*/ 701858 h 1360142"/>
                <a:gd name="connsiteX14" fmla="*/ 0 w 6801156"/>
                <a:gd name="connsiteY14" fmla="*/ 491301 h 1360142"/>
                <a:gd name="connsiteX15" fmla="*/ 0 w 6801156"/>
                <a:gd name="connsiteY15" fmla="*/ 491301 h 1360142"/>
                <a:gd name="connsiteX16" fmla="*/ 0 w 6801156"/>
                <a:gd name="connsiteY16" fmla="*/ 0 h 136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01156" h="1360142">
                  <a:moveTo>
                    <a:pt x="0" y="0"/>
                  </a:moveTo>
                  <a:lnTo>
                    <a:pt x="3967341" y="0"/>
                  </a:lnTo>
                  <a:lnTo>
                    <a:pt x="3967341" y="0"/>
                  </a:lnTo>
                  <a:lnTo>
                    <a:pt x="5667630" y="0"/>
                  </a:lnTo>
                  <a:lnTo>
                    <a:pt x="6801156" y="0"/>
                  </a:lnTo>
                  <a:lnTo>
                    <a:pt x="6801156" y="491301"/>
                  </a:lnTo>
                  <a:lnTo>
                    <a:pt x="6801156" y="491301"/>
                  </a:lnTo>
                  <a:lnTo>
                    <a:pt x="6801156" y="701858"/>
                  </a:lnTo>
                  <a:lnTo>
                    <a:pt x="6801156" y="842230"/>
                  </a:lnTo>
                  <a:lnTo>
                    <a:pt x="4734180" y="842230"/>
                  </a:lnTo>
                  <a:lnTo>
                    <a:pt x="3445738" y="1360142"/>
                  </a:lnTo>
                  <a:lnTo>
                    <a:pt x="3967341" y="842230"/>
                  </a:lnTo>
                  <a:lnTo>
                    <a:pt x="0" y="842230"/>
                  </a:lnTo>
                  <a:lnTo>
                    <a:pt x="0" y="701858"/>
                  </a:lnTo>
                  <a:lnTo>
                    <a:pt x="0" y="491301"/>
                  </a:lnTo>
                  <a:lnTo>
                    <a:pt x="0" y="491301"/>
                  </a:lnTo>
                  <a:lnTo>
                    <a:pt x="0" y="0"/>
                  </a:lnTo>
                  <a:close/>
                </a:path>
              </a:pathLst>
            </a:custGeom>
            <a:gradFill flip="none" rotWithShape="1">
              <a:gsLst>
                <a:gs pos="0">
                  <a:schemeClr val="accent4">
                    <a:lumMod val="67000"/>
                    <a:alpha val="60000"/>
                  </a:schemeClr>
                </a:gs>
                <a:gs pos="63000">
                  <a:srgbClr val="FFF0C1"/>
                </a:gs>
                <a:gs pos="100000">
                  <a:schemeClr val="accent4">
                    <a:lumMod val="60000"/>
                    <a:lumOff val="40000"/>
                  </a:schemeClr>
                </a:gs>
              </a:gsLst>
              <a:lin ang="16200000" scaled="0"/>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ru-RU"/>
            </a:p>
          </p:txBody>
        </p:sp>
        <p:sp>
          <p:nvSpPr>
            <p:cNvPr id="6" name="Текст 2"/>
            <p:cNvSpPr txBox="1">
              <a:spLocks/>
            </p:cNvSpPr>
            <p:nvPr/>
          </p:nvSpPr>
          <p:spPr>
            <a:xfrm>
              <a:off x="2040159" y="1255505"/>
              <a:ext cx="6801156" cy="612519"/>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Каждое поле в бланках заполняется, начиная с первой позиции (в том числе и поля для занесения фамилии, имени и отчества (при наличии) участника экзамена, реквизитов документа, удостоверяющего личность).</a:t>
              </a:r>
            </a:p>
          </p:txBody>
        </p:sp>
      </p:grpSp>
      <p:sp>
        <p:nvSpPr>
          <p:cNvPr id="8" name="Прямоугольник 7"/>
          <p:cNvSpPr/>
          <p:nvPr/>
        </p:nvSpPr>
        <p:spPr>
          <a:xfrm>
            <a:off x="1636780" y="3161647"/>
            <a:ext cx="175573" cy="2174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151131" y="3164024"/>
            <a:ext cx="175573" cy="2174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3275080" y="3161646"/>
            <a:ext cx="175573" cy="2174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4082324" y="3161645"/>
            <a:ext cx="175573" cy="2174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4801781" y="3161645"/>
            <a:ext cx="175573" cy="2174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2386874" y="3716478"/>
            <a:ext cx="175573" cy="2174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2765492" y="3716477"/>
            <a:ext cx="175573" cy="2174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3317943" y="3716476"/>
            <a:ext cx="175573" cy="2174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1302944" y="4594768"/>
            <a:ext cx="175573" cy="15743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1302942" y="4816225"/>
            <a:ext cx="175573" cy="15743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1305326" y="5032923"/>
            <a:ext cx="175573" cy="15743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1914923" y="5228186"/>
            <a:ext cx="175573" cy="15743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4058047" y="5234470"/>
            <a:ext cx="175573" cy="15743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2"/>
          <p:cNvGrpSpPr/>
          <p:nvPr/>
        </p:nvGrpSpPr>
        <p:grpSpPr>
          <a:xfrm>
            <a:off x="271849" y="5976180"/>
            <a:ext cx="7794872" cy="527761"/>
            <a:chOff x="271849" y="5976180"/>
            <a:chExt cx="7794872" cy="527761"/>
          </a:xfrm>
        </p:grpSpPr>
        <p:sp>
          <p:nvSpPr>
            <p:cNvPr id="5" name="Скругленный прямоугольник 4"/>
            <p:cNvSpPr/>
            <p:nvPr/>
          </p:nvSpPr>
          <p:spPr>
            <a:xfrm>
              <a:off x="271849" y="5976180"/>
              <a:ext cx="7624333" cy="524682"/>
            </a:xfrm>
            <a:prstGeom prst="roundRect">
              <a:avLst/>
            </a:prstGeom>
            <a:gradFill>
              <a:gsLst>
                <a:gs pos="0">
                  <a:schemeClr val="accent4">
                    <a:lumMod val="67000"/>
                    <a:alpha val="90000"/>
                  </a:schemeClr>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spAutoFit/>
            </a:bodyPr>
            <a:lstStyle/>
            <a:p>
              <a:pPr algn="ctr"/>
              <a:endParaRPr lang="ru-RU"/>
            </a:p>
          </p:txBody>
        </p:sp>
        <p:sp>
          <p:nvSpPr>
            <p:cNvPr id="22" name="Текст 2"/>
            <p:cNvSpPr txBox="1">
              <a:spLocks/>
            </p:cNvSpPr>
            <p:nvPr/>
          </p:nvSpPr>
          <p:spPr>
            <a:xfrm>
              <a:off x="442388" y="5979259"/>
              <a:ext cx="7624333" cy="524682"/>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i="1" dirty="0"/>
                <a:t>Если участник экзамена не имеет информации для заполнения какого-то конкретного поля, он должен оставить его пустым (не заполнять поле символом Х, не делать прочерков). </a:t>
              </a:r>
            </a:p>
          </p:txBody>
        </p:sp>
      </p:grpSp>
    </p:spTree>
    <p:extLst>
      <p:ext uri="{BB962C8B-B14F-4D97-AF65-F5344CB8AC3E}">
        <p14:creationId xmlns:p14="http://schemas.microsoft.com/office/powerpoint/2010/main" val="2763205119"/>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4944977" y="246756"/>
            <a:ext cx="3795913" cy="692357"/>
          </a:xfrm>
        </p:spPr>
        <p:txBody>
          <a:bodyPr/>
          <a:lstStyle/>
          <a:p>
            <a:pPr algn="ctr"/>
            <a:r>
              <a:rPr lang="ru-RU" dirty="0"/>
              <a:t>Общие положения</a:t>
            </a:r>
          </a:p>
        </p:txBody>
      </p:sp>
      <p:grpSp>
        <p:nvGrpSpPr>
          <p:cNvPr id="2" name="Группа 1"/>
          <p:cNvGrpSpPr/>
          <p:nvPr/>
        </p:nvGrpSpPr>
        <p:grpSpPr>
          <a:xfrm>
            <a:off x="674564" y="807890"/>
            <a:ext cx="7794872" cy="2299010"/>
            <a:chOff x="701552" y="1304620"/>
            <a:chExt cx="7794872" cy="634457"/>
          </a:xfrm>
        </p:grpSpPr>
        <p:sp>
          <p:nvSpPr>
            <p:cNvPr id="6" name="Скругленный прямоугольник 5"/>
            <p:cNvSpPr/>
            <p:nvPr/>
          </p:nvSpPr>
          <p:spPr>
            <a:xfrm>
              <a:off x="701552" y="1364412"/>
              <a:ext cx="7794872" cy="437697"/>
            </a:xfrm>
            <a:prstGeom prst="roundRect">
              <a:avLst>
                <a:gd name="adj" fmla="val 12728"/>
              </a:avLst>
            </a:prstGeom>
            <a:gradFill>
              <a:gsLst>
                <a:gs pos="0">
                  <a:schemeClr val="accent4">
                    <a:lumMod val="67000"/>
                    <a:alpha val="90000"/>
                  </a:schemeClr>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spAutoFit/>
            </a:bodyPr>
            <a:lstStyle/>
            <a:p>
              <a:pPr algn="ctr"/>
              <a:endParaRPr lang="ru-RU"/>
            </a:p>
          </p:txBody>
        </p:sp>
        <p:sp>
          <p:nvSpPr>
            <p:cNvPr id="7" name="Текст 2"/>
            <p:cNvSpPr txBox="1">
              <a:spLocks/>
            </p:cNvSpPr>
            <p:nvPr/>
          </p:nvSpPr>
          <p:spPr>
            <a:xfrm>
              <a:off x="788729" y="1304620"/>
              <a:ext cx="7620517" cy="634457"/>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При записи ответов необходимо строго следовать инструкциям по выполнению работы (к группе заданий, отдельным заданиям), указанным в КИМ.</a:t>
              </a:r>
            </a:p>
            <a:p>
              <a:r>
                <a:rPr lang="ru-RU" dirty="0"/>
                <a:t>-Бланк ответов №1 предназначен для внесения кратких ответов.</a:t>
              </a:r>
              <a:br>
                <a:rPr lang="ru-RU" dirty="0"/>
              </a:br>
              <a:r>
                <a:rPr lang="ru-RU" dirty="0"/>
                <a:t>-Бланк ответов №2 (Лист1, Лист2) предназначен для внесения развернутых ответов.</a:t>
              </a:r>
              <a:br>
                <a:rPr lang="ru-RU" dirty="0"/>
              </a:br>
              <a:r>
                <a:rPr lang="ru-RU" dirty="0"/>
                <a:t>-Дополнительный бланк ответов №2 предназначен для записи развернутых ответов только в том случае, если места для записи развернутых ответов в Бланке ответов №2 (Лист1, Лист2) недостаточно. </a:t>
              </a:r>
            </a:p>
            <a:p>
              <a:endParaRPr lang="ru-RU" dirty="0"/>
            </a:p>
          </p:txBody>
        </p:sp>
      </p:grpSp>
      <p:grpSp>
        <p:nvGrpSpPr>
          <p:cNvPr id="12" name="Группа 11"/>
          <p:cNvGrpSpPr/>
          <p:nvPr/>
        </p:nvGrpSpPr>
        <p:grpSpPr>
          <a:xfrm>
            <a:off x="701552" y="4395078"/>
            <a:ext cx="7794872" cy="528147"/>
            <a:chOff x="701552" y="4210928"/>
            <a:chExt cx="7794872" cy="396804"/>
          </a:xfrm>
        </p:grpSpPr>
        <p:sp>
          <p:nvSpPr>
            <p:cNvPr id="8" name="Скругленный прямоугольник 7"/>
            <p:cNvSpPr/>
            <p:nvPr/>
          </p:nvSpPr>
          <p:spPr>
            <a:xfrm>
              <a:off x="701552" y="4213951"/>
              <a:ext cx="7794872" cy="390763"/>
            </a:xfrm>
            <a:prstGeom prst="roundRect">
              <a:avLst>
                <a:gd name="adj" fmla="val 10699"/>
              </a:avLst>
            </a:prstGeom>
            <a:gradFill>
              <a:gsLst>
                <a:gs pos="0">
                  <a:srgbClr val="FF0000"/>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ru-RU"/>
            </a:p>
          </p:txBody>
        </p:sp>
        <p:sp>
          <p:nvSpPr>
            <p:cNvPr id="9" name="Текст 2"/>
            <p:cNvSpPr txBox="1">
              <a:spLocks/>
            </p:cNvSpPr>
            <p:nvPr/>
          </p:nvSpPr>
          <p:spPr>
            <a:xfrm>
              <a:off x="788730" y="4210928"/>
              <a:ext cx="7620517" cy="396804"/>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Делать в полях бланков, вне полей бланков или в полях, заполненных типографским способом, какие-либо записи и (или) пометки, не относящиеся к содержанию полей бланков.</a:t>
              </a:r>
            </a:p>
          </p:txBody>
        </p:sp>
      </p:grpSp>
      <p:grpSp>
        <p:nvGrpSpPr>
          <p:cNvPr id="15" name="Группа 14"/>
          <p:cNvGrpSpPr/>
          <p:nvPr/>
        </p:nvGrpSpPr>
        <p:grpSpPr>
          <a:xfrm>
            <a:off x="701552" y="5095133"/>
            <a:ext cx="7794872" cy="692261"/>
            <a:chOff x="701552" y="5345424"/>
            <a:chExt cx="7794872" cy="159307"/>
          </a:xfrm>
        </p:grpSpPr>
        <p:sp>
          <p:nvSpPr>
            <p:cNvPr id="10" name="Скругленный прямоугольник 9"/>
            <p:cNvSpPr/>
            <p:nvPr/>
          </p:nvSpPr>
          <p:spPr>
            <a:xfrm>
              <a:off x="701552" y="5345424"/>
              <a:ext cx="7794872" cy="159307"/>
            </a:xfrm>
            <a:prstGeom prst="roundRect">
              <a:avLst>
                <a:gd name="adj" fmla="val 8305"/>
              </a:avLst>
            </a:prstGeom>
            <a:gradFill>
              <a:gsLst>
                <a:gs pos="0">
                  <a:srgbClr val="FF0000"/>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spAutoFit/>
            </a:bodyPr>
            <a:lstStyle/>
            <a:p>
              <a:pPr algn="ctr"/>
              <a:endParaRPr lang="ru-RU" dirty="0"/>
            </a:p>
          </p:txBody>
        </p:sp>
        <p:sp>
          <p:nvSpPr>
            <p:cNvPr id="11" name="Текст 2"/>
            <p:cNvSpPr txBox="1">
              <a:spLocks/>
            </p:cNvSpPr>
            <p:nvPr/>
          </p:nvSpPr>
          <p:spPr>
            <a:xfrm>
              <a:off x="788730" y="5352382"/>
              <a:ext cx="7620517" cy="141011"/>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Использовать для заполнения бланков ручки с цветными чернилами вместо ручки с чернилами черного цвета, карандаш, средства для исправления внесенной в бланки информации (корректирующая жидкость, ластик и др.). </a:t>
              </a:r>
            </a:p>
          </p:txBody>
        </p:sp>
      </p:grpSp>
      <p:sp>
        <p:nvSpPr>
          <p:cNvPr id="13" name="Пятно 1 12"/>
          <p:cNvSpPr/>
          <p:nvPr/>
        </p:nvSpPr>
        <p:spPr>
          <a:xfrm>
            <a:off x="1235161" y="2884237"/>
            <a:ext cx="3438885" cy="1603565"/>
          </a:xfrm>
          <a:prstGeom prst="irregularSeal1">
            <a:avLst/>
          </a:prstGeom>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4" name="Текст 2"/>
          <p:cNvSpPr txBox="1">
            <a:spLocks/>
          </p:cNvSpPr>
          <p:nvPr/>
        </p:nvSpPr>
        <p:spPr>
          <a:xfrm>
            <a:off x="1911149" y="3392635"/>
            <a:ext cx="2086906" cy="72007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u-RU" sz="1700" b="1" dirty="0">
                <a:solidFill>
                  <a:srgbClr val="FF0000"/>
                </a:solidFill>
              </a:rPr>
              <a:t>Категорически запрещается!</a:t>
            </a:r>
          </a:p>
        </p:txBody>
      </p:sp>
      <p:grpSp>
        <p:nvGrpSpPr>
          <p:cNvPr id="19" name="Группа 18"/>
          <p:cNvGrpSpPr/>
          <p:nvPr/>
        </p:nvGrpSpPr>
        <p:grpSpPr>
          <a:xfrm>
            <a:off x="674564" y="5947092"/>
            <a:ext cx="7794872" cy="429840"/>
            <a:chOff x="701552" y="4213951"/>
            <a:chExt cx="7794872" cy="390763"/>
          </a:xfrm>
        </p:grpSpPr>
        <p:sp>
          <p:nvSpPr>
            <p:cNvPr id="20" name="Скругленный прямоугольник 19"/>
            <p:cNvSpPr/>
            <p:nvPr/>
          </p:nvSpPr>
          <p:spPr>
            <a:xfrm>
              <a:off x="701552" y="4213951"/>
              <a:ext cx="7794872" cy="390763"/>
            </a:xfrm>
            <a:prstGeom prst="roundRect">
              <a:avLst>
                <a:gd name="adj" fmla="val 10699"/>
              </a:avLst>
            </a:prstGeom>
            <a:gradFill>
              <a:gsLst>
                <a:gs pos="0">
                  <a:srgbClr val="FF0000"/>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ru-RU"/>
            </a:p>
          </p:txBody>
        </p:sp>
        <p:sp>
          <p:nvSpPr>
            <p:cNvPr id="21" name="Текст 2"/>
            <p:cNvSpPr txBox="1">
              <a:spLocks/>
            </p:cNvSpPr>
            <p:nvPr/>
          </p:nvSpPr>
          <p:spPr>
            <a:xfrm>
              <a:off x="788730" y="4301805"/>
              <a:ext cx="7620517" cy="215050"/>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Записи делаются строго на лицевой стороне, оборотная сторона листов бланка НЕ ЗАПОЛНЯЕТСЯ.</a:t>
              </a:r>
            </a:p>
          </p:txBody>
        </p:sp>
      </p:grpSp>
    </p:spTree>
    <p:extLst>
      <p:ext uri="{BB962C8B-B14F-4D97-AF65-F5344CB8AC3E}">
        <p14:creationId xmlns:p14="http://schemas.microsoft.com/office/powerpoint/2010/main" val="267204936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644346" y="147901"/>
            <a:ext cx="6170685" cy="692357"/>
          </a:xfrm>
        </p:spPr>
        <p:txBody>
          <a:bodyPr/>
          <a:lstStyle/>
          <a:p>
            <a:pPr algn="ctr"/>
            <a:r>
              <a:rPr lang="ru-RU" dirty="0"/>
              <a:t>Заполнение бланка ответов №1</a:t>
            </a:r>
          </a:p>
        </p:txBody>
      </p:sp>
      <p:grpSp>
        <p:nvGrpSpPr>
          <p:cNvPr id="3" name="Группа 2"/>
          <p:cNvGrpSpPr/>
          <p:nvPr/>
        </p:nvGrpSpPr>
        <p:grpSpPr>
          <a:xfrm>
            <a:off x="4694005" y="1041145"/>
            <a:ext cx="3997456" cy="274215"/>
            <a:chOff x="4694005" y="1041145"/>
            <a:chExt cx="3997456" cy="274215"/>
          </a:xfrm>
        </p:grpSpPr>
        <p:sp>
          <p:nvSpPr>
            <p:cNvPr id="5" name="Скругленный прямоугольник 4"/>
            <p:cNvSpPr/>
            <p:nvPr/>
          </p:nvSpPr>
          <p:spPr>
            <a:xfrm>
              <a:off x="4694005" y="1041145"/>
              <a:ext cx="3997456" cy="274215"/>
            </a:xfrm>
            <a:prstGeom prst="roundRect">
              <a:avLst>
                <a:gd name="adj" fmla="val 14144"/>
              </a:avLst>
            </a:prstGeom>
            <a:gradFill>
              <a:gsLst>
                <a:gs pos="0">
                  <a:schemeClr val="accent4">
                    <a:lumMod val="67000"/>
                    <a:alpha val="90000"/>
                  </a:schemeClr>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ru-RU"/>
            </a:p>
          </p:txBody>
        </p:sp>
        <p:sp>
          <p:nvSpPr>
            <p:cNvPr id="6" name="Текст 2"/>
            <p:cNvSpPr txBox="1">
              <a:spLocks/>
            </p:cNvSpPr>
            <p:nvPr/>
          </p:nvSpPr>
          <p:spPr>
            <a:xfrm>
              <a:off x="4781183" y="1076708"/>
              <a:ext cx="3805461" cy="195500"/>
            </a:xfrm>
            <a:prstGeom prst="rect">
              <a:avLst/>
            </a:prstGeom>
          </p:spPr>
          <p:txBody>
            <a:bodyPr vert="horz" lIns="91440" tIns="45720" rIns="91440" bIns="45720" rtlCol="0" anchor="ctr" anchorCtr="1">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В бланке ответов №1 предусмотрено три части:</a:t>
              </a:r>
            </a:p>
          </p:txBody>
        </p:sp>
      </p:gr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375" y="1271749"/>
            <a:ext cx="3600000" cy="1862356"/>
          </a:xfrm>
          <a:prstGeom prst="rect">
            <a:avLst/>
          </a:prstGeom>
          <a:ln>
            <a:noFill/>
          </a:ln>
          <a:effectLst>
            <a:outerShdw blurRad="190500" algn="tl" rotWithShape="0">
              <a:srgbClr val="000000">
                <a:alpha val="70000"/>
              </a:srgbClr>
            </a:outerShdw>
          </a:effectLst>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179" y="3134105"/>
            <a:ext cx="3600000" cy="2441861"/>
          </a:xfrm>
          <a:prstGeom prst="rect">
            <a:avLst/>
          </a:prstGeom>
          <a:ln>
            <a:noFill/>
          </a:ln>
          <a:effectLst>
            <a:outerShdw blurRad="190500" algn="tl" rotWithShape="0">
              <a:srgbClr val="000000">
                <a:alpha val="70000"/>
              </a:srgbClr>
            </a:outerShdw>
          </a:effectLst>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8679" y="5575966"/>
            <a:ext cx="3600000" cy="915911"/>
          </a:xfrm>
          <a:prstGeom prst="rect">
            <a:avLst/>
          </a:prstGeom>
          <a:ln>
            <a:noFill/>
          </a:ln>
          <a:effectLst>
            <a:outerShdw blurRad="190500" algn="tl" rotWithShape="0">
              <a:srgbClr val="000000">
                <a:alpha val="70000"/>
              </a:srgbClr>
            </a:outerShdw>
          </a:effectLst>
        </p:spPr>
      </p:pic>
      <p:sp>
        <p:nvSpPr>
          <p:cNvPr id="10" name="Прямоугольная выноска 9"/>
          <p:cNvSpPr/>
          <p:nvPr/>
        </p:nvSpPr>
        <p:spPr>
          <a:xfrm>
            <a:off x="4063999" y="1608968"/>
            <a:ext cx="3491522" cy="916725"/>
          </a:xfrm>
          <a:prstGeom prst="wedgeRectCallout">
            <a:avLst>
              <a:gd name="adj1" fmla="val -59898"/>
              <a:gd name="adj2" fmla="val 72369"/>
            </a:avLst>
          </a:prstGeom>
          <a:gradFill flip="none" rotWithShape="1">
            <a:gsLst>
              <a:gs pos="0">
                <a:schemeClr val="accent4">
                  <a:lumMod val="67000"/>
                  <a:alpha val="60000"/>
                </a:schemeClr>
              </a:gs>
              <a:gs pos="63000">
                <a:srgbClr val="FFF0C1"/>
              </a:gs>
              <a:gs pos="100000">
                <a:schemeClr val="accent4">
                  <a:lumMod val="60000"/>
                  <a:lumOff val="40000"/>
                </a:schemeClr>
              </a:gs>
            </a:gsLst>
            <a:lin ang="16200000" scaled="0"/>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Текст 2"/>
          <p:cNvSpPr>
            <a:spLocks noGrp="1"/>
          </p:cNvSpPr>
          <p:nvPr>
            <p:ph type="body" sz="quarter" idx="11"/>
          </p:nvPr>
        </p:nvSpPr>
        <p:spPr>
          <a:xfrm>
            <a:off x="4168774" y="1640771"/>
            <a:ext cx="3361347" cy="867930"/>
          </a:xfrm>
        </p:spPr>
        <p:txBody>
          <a:bodyPr wrap="square" anchor="ctr" anchorCtr="0">
            <a:spAutoFit/>
          </a:bodyPr>
          <a:lstStyle/>
          <a:p>
            <a:r>
              <a:rPr lang="ru-RU" dirty="0"/>
              <a:t>В верхней части бланка ответов №1 размещен образец написания цифр, букв и символов, а так же регистрационная часть.</a:t>
            </a:r>
          </a:p>
        </p:txBody>
      </p:sp>
      <p:grpSp>
        <p:nvGrpSpPr>
          <p:cNvPr id="16" name="Группа 15"/>
          <p:cNvGrpSpPr/>
          <p:nvPr/>
        </p:nvGrpSpPr>
        <p:grpSpPr>
          <a:xfrm>
            <a:off x="4794579" y="3008803"/>
            <a:ext cx="3580423" cy="757624"/>
            <a:chOff x="4794579" y="3008803"/>
            <a:chExt cx="3580423" cy="757624"/>
          </a:xfrm>
        </p:grpSpPr>
        <p:sp>
          <p:nvSpPr>
            <p:cNvPr id="12" name="Прямоугольная выноска 11"/>
            <p:cNvSpPr/>
            <p:nvPr/>
          </p:nvSpPr>
          <p:spPr>
            <a:xfrm>
              <a:off x="4794579" y="3008803"/>
              <a:ext cx="3491522" cy="757624"/>
            </a:xfrm>
            <a:prstGeom prst="wedgeRectCallout">
              <a:avLst>
                <a:gd name="adj1" fmla="val -59898"/>
                <a:gd name="adj2" fmla="val 72369"/>
              </a:avLst>
            </a:prstGeom>
            <a:gradFill flip="none" rotWithShape="1">
              <a:gsLst>
                <a:gs pos="0">
                  <a:schemeClr val="accent4">
                    <a:lumMod val="67000"/>
                    <a:alpha val="60000"/>
                  </a:schemeClr>
                </a:gs>
                <a:gs pos="63000">
                  <a:srgbClr val="FFF0C1"/>
                </a:gs>
                <a:gs pos="100000">
                  <a:schemeClr val="accent4">
                    <a:lumMod val="60000"/>
                    <a:lumOff val="40000"/>
                  </a:schemeClr>
                </a:gs>
              </a:gsLst>
              <a:lin ang="16200000" scaled="0"/>
              <a:tileRect/>
            </a:gradFill>
            <a:ln>
              <a:solidFill>
                <a:schemeClr val="bg1"/>
              </a:solidFill>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ru-RU"/>
            </a:p>
          </p:txBody>
        </p:sp>
        <p:sp>
          <p:nvSpPr>
            <p:cNvPr id="13" name="Текст 2"/>
            <p:cNvSpPr txBox="1">
              <a:spLocks/>
            </p:cNvSpPr>
            <p:nvPr/>
          </p:nvSpPr>
          <p:spPr>
            <a:xfrm>
              <a:off x="4883480" y="3029965"/>
              <a:ext cx="3491522" cy="736462"/>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В средней части бланка ответов №1 расположены поля для записи кратких ответов на задания.</a:t>
              </a:r>
            </a:p>
          </p:txBody>
        </p:sp>
      </p:grpSp>
      <p:grpSp>
        <p:nvGrpSpPr>
          <p:cNvPr id="17" name="Группа 16"/>
          <p:cNvGrpSpPr/>
          <p:nvPr/>
        </p:nvGrpSpPr>
        <p:grpSpPr>
          <a:xfrm>
            <a:off x="5532753" y="4140557"/>
            <a:ext cx="3386231" cy="1135768"/>
            <a:chOff x="5507353" y="4210407"/>
            <a:chExt cx="3386231" cy="1135768"/>
          </a:xfrm>
        </p:grpSpPr>
        <p:sp>
          <p:nvSpPr>
            <p:cNvPr id="14" name="Прямоугольная выноска 13"/>
            <p:cNvSpPr/>
            <p:nvPr/>
          </p:nvSpPr>
          <p:spPr>
            <a:xfrm>
              <a:off x="5507353" y="4210407"/>
              <a:ext cx="3386231" cy="1135768"/>
            </a:xfrm>
            <a:prstGeom prst="wedgeRectCallout">
              <a:avLst>
                <a:gd name="adj1" fmla="val -53922"/>
                <a:gd name="adj2" fmla="val 81484"/>
              </a:avLst>
            </a:prstGeom>
            <a:gradFill flip="none" rotWithShape="1">
              <a:gsLst>
                <a:gs pos="0">
                  <a:schemeClr val="accent4">
                    <a:lumMod val="67000"/>
                    <a:alpha val="60000"/>
                  </a:schemeClr>
                </a:gs>
                <a:gs pos="63000">
                  <a:srgbClr val="FFF0C1"/>
                </a:gs>
                <a:gs pos="100000">
                  <a:schemeClr val="accent4">
                    <a:lumMod val="60000"/>
                    <a:lumOff val="40000"/>
                  </a:schemeClr>
                </a:gs>
              </a:gsLst>
              <a:lin ang="16200000" scaled="0"/>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Текст 2"/>
            <p:cNvSpPr txBox="1">
              <a:spLocks/>
            </p:cNvSpPr>
            <p:nvPr/>
          </p:nvSpPr>
          <p:spPr>
            <a:xfrm>
              <a:off x="5597774" y="4250101"/>
              <a:ext cx="3078391" cy="1061829"/>
            </a:xfrm>
            <a:prstGeom prst="rect">
              <a:avLst/>
            </a:prstGeom>
          </p:spPr>
          <p:txBody>
            <a:bodyPr vert="horz" wrap="square"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В нижней части бланка ответов № 1 предусмотрены поля для записи исправленных ответов на задания с кратким ответом взамен ошибочно записанных.</a:t>
              </a:r>
            </a:p>
          </p:txBody>
        </p:sp>
      </p:grpSp>
    </p:spTree>
    <p:extLst>
      <p:ext uri="{BB962C8B-B14F-4D97-AF65-F5344CB8AC3E}">
        <p14:creationId xmlns:p14="http://schemas.microsoft.com/office/powerpoint/2010/main" val="114768590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4960" y="2115544"/>
            <a:ext cx="5987096" cy="3097251"/>
          </a:xfrm>
          <a:prstGeom prst="rect">
            <a:avLst/>
          </a:prstGeom>
          <a:ln>
            <a:noFill/>
          </a:ln>
          <a:effectLst>
            <a:outerShdw blurRad="190500" algn="tl" rotWithShape="0">
              <a:srgbClr val="000000">
                <a:alpha val="70000"/>
              </a:srgbClr>
            </a:outerShdw>
          </a:effectLst>
        </p:spPr>
      </p:pic>
      <p:sp>
        <p:nvSpPr>
          <p:cNvPr id="5" name="Заголовок 1"/>
          <p:cNvSpPr>
            <a:spLocks noGrp="1"/>
          </p:cNvSpPr>
          <p:nvPr>
            <p:ph type="title"/>
          </p:nvPr>
        </p:nvSpPr>
        <p:spPr>
          <a:xfrm>
            <a:off x="4117183" y="147902"/>
            <a:ext cx="4697848" cy="764280"/>
          </a:xfrm>
        </p:spPr>
        <p:txBody>
          <a:bodyPr/>
          <a:lstStyle/>
          <a:p>
            <a:pPr algn="ctr"/>
            <a:r>
              <a:rPr lang="ru-RU" sz="2500" dirty="0"/>
              <a:t>Заполнение бланка ответов №1</a:t>
            </a:r>
            <a:br>
              <a:rPr lang="ru-RU" sz="2500" dirty="0"/>
            </a:br>
            <a:r>
              <a:rPr lang="ru-RU" sz="2500" dirty="0"/>
              <a:t>(Верхняя часть)</a:t>
            </a:r>
          </a:p>
        </p:txBody>
      </p:sp>
      <p:cxnSp>
        <p:nvCxnSpPr>
          <p:cNvPr id="7" name="Прямая со стрелкой 6"/>
          <p:cNvCxnSpPr/>
          <p:nvPr/>
        </p:nvCxnSpPr>
        <p:spPr>
          <a:xfrm>
            <a:off x="2138045" y="1828800"/>
            <a:ext cx="747670" cy="1116227"/>
          </a:xfrm>
          <a:prstGeom prst="straightConnector1">
            <a:avLst/>
          </a:prstGeom>
          <a:ln w="28575">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3874770" y="1828799"/>
            <a:ext cx="747670" cy="1116227"/>
          </a:xfrm>
          <a:prstGeom prst="straightConnector1">
            <a:avLst/>
          </a:prstGeom>
          <a:ln w="28575">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2701130" y="1828799"/>
            <a:ext cx="747670" cy="1116227"/>
          </a:xfrm>
          <a:prstGeom prst="straightConnector1">
            <a:avLst/>
          </a:prstGeom>
          <a:ln w="28575">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4719320" y="1828799"/>
            <a:ext cx="747670" cy="1116227"/>
          </a:xfrm>
          <a:prstGeom prst="straightConnector1">
            <a:avLst/>
          </a:prstGeom>
          <a:ln w="28575">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5466990" y="1828799"/>
            <a:ext cx="747670" cy="1116227"/>
          </a:xfrm>
          <a:prstGeom prst="straightConnector1">
            <a:avLst/>
          </a:prstGeom>
          <a:ln w="28575">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Соединительная линия уступом 34"/>
          <p:cNvCxnSpPr/>
          <p:nvPr/>
        </p:nvCxnSpPr>
        <p:spPr>
          <a:xfrm flipV="1">
            <a:off x="845820" y="3595685"/>
            <a:ext cx="2838450" cy="171938"/>
          </a:xfrm>
          <a:prstGeom prst="bentConnector3">
            <a:avLst>
              <a:gd name="adj1" fmla="val 100000"/>
            </a:avLst>
          </a:prstGeom>
          <a:ln w="28575">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Соединительная линия уступом 40"/>
          <p:cNvCxnSpPr/>
          <p:nvPr/>
        </p:nvCxnSpPr>
        <p:spPr>
          <a:xfrm flipV="1">
            <a:off x="1248253" y="3595685"/>
            <a:ext cx="2838450" cy="171938"/>
          </a:xfrm>
          <a:prstGeom prst="bentConnector3">
            <a:avLst>
              <a:gd name="adj1" fmla="val 100000"/>
            </a:avLst>
          </a:prstGeom>
          <a:ln w="28575">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Соединительная линия уступом 41"/>
          <p:cNvCxnSpPr/>
          <p:nvPr/>
        </p:nvCxnSpPr>
        <p:spPr>
          <a:xfrm flipV="1">
            <a:off x="1817381" y="3595683"/>
            <a:ext cx="2838450" cy="171938"/>
          </a:xfrm>
          <a:prstGeom prst="bentConnector3">
            <a:avLst>
              <a:gd name="adj1" fmla="val 100000"/>
            </a:avLst>
          </a:prstGeom>
          <a:ln w="28575">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p:nvPr/>
        </p:nvCxnSpPr>
        <p:spPr>
          <a:xfrm flipH="1">
            <a:off x="6302016" y="2844800"/>
            <a:ext cx="1509754" cy="627277"/>
          </a:xfrm>
          <a:prstGeom prst="straightConnector1">
            <a:avLst/>
          </a:prstGeom>
          <a:ln w="28575">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Соединительная линия уступом 45"/>
          <p:cNvCxnSpPr/>
          <p:nvPr/>
        </p:nvCxnSpPr>
        <p:spPr>
          <a:xfrm flipV="1">
            <a:off x="2402146" y="4879181"/>
            <a:ext cx="154960" cy="2382"/>
          </a:xfrm>
          <a:prstGeom prst="straightConnector1">
            <a:avLst/>
          </a:prstGeom>
          <a:ln w="28575">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Соединительная линия уступом 45"/>
          <p:cNvCxnSpPr/>
          <p:nvPr/>
        </p:nvCxnSpPr>
        <p:spPr>
          <a:xfrm flipV="1">
            <a:off x="2402146" y="4660103"/>
            <a:ext cx="154960" cy="2382"/>
          </a:xfrm>
          <a:prstGeom prst="straightConnector1">
            <a:avLst/>
          </a:prstGeom>
          <a:ln w="28575">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Соединительная линия уступом 45"/>
          <p:cNvCxnSpPr/>
          <p:nvPr/>
        </p:nvCxnSpPr>
        <p:spPr>
          <a:xfrm flipV="1">
            <a:off x="2402146" y="4441025"/>
            <a:ext cx="154960" cy="2382"/>
          </a:xfrm>
          <a:prstGeom prst="straightConnector1">
            <a:avLst/>
          </a:prstGeom>
          <a:ln w="28575">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2402364" y="4430184"/>
            <a:ext cx="0" cy="529960"/>
          </a:xfrm>
          <a:prstGeom prst="line">
            <a:avLst/>
          </a:prstGeom>
          <a:ln w="28575">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flipV="1">
            <a:off x="833120" y="4946848"/>
            <a:ext cx="1564492" cy="4762"/>
          </a:xfrm>
          <a:prstGeom prst="line">
            <a:avLst/>
          </a:prstGeom>
          <a:ln w="28575">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7" name="Прямая со стрелкой 66"/>
          <p:cNvCxnSpPr/>
          <p:nvPr/>
        </p:nvCxnSpPr>
        <p:spPr>
          <a:xfrm flipH="1" flipV="1">
            <a:off x="3192443" y="5105289"/>
            <a:ext cx="439440" cy="881174"/>
          </a:xfrm>
          <a:prstGeom prst="straightConnector1">
            <a:avLst/>
          </a:prstGeom>
          <a:ln w="28575">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8" name="Прямая со стрелкой 67"/>
          <p:cNvCxnSpPr/>
          <p:nvPr/>
        </p:nvCxnSpPr>
        <p:spPr>
          <a:xfrm flipV="1">
            <a:off x="3615214" y="5123385"/>
            <a:ext cx="1832169" cy="863078"/>
          </a:xfrm>
          <a:prstGeom prst="straightConnector1">
            <a:avLst/>
          </a:prstGeom>
          <a:ln w="28575">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 name="Группа 1"/>
          <p:cNvGrpSpPr/>
          <p:nvPr/>
        </p:nvGrpSpPr>
        <p:grpSpPr>
          <a:xfrm>
            <a:off x="1063260" y="1339249"/>
            <a:ext cx="1074986" cy="465787"/>
            <a:chOff x="1063260" y="1339249"/>
            <a:chExt cx="1074986" cy="465787"/>
          </a:xfrm>
        </p:grpSpPr>
        <p:sp>
          <p:nvSpPr>
            <p:cNvPr id="71" name="Скругленный прямоугольник 70"/>
            <p:cNvSpPr/>
            <p:nvPr/>
          </p:nvSpPr>
          <p:spPr>
            <a:xfrm>
              <a:off x="1063260" y="1339249"/>
              <a:ext cx="1074986" cy="465787"/>
            </a:xfrm>
            <a:prstGeom prst="roundRect">
              <a:avLst>
                <a:gd name="adj" fmla="val 9149"/>
              </a:avLst>
            </a:prstGeom>
            <a:gradFill>
              <a:gsLst>
                <a:gs pos="0">
                  <a:schemeClr val="accent4">
                    <a:lumMod val="67000"/>
                    <a:alpha val="90000"/>
                  </a:schemeClr>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Текст 2"/>
            <p:cNvSpPr txBox="1">
              <a:spLocks/>
            </p:cNvSpPr>
            <p:nvPr/>
          </p:nvSpPr>
          <p:spPr>
            <a:xfrm>
              <a:off x="1084692" y="1370311"/>
              <a:ext cx="1050372" cy="394259"/>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000"/>
                </a:lnSpc>
                <a:spcBef>
                  <a:spcPts val="0"/>
                </a:spcBef>
              </a:pPr>
              <a:r>
                <a:rPr lang="ru-RU" sz="1000" dirty="0"/>
                <a:t>Код региона</a:t>
              </a:r>
            </a:p>
            <a:p>
              <a:pPr algn="ctr">
                <a:lnSpc>
                  <a:spcPts val="1000"/>
                </a:lnSpc>
                <a:spcBef>
                  <a:spcPts val="0"/>
                </a:spcBef>
              </a:pPr>
              <a:r>
                <a:rPr lang="ru-RU" sz="1000" dirty="0"/>
                <a:t>(заполняется автоматически) </a:t>
              </a:r>
            </a:p>
          </p:txBody>
        </p:sp>
      </p:grpSp>
      <p:cxnSp>
        <p:nvCxnSpPr>
          <p:cNvPr id="73" name="Прямая соединительная линия 72"/>
          <p:cNvCxnSpPr/>
          <p:nvPr/>
        </p:nvCxnSpPr>
        <p:spPr>
          <a:xfrm flipV="1">
            <a:off x="1417135" y="1836883"/>
            <a:ext cx="729846" cy="4762"/>
          </a:xfrm>
          <a:prstGeom prst="line">
            <a:avLst/>
          </a:prstGeom>
          <a:ln w="28575">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p:cNvCxnSpPr/>
          <p:nvPr/>
        </p:nvCxnSpPr>
        <p:spPr>
          <a:xfrm flipV="1">
            <a:off x="2697272" y="1834502"/>
            <a:ext cx="729846" cy="4762"/>
          </a:xfrm>
          <a:prstGeom prst="line">
            <a:avLst/>
          </a:prstGeom>
          <a:ln w="28575">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 name="Группа 2"/>
          <p:cNvGrpSpPr/>
          <p:nvPr/>
        </p:nvGrpSpPr>
        <p:grpSpPr>
          <a:xfrm>
            <a:off x="2416055" y="1339248"/>
            <a:ext cx="1182485" cy="465787"/>
            <a:chOff x="2416055" y="1339248"/>
            <a:chExt cx="1182485" cy="465787"/>
          </a:xfrm>
        </p:grpSpPr>
        <p:sp>
          <p:nvSpPr>
            <p:cNvPr id="75" name="Скругленный прямоугольник 74"/>
            <p:cNvSpPr/>
            <p:nvPr/>
          </p:nvSpPr>
          <p:spPr>
            <a:xfrm>
              <a:off x="2416055" y="1339248"/>
              <a:ext cx="1182485" cy="465787"/>
            </a:xfrm>
            <a:prstGeom prst="roundRect">
              <a:avLst>
                <a:gd name="adj" fmla="val 9149"/>
              </a:avLst>
            </a:prstGeom>
            <a:gradFill>
              <a:gsLst>
                <a:gs pos="0">
                  <a:schemeClr val="accent4">
                    <a:lumMod val="67000"/>
                    <a:alpha val="90000"/>
                  </a:schemeClr>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Текст 2"/>
            <p:cNvSpPr txBox="1">
              <a:spLocks/>
            </p:cNvSpPr>
            <p:nvPr/>
          </p:nvSpPr>
          <p:spPr>
            <a:xfrm>
              <a:off x="2431257" y="1352978"/>
              <a:ext cx="1153346" cy="433685"/>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000"/>
                </a:lnSpc>
                <a:spcBef>
                  <a:spcPts val="0"/>
                </a:spcBef>
              </a:pPr>
              <a:r>
                <a:rPr lang="ru-RU" sz="1000" dirty="0"/>
                <a:t>Код</a:t>
              </a:r>
            </a:p>
            <a:p>
              <a:pPr algn="ctr">
                <a:lnSpc>
                  <a:spcPts val="1000"/>
                </a:lnSpc>
                <a:spcBef>
                  <a:spcPts val="0"/>
                </a:spcBef>
              </a:pPr>
              <a:r>
                <a:rPr lang="ru-RU" sz="1000" dirty="0"/>
                <a:t>образовательной</a:t>
              </a:r>
            </a:p>
            <a:p>
              <a:pPr algn="ctr">
                <a:lnSpc>
                  <a:spcPts val="1000"/>
                </a:lnSpc>
                <a:spcBef>
                  <a:spcPts val="0"/>
                </a:spcBef>
              </a:pPr>
              <a:r>
                <a:rPr lang="ru-RU" sz="1000" dirty="0"/>
                <a:t>организации </a:t>
              </a:r>
            </a:p>
          </p:txBody>
        </p:sp>
      </p:grpSp>
      <p:cxnSp>
        <p:nvCxnSpPr>
          <p:cNvPr id="77" name="Прямая соединительная линия 76"/>
          <p:cNvCxnSpPr/>
          <p:nvPr/>
        </p:nvCxnSpPr>
        <p:spPr>
          <a:xfrm flipV="1">
            <a:off x="3875794" y="1834500"/>
            <a:ext cx="498495" cy="4762"/>
          </a:xfrm>
          <a:prstGeom prst="line">
            <a:avLst/>
          </a:prstGeom>
          <a:ln w="28575">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6" name="Группа 5"/>
          <p:cNvGrpSpPr/>
          <p:nvPr/>
        </p:nvGrpSpPr>
        <p:grpSpPr>
          <a:xfrm>
            <a:off x="3840546" y="1331294"/>
            <a:ext cx="606802" cy="477054"/>
            <a:chOff x="3840546" y="1331294"/>
            <a:chExt cx="606802" cy="477054"/>
          </a:xfrm>
        </p:grpSpPr>
        <p:sp>
          <p:nvSpPr>
            <p:cNvPr id="78" name="Скругленный прямоугольник 77"/>
            <p:cNvSpPr/>
            <p:nvPr/>
          </p:nvSpPr>
          <p:spPr>
            <a:xfrm>
              <a:off x="3840546" y="1339248"/>
              <a:ext cx="606802" cy="465787"/>
            </a:xfrm>
            <a:prstGeom prst="roundRect">
              <a:avLst>
                <a:gd name="adj" fmla="val 9149"/>
              </a:avLst>
            </a:prstGeom>
            <a:gradFill>
              <a:gsLst>
                <a:gs pos="0">
                  <a:schemeClr val="accent4">
                    <a:lumMod val="67000"/>
                    <a:alpha val="90000"/>
                  </a:schemeClr>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Текст 2"/>
            <p:cNvSpPr txBox="1">
              <a:spLocks/>
            </p:cNvSpPr>
            <p:nvPr/>
          </p:nvSpPr>
          <p:spPr>
            <a:xfrm>
              <a:off x="3851857" y="1331294"/>
              <a:ext cx="592907" cy="477054"/>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000"/>
                </a:lnSpc>
                <a:spcBef>
                  <a:spcPts val="0"/>
                </a:spcBef>
              </a:pPr>
              <a:r>
                <a:rPr lang="ru-RU" sz="1000" dirty="0"/>
                <a:t>Номер</a:t>
              </a:r>
            </a:p>
            <a:p>
              <a:pPr algn="ctr">
                <a:lnSpc>
                  <a:spcPts val="1000"/>
                </a:lnSpc>
                <a:spcBef>
                  <a:spcPts val="0"/>
                </a:spcBef>
              </a:pPr>
              <a:r>
                <a:rPr lang="ru-RU" sz="1000" dirty="0"/>
                <a:t>класса,</a:t>
              </a:r>
            </a:p>
            <a:p>
              <a:pPr algn="ctr">
                <a:lnSpc>
                  <a:spcPts val="1000"/>
                </a:lnSpc>
                <a:spcBef>
                  <a:spcPts val="0"/>
                </a:spcBef>
              </a:pPr>
              <a:r>
                <a:rPr lang="ru-RU" sz="1000" dirty="0"/>
                <a:t>Буква</a:t>
              </a:r>
            </a:p>
          </p:txBody>
        </p:sp>
      </p:grpSp>
      <p:cxnSp>
        <p:nvCxnSpPr>
          <p:cNvPr id="80" name="Прямая соединительная линия 79"/>
          <p:cNvCxnSpPr/>
          <p:nvPr/>
        </p:nvCxnSpPr>
        <p:spPr>
          <a:xfrm flipV="1">
            <a:off x="4716600" y="1830282"/>
            <a:ext cx="501215" cy="3780"/>
          </a:xfrm>
          <a:prstGeom prst="line">
            <a:avLst/>
          </a:prstGeom>
          <a:ln w="28575">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p:cNvCxnSpPr/>
          <p:nvPr/>
        </p:nvCxnSpPr>
        <p:spPr>
          <a:xfrm>
            <a:off x="5466990" y="1835942"/>
            <a:ext cx="527093" cy="2"/>
          </a:xfrm>
          <a:prstGeom prst="line">
            <a:avLst/>
          </a:prstGeom>
          <a:ln w="28575">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8" name="Группа 7"/>
          <p:cNvGrpSpPr/>
          <p:nvPr/>
        </p:nvGrpSpPr>
        <p:grpSpPr>
          <a:xfrm>
            <a:off x="4663537" y="1458746"/>
            <a:ext cx="610114" cy="336287"/>
            <a:chOff x="4663537" y="1458746"/>
            <a:chExt cx="610114" cy="336287"/>
          </a:xfrm>
        </p:grpSpPr>
        <p:sp>
          <p:nvSpPr>
            <p:cNvPr id="82" name="Скругленный прямоугольник 81"/>
            <p:cNvSpPr/>
            <p:nvPr/>
          </p:nvSpPr>
          <p:spPr>
            <a:xfrm>
              <a:off x="4663537" y="1458746"/>
              <a:ext cx="610114" cy="336287"/>
            </a:xfrm>
            <a:prstGeom prst="roundRect">
              <a:avLst>
                <a:gd name="adj" fmla="val 9149"/>
              </a:avLst>
            </a:prstGeom>
            <a:gradFill>
              <a:gsLst>
                <a:gs pos="0">
                  <a:schemeClr val="accent4">
                    <a:lumMod val="67000"/>
                    <a:alpha val="90000"/>
                  </a:schemeClr>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Текст 2"/>
            <p:cNvSpPr txBox="1">
              <a:spLocks/>
            </p:cNvSpPr>
            <p:nvPr/>
          </p:nvSpPr>
          <p:spPr>
            <a:xfrm>
              <a:off x="4758214" y="1469130"/>
              <a:ext cx="429512" cy="317103"/>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000"/>
                </a:lnSpc>
                <a:spcBef>
                  <a:spcPts val="0"/>
                </a:spcBef>
              </a:pPr>
              <a:r>
                <a:rPr lang="ru-RU" sz="1000" dirty="0"/>
                <a:t>Код</a:t>
              </a:r>
            </a:p>
            <a:p>
              <a:pPr algn="ctr">
                <a:lnSpc>
                  <a:spcPts val="1000"/>
                </a:lnSpc>
                <a:spcBef>
                  <a:spcPts val="0"/>
                </a:spcBef>
              </a:pPr>
              <a:r>
                <a:rPr lang="ru-RU" sz="1000" dirty="0"/>
                <a:t>ППЭ</a:t>
              </a:r>
            </a:p>
          </p:txBody>
        </p:sp>
      </p:grpSp>
      <p:grpSp>
        <p:nvGrpSpPr>
          <p:cNvPr id="11" name="Группа 10"/>
          <p:cNvGrpSpPr/>
          <p:nvPr/>
        </p:nvGrpSpPr>
        <p:grpSpPr>
          <a:xfrm>
            <a:off x="5445120" y="1456694"/>
            <a:ext cx="807653" cy="349953"/>
            <a:chOff x="5445120" y="1456694"/>
            <a:chExt cx="807653" cy="349953"/>
          </a:xfrm>
        </p:grpSpPr>
        <p:sp>
          <p:nvSpPr>
            <p:cNvPr id="84" name="Скругленный прямоугольник 83"/>
            <p:cNvSpPr/>
            <p:nvPr/>
          </p:nvSpPr>
          <p:spPr>
            <a:xfrm>
              <a:off x="5445120" y="1456694"/>
              <a:ext cx="807653" cy="349953"/>
            </a:xfrm>
            <a:prstGeom prst="roundRect">
              <a:avLst>
                <a:gd name="adj" fmla="val 9149"/>
              </a:avLst>
            </a:prstGeom>
            <a:gradFill>
              <a:gsLst>
                <a:gs pos="0">
                  <a:schemeClr val="accent4">
                    <a:lumMod val="67000"/>
                    <a:alpha val="90000"/>
                  </a:schemeClr>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Текст 2"/>
            <p:cNvSpPr txBox="1">
              <a:spLocks/>
            </p:cNvSpPr>
            <p:nvPr/>
          </p:nvSpPr>
          <p:spPr>
            <a:xfrm>
              <a:off x="5453967" y="1473178"/>
              <a:ext cx="789160" cy="317103"/>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000"/>
                </a:lnSpc>
                <a:spcBef>
                  <a:spcPts val="0"/>
                </a:spcBef>
              </a:pPr>
              <a:r>
                <a:rPr lang="ru-RU" sz="1000" dirty="0"/>
                <a:t>Номер</a:t>
              </a:r>
            </a:p>
            <a:p>
              <a:pPr algn="ctr">
                <a:lnSpc>
                  <a:spcPts val="1000"/>
                </a:lnSpc>
                <a:spcBef>
                  <a:spcPts val="0"/>
                </a:spcBef>
              </a:pPr>
              <a:r>
                <a:rPr lang="ru-RU" sz="1000" dirty="0"/>
                <a:t>Аудитории</a:t>
              </a:r>
            </a:p>
          </p:txBody>
        </p:sp>
      </p:grpSp>
      <p:cxnSp>
        <p:nvCxnSpPr>
          <p:cNvPr id="89" name="Прямая соединительная линия 88"/>
          <p:cNvCxnSpPr/>
          <p:nvPr/>
        </p:nvCxnSpPr>
        <p:spPr>
          <a:xfrm>
            <a:off x="7795494" y="2849562"/>
            <a:ext cx="527093" cy="2"/>
          </a:xfrm>
          <a:prstGeom prst="line">
            <a:avLst/>
          </a:prstGeom>
          <a:ln w="28575">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Группа 13"/>
          <p:cNvGrpSpPr/>
          <p:nvPr/>
        </p:nvGrpSpPr>
        <p:grpSpPr>
          <a:xfrm>
            <a:off x="7701316" y="2463975"/>
            <a:ext cx="1300734" cy="349953"/>
            <a:chOff x="7701316" y="2463975"/>
            <a:chExt cx="1300734" cy="349953"/>
          </a:xfrm>
        </p:grpSpPr>
        <p:sp>
          <p:nvSpPr>
            <p:cNvPr id="90" name="Скругленный прямоугольник 89"/>
            <p:cNvSpPr/>
            <p:nvPr/>
          </p:nvSpPr>
          <p:spPr>
            <a:xfrm>
              <a:off x="7701316" y="2463975"/>
              <a:ext cx="1300734" cy="349953"/>
            </a:xfrm>
            <a:prstGeom prst="roundRect">
              <a:avLst>
                <a:gd name="adj" fmla="val 9149"/>
              </a:avLst>
            </a:prstGeom>
            <a:gradFill>
              <a:gsLst>
                <a:gs pos="0">
                  <a:schemeClr val="accent4">
                    <a:lumMod val="67000"/>
                    <a:alpha val="90000"/>
                  </a:schemeClr>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1" name="Текст 2"/>
            <p:cNvSpPr txBox="1">
              <a:spLocks/>
            </p:cNvSpPr>
            <p:nvPr/>
          </p:nvSpPr>
          <p:spPr>
            <a:xfrm>
              <a:off x="7718190" y="2478078"/>
              <a:ext cx="1270950" cy="317103"/>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000"/>
                </a:lnSpc>
                <a:spcBef>
                  <a:spcPts val="0"/>
                </a:spcBef>
              </a:pPr>
              <a:r>
                <a:rPr lang="ru-RU" sz="1000" dirty="0"/>
                <a:t>Подпись</a:t>
              </a:r>
            </a:p>
            <a:p>
              <a:pPr algn="ctr">
                <a:lnSpc>
                  <a:spcPts val="1000"/>
                </a:lnSpc>
                <a:spcBef>
                  <a:spcPts val="0"/>
                </a:spcBef>
              </a:pPr>
              <a:r>
                <a:rPr lang="ru-RU" sz="1000" dirty="0"/>
                <a:t>участника экзамена</a:t>
              </a:r>
            </a:p>
          </p:txBody>
        </p:sp>
      </p:grpSp>
      <p:grpSp>
        <p:nvGrpSpPr>
          <p:cNvPr id="17" name="Группа 16"/>
          <p:cNvGrpSpPr/>
          <p:nvPr/>
        </p:nvGrpSpPr>
        <p:grpSpPr>
          <a:xfrm>
            <a:off x="184891" y="2760849"/>
            <a:ext cx="1182485" cy="974170"/>
            <a:chOff x="184891" y="2760849"/>
            <a:chExt cx="1182485" cy="974170"/>
          </a:xfrm>
        </p:grpSpPr>
        <p:sp>
          <p:nvSpPr>
            <p:cNvPr id="92" name="Скругленный прямоугольник 91"/>
            <p:cNvSpPr/>
            <p:nvPr/>
          </p:nvSpPr>
          <p:spPr>
            <a:xfrm>
              <a:off x="184891" y="2760849"/>
              <a:ext cx="1182485" cy="974170"/>
            </a:xfrm>
            <a:prstGeom prst="roundRect">
              <a:avLst>
                <a:gd name="adj" fmla="val 6460"/>
              </a:avLst>
            </a:prstGeom>
            <a:gradFill>
              <a:gsLst>
                <a:gs pos="0">
                  <a:schemeClr val="accent4">
                    <a:lumMod val="67000"/>
                    <a:alpha val="90000"/>
                  </a:schemeClr>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3" name="Текст 2"/>
            <p:cNvSpPr txBox="1">
              <a:spLocks/>
            </p:cNvSpPr>
            <p:nvPr/>
          </p:nvSpPr>
          <p:spPr>
            <a:xfrm>
              <a:off x="200411" y="2796525"/>
              <a:ext cx="1155409" cy="900014"/>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000"/>
                </a:lnSpc>
                <a:spcBef>
                  <a:spcPts val="0"/>
                </a:spcBef>
              </a:pPr>
              <a:r>
                <a:rPr lang="ru-RU" sz="1000" dirty="0"/>
                <a:t>Код и наименование предмета.</a:t>
              </a:r>
            </a:p>
            <a:p>
              <a:pPr algn="ctr">
                <a:lnSpc>
                  <a:spcPts val="1000"/>
                </a:lnSpc>
                <a:spcBef>
                  <a:spcPts val="0"/>
                </a:spcBef>
              </a:pPr>
              <a:r>
                <a:rPr lang="ru-RU" sz="1000" dirty="0"/>
                <a:t>Дата проведения экзамена.</a:t>
              </a:r>
            </a:p>
            <a:p>
              <a:pPr algn="ctr">
                <a:lnSpc>
                  <a:spcPts val="1000"/>
                </a:lnSpc>
                <a:spcBef>
                  <a:spcPts val="0"/>
                </a:spcBef>
              </a:pPr>
              <a:r>
                <a:rPr lang="ru-RU" sz="1000" dirty="0"/>
                <a:t>(заполняется автоматически)</a:t>
              </a:r>
            </a:p>
          </p:txBody>
        </p:sp>
      </p:grpSp>
      <p:grpSp>
        <p:nvGrpSpPr>
          <p:cNvPr id="16" name="Группа 15"/>
          <p:cNvGrpSpPr/>
          <p:nvPr/>
        </p:nvGrpSpPr>
        <p:grpSpPr>
          <a:xfrm>
            <a:off x="184891" y="4297549"/>
            <a:ext cx="1182485" cy="619963"/>
            <a:chOff x="184891" y="4297549"/>
            <a:chExt cx="1182485" cy="619963"/>
          </a:xfrm>
        </p:grpSpPr>
        <p:sp>
          <p:nvSpPr>
            <p:cNvPr id="94" name="Скругленный прямоугольник 93"/>
            <p:cNvSpPr/>
            <p:nvPr/>
          </p:nvSpPr>
          <p:spPr>
            <a:xfrm>
              <a:off x="184891" y="4297549"/>
              <a:ext cx="1182485" cy="619963"/>
            </a:xfrm>
            <a:prstGeom prst="roundRect">
              <a:avLst>
                <a:gd name="adj" fmla="val 9149"/>
              </a:avLst>
            </a:prstGeom>
            <a:gradFill>
              <a:gsLst>
                <a:gs pos="0">
                  <a:schemeClr val="accent4">
                    <a:lumMod val="67000"/>
                    <a:alpha val="90000"/>
                  </a:schemeClr>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5" name="Текст 2"/>
            <p:cNvSpPr txBox="1">
              <a:spLocks/>
            </p:cNvSpPr>
            <p:nvPr/>
          </p:nvSpPr>
          <p:spPr>
            <a:xfrm>
              <a:off x="199571" y="4334121"/>
              <a:ext cx="1155409" cy="550267"/>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000"/>
                </a:lnSpc>
                <a:spcBef>
                  <a:spcPts val="0"/>
                </a:spcBef>
              </a:pPr>
              <a:r>
                <a:rPr lang="ru-RU" sz="1000" dirty="0"/>
                <a:t>ФИО</a:t>
              </a:r>
            </a:p>
            <a:p>
              <a:pPr algn="ctr">
                <a:lnSpc>
                  <a:spcPts val="1000"/>
                </a:lnSpc>
                <a:spcBef>
                  <a:spcPts val="0"/>
                </a:spcBef>
              </a:pPr>
              <a:r>
                <a:rPr lang="ru-RU" sz="1000" dirty="0"/>
                <a:t>(как в документе</a:t>
              </a:r>
            </a:p>
            <a:p>
              <a:pPr algn="ctr">
                <a:lnSpc>
                  <a:spcPts val="1000"/>
                </a:lnSpc>
                <a:spcBef>
                  <a:spcPts val="0"/>
                </a:spcBef>
              </a:pPr>
              <a:r>
                <a:rPr lang="ru-RU" sz="1000" dirty="0"/>
                <a:t>удостоверяющем личность)</a:t>
              </a:r>
            </a:p>
          </p:txBody>
        </p:sp>
      </p:grpSp>
      <p:cxnSp>
        <p:nvCxnSpPr>
          <p:cNvPr id="99" name="Прямая соединительная линия 98"/>
          <p:cNvCxnSpPr/>
          <p:nvPr/>
        </p:nvCxnSpPr>
        <p:spPr>
          <a:xfrm flipV="1">
            <a:off x="1980240" y="5984509"/>
            <a:ext cx="1640988" cy="1954"/>
          </a:xfrm>
          <a:prstGeom prst="line">
            <a:avLst/>
          </a:prstGeom>
          <a:ln w="28575">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5" name="Группа 14"/>
          <p:cNvGrpSpPr/>
          <p:nvPr/>
        </p:nvGrpSpPr>
        <p:grpSpPr>
          <a:xfrm>
            <a:off x="279241" y="5637417"/>
            <a:ext cx="3035938" cy="318139"/>
            <a:chOff x="279241" y="5637417"/>
            <a:chExt cx="3035938" cy="318139"/>
          </a:xfrm>
        </p:grpSpPr>
        <p:sp>
          <p:nvSpPr>
            <p:cNvPr id="101" name="Скругленный прямоугольник 100"/>
            <p:cNvSpPr/>
            <p:nvPr/>
          </p:nvSpPr>
          <p:spPr>
            <a:xfrm>
              <a:off x="279241" y="5637417"/>
              <a:ext cx="3035938" cy="318139"/>
            </a:xfrm>
            <a:prstGeom prst="roundRect">
              <a:avLst>
                <a:gd name="adj" fmla="val 15886"/>
              </a:avLst>
            </a:prstGeom>
            <a:gradFill>
              <a:gsLst>
                <a:gs pos="0">
                  <a:schemeClr val="accent4">
                    <a:lumMod val="67000"/>
                    <a:alpha val="90000"/>
                  </a:schemeClr>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 name="Текст 2"/>
            <p:cNvSpPr txBox="1">
              <a:spLocks/>
            </p:cNvSpPr>
            <p:nvPr/>
          </p:nvSpPr>
          <p:spPr>
            <a:xfrm>
              <a:off x="318718" y="5650027"/>
              <a:ext cx="2966423" cy="288275"/>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000"/>
                </a:lnSpc>
                <a:spcBef>
                  <a:spcPts val="0"/>
                </a:spcBef>
              </a:pPr>
              <a:r>
                <a:rPr lang="ru-RU" sz="1000" dirty="0"/>
                <a:t>Реквизиты документа, удостоверяющего личность: серия, номер</a:t>
              </a:r>
            </a:p>
          </p:txBody>
        </p:sp>
      </p:grpSp>
    </p:spTree>
    <p:extLst>
      <p:ext uri="{BB962C8B-B14F-4D97-AF65-F5344CB8AC3E}">
        <p14:creationId xmlns:p14="http://schemas.microsoft.com/office/powerpoint/2010/main" val="171024605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950773" y="4350237"/>
            <a:ext cx="4786346" cy="1214446"/>
          </a:xfrm>
          <a:prstGeom prst="rect">
            <a:avLst/>
          </a:prstGeom>
          <a:ln>
            <a:noFill/>
          </a:ln>
          <a:effectLst>
            <a:outerShdw blurRad="190500" algn="tl" rotWithShape="0">
              <a:srgbClr val="000000">
                <a:alpha val="70000"/>
              </a:srgbClr>
            </a:outerShdw>
          </a:effectLst>
        </p:spPr>
      </p:pic>
      <p:grpSp>
        <p:nvGrpSpPr>
          <p:cNvPr id="9" name="Группа 8"/>
          <p:cNvGrpSpPr/>
          <p:nvPr/>
        </p:nvGrpSpPr>
        <p:grpSpPr>
          <a:xfrm>
            <a:off x="523060" y="1491036"/>
            <a:ext cx="7794872" cy="692261"/>
            <a:chOff x="701552" y="5345424"/>
            <a:chExt cx="7794872" cy="159307"/>
          </a:xfrm>
        </p:grpSpPr>
        <p:sp>
          <p:nvSpPr>
            <p:cNvPr id="10" name="Скругленный прямоугольник 9"/>
            <p:cNvSpPr/>
            <p:nvPr/>
          </p:nvSpPr>
          <p:spPr>
            <a:xfrm>
              <a:off x="701552" y="5345424"/>
              <a:ext cx="7794872" cy="159307"/>
            </a:xfrm>
            <a:prstGeom prst="roundRect">
              <a:avLst>
                <a:gd name="adj" fmla="val 8305"/>
              </a:avLst>
            </a:prstGeom>
            <a:gradFill>
              <a:gsLst>
                <a:gs pos="0">
                  <a:srgbClr val="FF0000"/>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spAutoFit/>
            </a:bodyPr>
            <a:lstStyle/>
            <a:p>
              <a:pPr algn="ctr"/>
              <a:endParaRPr lang="ru-RU" dirty="0"/>
            </a:p>
          </p:txBody>
        </p:sp>
        <p:sp>
          <p:nvSpPr>
            <p:cNvPr id="11" name="Текст 2"/>
            <p:cNvSpPr txBox="1">
              <a:spLocks/>
            </p:cNvSpPr>
            <p:nvPr/>
          </p:nvSpPr>
          <p:spPr>
            <a:xfrm>
              <a:off x="788730" y="5367642"/>
              <a:ext cx="7620517" cy="110490"/>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В случае обнаружения ошибочного заполнения регистрационных полей участнику экзамена необходимо внести соответствующие исправления.</a:t>
              </a:r>
            </a:p>
          </p:txBody>
        </p:sp>
      </p:grpSp>
      <p:grpSp>
        <p:nvGrpSpPr>
          <p:cNvPr id="12" name="Группа 11"/>
          <p:cNvGrpSpPr/>
          <p:nvPr/>
        </p:nvGrpSpPr>
        <p:grpSpPr>
          <a:xfrm>
            <a:off x="599260" y="2762151"/>
            <a:ext cx="7091845" cy="348497"/>
            <a:chOff x="559884" y="3138077"/>
            <a:chExt cx="7091845" cy="348497"/>
          </a:xfrm>
        </p:grpSpPr>
        <p:sp>
          <p:nvSpPr>
            <p:cNvPr id="13" name="Скругленный прямоугольник 12"/>
            <p:cNvSpPr/>
            <p:nvPr/>
          </p:nvSpPr>
          <p:spPr>
            <a:xfrm>
              <a:off x="559884" y="3138077"/>
              <a:ext cx="7091845" cy="348497"/>
            </a:xfrm>
            <a:prstGeom prst="roundRect">
              <a:avLst/>
            </a:prstGeom>
            <a:gradFill>
              <a:gsLst>
                <a:gs pos="0">
                  <a:schemeClr val="accent4">
                    <a:lumMod val="67000"/>
                    <a:alpha val="90000"/>
                  </a:schemeClr>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14" name="Текст 2"/>
            <p:cNvSpPr txBox="1">
              <a:spLocks/>
            </p:cNvSpPr>
            <p:nvPr/>
          </p:nvSpPr>
          <p:spPr>
            <a:xfrm>
              <a:off x="583790" y="3174094"/>
              <a:ext cx="6447132" cy="258532"/>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200" dirty="0"/>
                <a:t>Исправления могут быть выполнены следующим способом:</a:t>
              </a:r>
            </a:p>
          </p:txBody>
        </p:sp>
      </p:grpSp>
      <p:grpSp>
        <p:nvGrpSpPr>
          <p:cNvPr id="15" name="Группа 14"/>
          <p:cNvGrpSpPr/>
          <p:nvPr/>
        </p:nvGrpSpPr>
        <p:grpSpPr>
          <a:xfrm>
            <a:off x="950773" y="2846090"/>
            <a:ext cx="7091845" cy="1532722"/>
            <a:chOff x="559884" y="3007895"/>
            <a:chExt cx="7091845" cy="590931"/>
          </a:xfrm>
        </p:grpSpPr>
        <p:sp>
          <p:nvSpPr>
            <p:cNvPr id="16" name="Скругленный прямоугольник 15"/>
            <p:cNvSpPr/>
            <p:nvPr/>
          </p:nvSpPr>
          <p:spPr>
            <a:xfrm>
              <a:off x="559884" y="3153918"/>
              <a:ext cx="7091845" cy="316815"/>
            </a:xfrm>
            <a:prstGeom prst="roundRect">
              <a:avLst>
                <a:gd name="adj" fmla="val 10371"/>
              </a:avLst>
            </a:prstGeom>
            <a:gradFill>
              <a:gsLst>
                <a:gs pos="0">
                  <a:schemeClr val="accent4">
                    <a:lumMod val="67000"/>
                    <a:alpha val="90000"/>
                  </a:schemeClr>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17" name="Текст 2"/>
            <p:cNvSpPr txBox="1">
              <a:spLocks/>
            </p:cNvSpPr>
            <p:nvPr/>
          </p:nvSpPr>
          <p:spPr>
            <a:xfrm>
              <a:off x="583790" y="3007895"/>
              <a:ext cx="6447132" cy="590931"/>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200" dirty="0"/>
                <a:t>Зачеркивание ранее написанных символов (цифр, букв) и заполнение свободных клеток справа новыми символами (возможно только при наличии достаточного количества оставшихся свободных клеточек) </a:t>
              </a:r>
            </a:p>
          </p:txBody>
        </p:sp>
      </p:grpSp>
      <p:sp>
        <p:nvSpPr>
          <p:cNvPr id="18" name="Заголовок 1"/>
          <p:cNvSpPr>
            <a:spLocks noGrp="1"/>
          </p:cNvSpPr>
          <p:nvPr>
            <p:ph type="title"/>
          </p:nvPr>
        </p:nvSpPr>
        <p:spPr>
          <a:xfrm>
            <a:off x="4117183" y="147902"/>
            <a:ext cx="4697848" cy="764280"/>
          </a:xfrm>
        </p:spPr>
        <p:txBody>
          <a:bodyPr/>
          <a:lstStyle/>
          <a:p>
            <a:pPr algn="ctr"/>
            <a:r>
              <a:rPr lang="ru-RU" sz="2500" dirty="0"/>
              <a:t>Заполнение бланка ответов №1</a:t>
            </a:r>
            <a:br>
              <a:rPr lang="ru-RU" sz="2500" dirty="0"/>
            </a:br>
            <a:r>
              <a:rPr lang="ru-RU" sz="2500" dirty="0"/>
              <a:t>(Верхняя часть)</a:t>
            </a:r>
          </a:p>
        </p:txBody>
      </p:sp>
    </p:spTree>
    <p:extLst>
      <p:ext uri="{BB962C8B-B14F-4D97-AF65-F5344CB8AC3E}">
        <p14:creationId xmlns:p14="http://schemas.microsoft.com/office/powerpoint/2010/main" val="410505049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117183" y="147902"/>
            <a:ext cx="4697848" cy="764280"/>
          </a:xfrm>
        </p:spPr>
        <p:txBody>
          <a:bodyPr/>
          <a:lstStyle/>
          <a:p>
            <a:pPr algn="ctr"/>
            <a:r>
              <a:rPr lang="ru-RU" sz="2500" dirty="0"/>
              <a:t>Заполнение бланка ответов №1</a:t>
            </a:r>
            <a:br>
              <a:rPr lang="ru-RU" sz="2500" dirty="0"/>
            </a:br>
            <a:r>
              <a:rPr lang="ru-RU" sz="2500" dirty="0"/>
              <a:t>(Средняя часть)</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398" y="2337347"/>
            <a:ext cx="2952750" cy="464901"/>
          </a:xfrm>
          <a:prstGeom prst="rect">
            <a:avLst/>
          </a:prstGeom>
          <a:ln>
            <a:noFill/>
          </a:ln>
          <a:effectLst>
            <a:outerShdw blurRad="190500" algn="tl" rotWithShape="0">
              <a:srgbClr val="000000">
                <a:alpha val="70000"/>
              </a:srgbClr>
            </a:outerShdw>
          </a:effectLst>
        </p:spPr>
      </p:pic>
      <p:grpSp>
        <p:nvGrpSpPr>
          <p:cNvPr id="2" name="Группа 1"/>
          <p:cNvGrpSpPr/>
          <p:nvPr/>
        </p:nvGrpSpPr>
        <p:grpSpPr>
          <a:xfrm>
            <a:off x="550080" y="994388"/>
            <a:ext cx="8123130" cy="1443844"/>
            <a:chOff x="550080" y="1060018"/>
            <a:chExt cx="8123130" cy="1312585"/>
          </a:xfrm>
        </p:grpSpPr>
        <p:sp>
          <p:nvSpPr>
            <p:cNvPr id="6" name="Прямоугольная выноска 5"/>
            <p:cNvSpPr/>
            <p:nvPr/>
          </p:nvSpPr>
          <p:spPr>
            <a:xfrm>
              <a:off x="559884" y="1060018"/>
              <a:ext cx="8113326" cy="1312585"/>
            </a:xfrm>
            <a:custGeom>
              <a:avLst/>
              <a:gdLst>
                <a:gd name="connsiteX0" fmla="*/ 0 w 8113326"/>
                <a:gd name="connsiteY0" fmla="*/ 0 h 916725"/>
                <a:gd name="connsiteX1" fmla="*/ 1352221 w 8113326"/>
                <a:gd name="connsiteY1" fmla="*/ 0 h 916725"/>
                <a:gd name="connsiteX2" fmla="*/ 1352221 w 8113326"/>
                <a:gd name="connsiteY2" fmla="*/ 0 h 916725"/>
                <a:gd name="connsiteX3" fmla="*/ 3380553 w 8113326"/>
                <a:gd name="connsiteY3" fmla="*/ 0 h 916725"/>
                <a:gd name="connsiteX4" fmla="*/ 8113326 w 8113326"/>
                <a:gd name="connsiteY4" fmla="*/ 0 h 916725"/>
                <a:gd name="connsiteX5" fmla="*/ 8113326 w 8113326"/>
                <a:gd name="connsiteY5" fmla="*/ 534756 h 916725"/>
                <a:gd name="connsiteX6" fmla="*/ 8113326 w 8113326"/>
                <a:gd name="connsiteY6" fmla="*/ 534756 h 916725"/>
                <a:gd name="connsiteX7" fmla="*/ 8113326 w 8113326"/>
                <a:gd name="connsiteY7" fmla="*/ 763938 h 916725"/>
                <a:gd name="connsiteX8" fmla="*/ 8113326 w 8113326"/>
                <a:gd name="connsiteY8" fmla="*/ 916725 h 916725"/>
                <a:gd name="connsiteX9" fmla="*/ 3380553 w 8113326"/>
                <a:gd name="connsiteY9" fmla="*/ 916725 h 916725"/>
                <a:gd name="connsiteX10" fmla="*/ 754864 w 8113326"/>
                <a:gd name="connsiteY10" fmla="*/ 1312585 h 916725"/>
                <a:gd name="connsiteX11" fmla="*/ 1352221 w 8113326"/>
                <a:gd name="connsiteY11" fmla="*/ 916725 h 916725"/>
                <a:gd name="connsiteX12" fmla="*/ 0 w 8113326"/>
                <a:gd name="connsiteY12" fmla="*/ 916725 h 916725"/>
                <a:gd name="connsiteX13" fmla="*/ 0 w 8113326"/>
                <a:gd name="connsiteY13" fmla="*/ 763938 h 916725"/>
                <a:gd name="connsiteX14" fmla="*/ 0 w 8113326"/>
                <a:gd name="connsiteY14" fmla="*/ 534756 h 916725"/>
                <a:gd name="connsiteX15" fmla="*/ 0 w 8113326"/>
                <a:gd name="connsiteY15" fmla="*/ 534756 h 916725"/>
                <a:gd name="connsiteX16" fmla="*/ 0 w 8113326"/>
                <a:gd name="connsiteY16" fmla="*/ 0 h 916725"/>
                <a:gd name="connsiteX0" fmla="*/ 0 w 8113326"/>
                <a:gd name="connsiteY0" fmla="*/ 0 h 1312585"/>
                <a:gd name="connsiteX1" fmla="*/ 1352221 w 8113326"/>
                <a:gd name="connsiteY1" fmla="*/ 0 h 1312585"/>
                <a:gd name="connsiteX2" fmla="*/ 1352221 w 8113326"/>
                <a:gd name="connsiteY2" fmla="*/ 0 h 1312585"/>
                <a:gd name="connsiteX3" fmla="*/ 3380553 w 8113326"/>
                <a:gd name="connsiteY3" fmla="*/ 0 h 1312585"/>
                <a:gd name="connsiteX4" fmla="*/ 8113326 w 8113326"/>
                <a:gd name="connsiteY4" fmla="*/ 0 h 1312585"/>
                <a:gd name="connsiteX5" fmla="*/ 8113326 w 8113326"/>
                <a:gd name="connsiteY5" fmla="*/ 534756 h 1312585"/>
                <a:gd name="connsiteX6" fmla="*/ 8113326 w 8113326"/>
                <a:gd name="connsiteY6" fmla="*/ 534756 h 1312585"/>
                <a:gd name="connsiteX7" fmla="*/ 8113326 w 8113326"/>
                <a:gd name="connsiteY7" fmla="*/ 763938 h 1312585"/>
                <a:gd name="connsiteX8" fmla="*/ 8113326 w 8113326"/>
                <a:gd name="connsiteY8" fmla="*/ 916725 h 1312585"/>
                <a:gd name="connsiteX9" fmla="*/ 2431228 w 8113326"/>
                <a:gd name="connsiteY9" fmla="*/ 913550 h 1312585"/>
                <a:gd name="connsiteX10" fmla="*/ 754864 w 8113326"/>
                <a:gd name="connsiteY10" fmla="*/ 1312585 h 1312585"/>
                <a:gd name="connsiteX11" fmla="*/ 1352221 w 8113326"/>
                <a:gd name="connsiteY11" fmla="*/ 916725 h 1312585"/>
                <a:gd name="connsiteX12" fmla="*/ 0 w 8113326"/>
                <a:gd name="connsiteY12" fmla="*/ 916725 h 1312585"/>
                <a:gd name="connsiteX13" fmla="*/ 0 w 8113326"/>
                <a:gd name="connsiteY13" fmla="*/ 763938 h 1312585"/>
                <a:gd name="connsiteX14" fmla="*/ 0 w 8113326"/>
                <a:gd name="connsiteY14" fmla="*/ 534756 h 1312585"/>
                <a:gd name="connsiteX15" fmla="*/ 0 w 8113326"/>
                <a:gd name="connsiteY15" fmla="*/ 534756 h 1312585"/>
                <a:gd name="connsiteX16" fmla="*/ 0 w 8113326"/>
                <a:gd name="connsiteY16" fmla="*/ 0 h 131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13326" h="1312585">
                  <a:moveTo>
                    <a:pt x="0" y="0"/>
                  </a:moveTo>
                  <a:lnTo>
                    <a:pt x="1352221" y="0"/>
                  </a:lnTo>
                  <a:lnTo>
                    <a:pt x="1352221" y="0"/>
                  </a:lnTo>
                  <a:lnTo>
                    <a:pt x="3380553" y="0"/>
                  </a:lnTo>
                  <a:lnTo>
                    <a:pt x="8113326" y="0"/>
                  </a:lnTo>
                  <a:lnTo>
                    <a:pt x="8113326" y="534756"/>
                  </a:lnTo>
                  <a:lnTo>
                    <a:pt x="8113326" y="534756"/>
                  </a:lnTo>
                  <a:lnTo>
                    <a:pt x="8113326" y="763938"/>
                  </a:lnTo>
                  <a:lnTo>
                    <a:pt x="8113326" y="916725"/>
                  </a:lnTo>
                  <a:lnTo>
                    <a:pt x="2431228" y="913550"/>
                  </a:lnTo>
                  <a:lnTo>
                    <a:pt x="754864" y="1312585"/>
                  </a:lnTo>
                  <a:lnTo>
                    <a:pt x="1352221" y="916725"/>
                  </a:lnTo>
                  <a:lnTo>
                    <a:pt x="0" y="916725"/>
                  </a:lnTo>
                  <a:lnTo>
                    <a:pt x="0" y="763938"/>
                  </a:lnTo>
                  <a:lnTo>
                    <a:pt x="0" y="534756"/>
                  </a:lnTo>
                  <a:lnTo>
                    <a:pt x="0" y="534756"/>
                  </a:lnTo>
                  <a:lnTo>
                    <a:pt x="0" y="0"/>
                  </a:lnTo>
                  <a:close/>
                </a:path>
              </a:pathLst>
            </a:custGeom>
            <a:gradFill flip="none" rotWithShape="1">
              <a:gsLst>
                <a:gs pos="0">
                  <a:schemeClr val="accent4">
                    <a:lumMod val="67000"/>
                    <a:alpha val="60000"/>
                  </a:schemeClr>
                </a:gs>
                <a:gs pos="63000">
                  <a:srgbClr val="FFF0C1"/>
                </a:gs>
                <a:gs pos="100000">
                  <a:schemeClr val="accent4">
                    <a:lumMod val="60000"/>
                    <a:lumOff val="40000"/>
                  </a:schemeClr>
                </a:gs>
              </a:gsLst>
              <a:lin ang="16200000" scaled="0"/>
              <a:tileRect/>
            </a:gradFill>
            <a:ln cap="rnd">
              <a:solidFill>
                <a:schemeClr val="bg1"/>
              </a:solidFill>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ru-RU"/>
            </a:p>
          </p:txBody>
        </p:sp>
        <p:sp>
          <p:nvSpPr>
            <p:cNvPr id="7" name="Текст 2"/>
            <p:cNvSpPr txBox="1">
              <a:spLocks/>
            </p:cNvSpPr>
            <p:nvPr/>
          </p:nvSpPr>
          <p:spPr>
            <a:xfrm>
              <a:off x="550080" y="1088630"/>
              <a:ext cx="8097795" cy="867930"/>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Краткий ответ записывается слева направо от номера задания, начиная с первой ячейки. Каждый символ записывается в отдельную ячейку. Ответ на задание с кратким ответом нужно записать в такой форме, в которой требуется в инструкции к данному заданию (или группе заданий), размещенной в КИМ перед соответствующим заданием или группой заданий. </a:t>
              </a:r>
            </a:p>
          </p:txBody>
        </p:sp>
      </p:grpSp>
      <p:grpSp>
        <p:nvGrpSpPr>
          <p:cNvPr id="3" name="Группа 2"/>
          <p:cNvGrpSpPr/>
          <p:nvPr/>
        </p:nvGrpSpPr>
        <p:grpSpPr>
          <a:xfrm>
            <a:off x="507630" y="2885116"/>
            <a:ext cx="7939682" cy="480131"/>
            <a:chOff x="559884" y="3063295"/>
            <a:chExt cx="7091845" cy="480131"/>
          </a:xfrm>
        </p:grpSpPr>
        <p:sp>
          <p:nvSpPr>
            <p:cNvPr id="11" name="Скругленный прямоугольник 10"/>
            <p:cNvSpPr/>
            <p:nvPr/>
          </p:nvSpPr>
          <p:spPr>
            <a:xfrm>
              <a:off x="559884" y="3138077"/>
              <a:ext cx="7091845" cy="348497"/>
            </a:xfrm>
            <a:prstGeom prst="roundRect">
              <a:avLst/>
            </a:prstGeom>
            <a:gradFill>
              <a:gsLst>
                <a:gs pos="0">
                  <a:schemeClr val="accent4">
                    <a:lumMod val="67000"/>
                    <a:alpha val="90000"/>
                  </a:schemeClr>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12" name="Текст 2"/>
            <p:cNvSpPr txBox="1">
              <a:spLocks/>
            </p:cNvSpPr>
            <p:nvPr/>
          </p:nvSpPr>
          <p:spPr>
            <a:xfrm>
              <a:off x="583790" y="3063295"/>
              <a:ext cx="6447132" cy="480131"/>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Краткий ответ в соответствии с инструкцией к заданию может быть записан только в виде:</a:t>
              </a:r>
            </a:p>
          </p:txBody>
        </p:sp>
      </p:grpSp>
      <p:grpSp>
        <p:nvGrpSpPr>
          <p:cNvPr id="8" name="Группа 7"/>
          <p:cNvGrpSpPr/>
          <p:nvPr/>
        </p:nvGrpSpPr>
        <p:grpSpPr>
          <a:xfrm>
            <a:off x="1014052" y="3390214"/>
            <a:ext cx="7606904" cy="2370369"/>
            <a:chOff x="1066306" y="3538950"/>
            <a:chExt cx="7606904" cy="1958983"/>
          </a:xfrm>
        </p:grpSpPr>
        <p:sp>
          <p:nvSpPr>
            <p:cNvPr id="15" name="Скругленный прямоугольник 14"/>
            <p:cNvSpPr/>
            <p:nvPr/>
          </p:nvSpPr>
          <p:spPr>
            <a:xfrm>
              <a:off x="1066306" y="3538950"/>
              <a:ext cx="7606904" cy="1958983"/>
            </a:xfrm>
            <a:prstGeom prst="roundRect">
              <a:avLst>
                <a:gd name="adj" fmla="val 4476"/>
              </a:avLst>
            </a:prstGeom>
            <a:gradFill>
              <a:gsLst>
                <a:gs pos="0">
                  <a:schemeClr val="accent4">
                    <a:lumMod val="67000"/>
                    <a:alpha val="90000"/>
                  </a:schemeClr>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16" name="Текст 2"/>
            <p:cNvSpPr txBox="1">
              <a:spLocks/>
            </p:cNvSpPr>
            <p:nvPr/>
          </p:nvSpPr>
          <p:spPr>
            <a:xfrm>
              <a:off x="1066306" y="3595595"/>
              <a:ext cx="7606904" cy="1816786"/>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ru-RU" dirty="0"/>
                <a:t>- одной цифры</a:t>
              </a:r>
            </a:p>
            <a:p>
              <a:pPr>
                <a:spcBef>
                  <a:spcPts val="600"/>
                </a:spcBef>
              </a:pPr>
              <a:r>
                <a:rPr lang="ru-RU" dirty="0"/>
                <a:t>- целого числа (возможно использование знака «минус»)</a:t>
              </a:r>
            </a:p>
            <a:p>
              <a:pPr>
                <a:spcBef>
                  <a:spcPts val="600"/>
                </a:spcBef>
              </a:pPr>
              <a:r>
                <a:rPr lang="ru-RU" dirty="0"/>
                <a:t>- конечной десятичной дроби (возможно использование знака «минус»)</a:t>
              </a:r>
            </a:p>
            <a:p>
              <a:pPr>
                <a:spcBef>
                  <a:spcPts val="600"/>
                </a:spcBef>
              </a:pPr>
              <a:r>
                <a:rPr lang="ru-RU" dirty="0"/>
                <a:t>- последовательности символов, состоящей из букв и (или) цифр. В случае если ответ на   задание требуется записать в виде последовательности цифр (чисел) или букв, то ответ в поле бланка ответа № 1 необходимо записать в соответствии с инструкцией к заданию: в виде последовательности цифр (чисел) или букв, т.е. нельзя оставлять пустые клеточки между цифрами (числами) или буквами. При оценивании кратких ответов на задания, где ответом является последовательность символов, порядок следования символов последовательности влияет на оценивание такого ответа.</a:t>
              </a:r>
            </a:p>
          </p:txBody>
        </p:sp>
      </p:grpSp>
      <p:grpSp>
        <p:nvGrpSpPr>
          <p:cNvPr id="10" name="Группа 9"/>
          <p:cNvGrpSpPr/>
          <p:nvPr/>
        </p:nvGrpSpPr>
        <p:grpSpPr>
          <a:xfrm>
            <a:off x="507630" y="5725605"/>
            <a:ext cx="8170520" cy="867930"/>
            <a:chOff x="559884" y="5650949"/>
            <a:chExt cx="7091845" cy="867930"/>
          </a:xfrm>
        </p:grpSpPr>
        <p:sp>
          <p:nvSpPr>
            <p:cNvPr id="17" name="Скругленный прямоугольник 16"/>
            <p:cNvSpPr/>
            <p:nvPr/>
          </p:nvSpPr>
          <p:spPr>
            <a:xfrm>
              <a:off x="559884" y="5776886"/>
              <a:ext cx="7091845" cy="627277"/>
            </a:xfrm>
            <a:prstGeom prst="roundRect">
              <a:avLst>
                <a:gd name="adj" fmla="val 13339"/>
              </a:avLst>
            </a:prstGeom>
            <a:gradFill>
              <a:gsLst>
                <a:gs pos="0">
                  <a:srgbClr val="FF0000"/>
                </a:gs>
                <a:gs pos="45000">
                  <a:srgbClr val="FFF0C1"/>
                </a:gs>
                <a:gs pos="100000">
                  <a:schemeClr val="accent4">
                    <a:lumMod val="60000"/>
                    <a:lumOff val="40000"/>
                  </a:schemeClr>
                </a:gs>
              </a:gsLst>
              <a:lin ang="162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Текст 2"/>
            <p:cNvSpPr txBox="1">
              <a:spLocks/>
            </p:cNvSpPr>
            <p:nvPr/>
          </p:nvSpPr>
          <p:spPr>
            <a:xfrm>
              <a:off x="624191" y="5650949"/>
              <a:ext cx="6447131" cy="867930"/>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Не разрешается использовать при записи ответа на задания с кратким ответом никакие иные символы, кроме символов кириллицы, латиницы, арабских цифр, запятой и знака «дефис» («минус»), диакритических знаков, образцы которых даны в верхней части бланка.</a:t>
              </a:r>
            </a:p>
          </p:txBody>
        </p:sp>
      </p:grpSp>
    </p:spTree>
    <p:extLst>
      <p:ext uri="{BB962C8B-B14F-4D97-AF65-F5344CB8AC3E}">
        <p14:creationId xmlns:p14="http://schemas.microsoft.com/office/powerpoint/2010/main" val="40322599"/>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hT4qWUsE"/>
  <p:tag name="ARTICULATE_SLIDE_COUNT" val="14"/>
  <p:tag name="ARTICULATE_PROJECT_OPEN" val="0"/>
</p:tagLst>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549758_TF16401594.potx" id="{4FB84857-FC92-4614-BE85-027E42796DE4}" vid="{58850FB5-D4C1-4432-858E-F81FDC0C5012}"/>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Таймеры в классе (часы)</Template>
  <TotalTime>0</TotalTime>
  <Words>1680</Words>
  <Application>Microsoft Office PowerPoint</Application>
  <PresentationFormat>Экран (4:3)</PresentationFormat>
  <Paragraphs>101</Paragraphs>
  <Slides>19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19</vt:i4>
      </vt:variant>
    </vt:vector>
  </HeadingPairs>
  <TitlesOfParts>
    <vt:vector size="23" baseType="lpstr">
      <vt:lpstr>Arial</vt:lpstr>
      <vt:lpstr>Calibri</vt:lpstr>
      <vt:lpstr>Calibri Light</vt:lpstr>
      <vt:lpstr>Тема Office</vt:lpstr>
      <vt:lpstr>Инструкция по заполнению бланков ГИА – 9  2025</vt:lpstr>
      <vt:lpstr>Бланки ответов</vt:lpstr>
      <vt:lpstr>Общие положения</vt:lpstr>
      <vt:lpstr>Общие положения</vt:lpstr>
      <vt:lpstr>Общие положения</vt:lpstr>
      <vt:lpstr>Заполнение бланка ответов №1</vt:lpstr>
      <vt:lpstr>Заполнение бланка ответов №1 (Верхняя часть)</vt:lpstr>
      <vt:lpstr>Заполнение бланка ответов №1 (Верхняя часть)</vt:lpstr>
      <vt:lpstr>Заполнение бланка ответов №1 (Средняя часть)</vt:lpstr>
      <vt:lpstr>Заполнение бланка ответов №1 (Нижняя часть)</vt:lpstr>
      <vt:lpstr>Замена ошибочных ответов</vt:lpstr>
      <vt:lpstr>Количество заполненных полей «Замена ошибочных ответов»</vt:lpstr>
      <vt:lpstr>Заполнение бланка ответов №2</vt:lpstr>
      <vt:lpstr>Заполнение бланка ответов №2 (Нижняя часть)</vt:lpstr>
      <vt:lpstr>Заполнение дополнительного бланка ответов №2</vt:lpstr>
      <vt:lpstr>Заполнение дополнительного бланка ответов №2</vt:lpstr>
      <vt:lpstr>Презентация PowerPoint</vt:lpstr>
      <vt:lpstr>Заполнение дополнительного бланка ответов №2</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1</dc:creator>
  <cp:lastModifiedBy>user</cp:lastModifiedBy>
  <cp:revision>2</cp:revision>
  <dcterms:created xsi:type="dcterms:W3CDTF">2025-04-26T21:35:57Z</dcterms:created>
  <dcterms:modified xsi:type="dcterms:W3CDTF">2025-05-07T06:03:58Z</dcterms:modified>
</cp:coreProperties>
</file>