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313" r:id="rId3"/>
    <p:sldId id="336" r:id="rId4"/>
    <p:sldId id="312" r:id="rId5"/>
    <p:sldId id="259" r:id="rId6"/>
    <p:sldId id="291" r:id="rId7"/>
    <p:sldId id="292" r:id="rId8"/>
    <p:sldId id="316" r:id="rId9"/>
    <p:sldId id="332" r:id="rId10"/>
    <p:sldId id="333" r:id="rId11"/>
    <p:sldId id="334" r:id="rId12"/>
    <p:sldId id="318" r:id="rId13"/>
    <p:sldId id="319" r:id="rId14"/>
    <p:sldId id="317" r:id="rId15"/>
    <p:sldId id="296" r:id="rId16"/>
    <p:sldId id="321" r:id="rId17"/>
    <p:sldId id="301" r:id="rId18"/>
    <p:sldId id="324" r:id="rId19"/>
    <p:sldId id="325" r:id="rId20"/>
    <p:sldId id="302" r:id="rId21"/>
    <p:sldId id="326" r:id="rId22"/>
    <p:sldId id="327" r:id="rId23"/>
    <p:sldId id="328" r:id="rId24"/>
    <p:sldId id="335" r:id="rId25"/>
    <p:sldId id="306" r:id="rId26"/>
    <p:sldId id="330" r:id="rId27"/>
    <p:sldId id="331" r:id="rId28"/>
    <p:sldId id="280" r:id="rId29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</p:embeddedFont>
    <p:embeddedFont>
      <p:font typeface="Nixie One" panose="020B0604020202020204" charset="0"/>
      <p:regular r:id="rId43"/>
    </p:embeddedFont>
    <p:embeddedFont>
      <p:font typeface="Roboto Slab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057"/>
    <a:srgbClr val="FF5B5B"/>
    <a:srgbClr val="FF9900"/>
    <a:srgbClr val="FF8021"/>
    <a:srgbClr val="EEEB75"/>
    <a:srgbClr val="FF8989"/>
    <a:srgbClr val="000000"/>
    <a:srgbClr val="FF6969"/>
    <a:srgbClr val="FBF878"/>
    <a:srgbClr val="DE5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ВТМ 14.05.2025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027" name="Picture 3" descr="F:\Инструктаж 27.02 ВТМ\МР ЕГЭ 2024\2024-02-26_19-48-08.png"/>
          <p:cNvPicPr>
            <a:picLocks noChangeAspect="1" noChangeArrowheads="1"/>
          </p:cNvPicPr>
          <p:nvPr/>
        </p:nvPicPr>
        <p:blipFill>
          <a:blip r:embed="rId2"/>
          <a:srcRect b="11006"/>
          <a:stretch>
            <a:fillRect/>
          </a:stretch>
        </p:blipFill>
        <p:spPr bwMode="auto">
          <a:xfrm>
            <a:off x="823406" y="1277903"/>
            <a:ext cx="5894083" cy="36513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277" y="486382"/>
            <a:ext cx="614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ЕГЭ </a:t>
            </a:r>
          </a:p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 иностранным языкам (устная часть)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sp>
        <p:nvSpPr>
          <p:cNvPr id="31" name="Овал 6">
            <a:extLst>
              <a:ext uri="{FF2B5EF4-FFF2-40B4-BE49-F238E27FC236}">
                <a16:creationId xmlns:a16="http://schemas.microsoft.com/office/drawing/2014/main" id="{1671C3A5-5656-4D9C-8A3D-BDAFDC35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454150"/>
            <a:ext cx="290402" cy="86022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D4FA46-90CC-4F21-868B-C00718D5961E}"/>
              </a:ext>
            </a:extLst>
          </p:cNvPr>
          <p:cNvSpPr txBox="1"/>
          <p:nvPr/>
        </p:nvSpPr>
        <p:spPr>
          <a:xfrm>
            <a:off x="4711700" y="2014789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54755-0BC5-4B5D-A2B0-AFF8E31276FE}"/>
              </a:ext>
            </a:extLst>
          </p:cNvPr>
          <p:cNvSpPr txBox="1"/>
          <p:nvPr/>
        </p:nvSpPr>
        <p:spPr>
          <a:xfrm>
            <a:off x="5146217" y="2006600"/>
            <a:ext cx="68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2  3  4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0D578-B198-4F35-B002-3CFCF484BC2D}"/>
              </a:ext>
            </a:extLst>
          </p:cNvPr>
          <p:cNvSpPr txBox="1"/>
          <p:nvPr/>
        </p:nvSpPr>
        <p:spPr>
          <a:xfrm>
            <a:off x="167862" y="1522346"/>
            <a:ext cx="86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1=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19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24" y="298998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654998" y="2989985"/>
            <a:ext cx="2438399" cy="1128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0" y="1404025"/>
            <a:ext cx="2460284" cy="14994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774376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743799" y="567010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11781" y="2989985"/>
            <a:ext cx="24384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929616" y="2989985"/>
            <a:ext cx="2438399" cy="11280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65283" y="4132274"/>
            <a:ext cx="236706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90993" y="3175741"/>
            <a:ext cx="2438400" cy="0"/>
          </a:xfrm>
          <a:prstGeom prst="line">
            <a:avLst/>
          </a:prstGeom>
          <a:ln w="25400">
            <a:solidFill>
              <a:srgbClr val="12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3936372" y="3188238"/>
            <a:ext cx="2393021" cy="808667"/>
          </a:xfrm>
          <a:prstGeom prst="line">
            <a:avLst/>
          </a:prstGeom>
          <a:ln w="25400">
            <a:solidFill>
              <a:srgbClr val="12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6661" y="3996905"/>
            <a:ext cx="2367064" cy="0"/>
          </a:xfrm>
          <a:prstGeom prst="line">
            <a:avLst/>
          </a:prstGeom>
          <a:ln w="25400">
            <a:solidFill>
              <a:srgbClr val="12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58" y="1403769"/>
            <a:ext cx="2460284" cy="14994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5B1D5B-3A4C-4B91-B625-ACC50648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09" y="1358661"/>
            <a:ext cx="2460284" cy="1747429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9E2ECCBD-E811-43AA-AA9D-CC5D33E3E3AE}"/>
              </a:ext>
            </a:extLst>
          </p:cNvPr>
          <p:cNvSpPr/>
          <p:nvPr/>
        </p:nvSpPr>
        <p:spPr>
          <a:xfrm>
            <a:off x="1109133" y="2903261"/>
            <a:ext cx="2065867" cy="1378622"/>
          </a:xfrm>
          <a:prstGeom prst="noSmoking">
            <a:avLst>
              <a:gd name="adj" fmla="val 4210"/>
            </a:avLst>
          </a:prstGeom>
          <a:solidFill>
            <a:srgbClr val="FF0000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DDFA3-7E06-4064-8CCB-DA421FA71071}"/>
              </a:ext>
            </a:extLst>
          </p:cNvPr>
          <p:cNvSpPr txBox="1"/>
          <p:nvPr/>
        </p:nvSpPr>
        <p:spPr>
          <a:xfrm>
            <a:off x="6752489" y="1062824"/>
            <a:ext cx="1993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/>
              <a:t>Z</a:t>
            </a:r>
            <a:r>
              <a:rPr lang="ru-RU" dirty="0"/>
              <a:t>» ставится только по окончанию всех развернутых ответов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87006592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(раздел «Говорение)               и Информатике и ИКТ (КЕГЭ)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3F58E-19BB-F745-5C82-79705B57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2" y="970239"/>
            <a:ext cx="3028601" cy="3981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18EC2-3E5F-BF56-38EF-2C92182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95" y="966553"/>
            <a:ext cx="3246400" cy="3984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B9BD-F4EC-2CDA-B2A9-889EF79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9" y="423367"/>
            <a:ext cx="3250477" cy="42167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1221</Words>
  <Application>Microsoft Office PowerPoint</Application>
  <PresentationFormat>Экран (16:9)</PresentationFormat>
  <Paragraphs>188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 Black</vt:lpstr>
      <vt:lpstr>Garamond</vt:lpstr>
      <vt:lpstr>Courier New</vt:lpstr>
      <vt:lpstr>Times New Roman</vt:lpstr>
      <vt:lpstr>Arial</vt:lpstr>
      <vt:lpstr>Nixie One</vt:lpstr>
      <vt:lpstr>Bookman Old Style</vt:lpstr>
      <vt:lpstr>Century Gothic</vt:lpstr>
      <vt:lpstr>Roboto Slab</vt:lpstr>
      <vt:lpstr>Warwick template</vt:lpstr>
      <vt:lpstr>ПРАВИЛА ЗАПОЛНЕНИЯ БЛАНКОВ  ЕГЭ-2025 ВТМ 14.05.2025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216</cp:revision>
  <cp:lastPrinted>2024-02-27T11:01:26Z</cp:lastPrinted>
  <dcterms:modified xsi:type="dcterms:W3CDTF">2025-05-06T05:53:20Z</dcterms:modified>
</cp:coreProperties>
</file>