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13" r:id="rId3"/>
    <p:sldId id="315" r:id="rId4"/>
    <p:sldId id="312" r:id="rId5"/>
    <p:sldId id="259" r:id="rId6"/>
    <p:sldId id="291" r:id="rId7"/>
    <p:sldId id="292" r:id="rId8"/>
    <p:sldId id="316" r:id="rId9"/>
    <p:sldId id="332" r:id="rId10"/>
    <p:sldId id="334" r:id="rId11"/>
    <p:sldId id="318" r:id="rId12"/>
    <p:sldId id="319" r:id="rId13"/>
    <p:sldId id="317" r:id="rId14"/>
    <p:sldId id="296" r:id="rId15"/>
    <p:sldId id="321" r:id="rId16"/>
    <p:sldId id="301" r:id="rId17"/>
    <p:sldId id="324" r:id="rId18"/>
    <p:sldId id="325" r:id="rId19"/>
    <p:sldId id="302" r:id="rId20"/>
    <p:sldId id="326" r:id="rId21"/>
    <p:sldId id="327" r:id="rId22"/>
    <p:sldId id="328" r:id="rId23"/>
    <p:sldId id="306" r:id="rId24"/>
    <p:sldId id="330" r:id="rId25"/>
    <p:sldId id="331" r:id="rId26"/>
    <p:sldId id="280" r:id="rId27"/>
  </p:sldIdLst>
  <p:sldSz cx="9144000" cy="5143500" type="screen16x9"/>
  <p:notesSz cx="9928225" cy="6797675"/>
  <p:embeddedFontLst>
    <p:embeddedFont>
      <p:font typeface="Arial Black" panose="020B0A04020102020204" pitchFamily="34" charset="0"/>
      <p:bold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</p:embeddedFont>
    <p:embeddedFont>
      <p:font typeface="Nixie One" panose="020B0604020202020204" charset="0"/>
      <p:regular r:id="rId41"/>
    </p:embeddedFont>
    <p:embeddedFont>
      <p:font typeface="Roboto Slab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9900"/>
    <a:srgbClr val="FF8021"/>
    <a:srgbClr val="EEEB75"/>
    <a:srgbClr val="FF8989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476858" y="870290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573707" y="1151189"/>
            <a:ext cx="3450480" cy="2841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ЕГЭ-2025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РТМ 01.04.2025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97277" y="486382"/>
            <a:ext cx="614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КЕГЭ</a:t>
            </a:r>
          </a:p>
        </p:txBody>
      </p:sp>
      <p:pic>
        <p:nvPicPr>
          <p:cNvPr id="2050" name="Picture 2" descr="F:\Инструктаж 27.02 ВТМ\МР ЕГЭ 2024\2024-02-26_19-48-27.png"/>
          <p:cNvPicPr>
            <a:picLocks noChangeAspect="1" noChangeArrowheads="1"/>
          </p:cNvPicPr>
          <p:nvPr/>
        </p:nvPicPr>
        <p:blipFill>
          <a:blip r:embed="rId2"/>
          <a:srcRect b="7556"/>
          <a:stretch>
            <a:fillRect/>
          </a:stretch>
        </p:blipFill>
        <p:spPr bwMode="auto">
          <a:xfrm>
            <a:off x="0" y="1043898"/>
            <a:ext cx="6396038" cy="3590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34036" y="1606550"/>
            <a:ext cx="262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ответственного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организатора о соответствии контрольной суммы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станции КЕГЭ и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бланке регистрации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450" y="3778250"/>
            <a:ext cx="20954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участника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657850" y="3149600"/>
            <a:ext cx="787400" cy="419100"/>
          </a:xfrm>
          <a:prstGeom prst="straightConnector1">
            <a:avLst/>
          </a:prstGeom>
          <a:ln>
            <a:solidFill>
              <a:srgbClr val="FF5B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5511800" y="4101416"/>
            <a:ext cx="1009650" cy="1149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ГИА», ППЭ-21С, ППЭ-21-П1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только в том случае,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7" y="519728"/>
            <a:ext cx="2925208" cy="40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700" y="1727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200" y="17272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69341" y="2966730"/>
            <a:ext cx="520159" cy="424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978400" y="2997200"/>
            <a:ext cx="603250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4550" y="2000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800" y="20002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  <p:sp>
        <p:nvSpPr>
          <p:cNvPr id="31" name="Овал 6">
            <a:extLst>
              <a:ext uri="{FF2B5EF4-FFF2-40B4-BE49-F238E27FC236}">
                <a16:creationId xmlns:a16="http://schemas.microsoft.com/office/drawing/2014/main" id="{1671C3A5-5656-4D9C-8A3D-BDAFDC35B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454150"/>
            <a:ext cx="290402" cy="860227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D4FA46-90CC-4F21-868B-C00718D5961E}"/>
              </a:ext>
            </a:extLst>
          </p:cNvPr>
          <p:cNvSpPr txBox="1"/>
          <p:nvPr/>
        </p:nvSpPr>
        <p:spPr>
          <a:xfrm>
            <a:off x="4711700" y="2014789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854755-0BC5-4B5D-A2B0-AFF8E31276FE}"/>
              </a:ext>
            </a:extLst>
          </p:cNvPr>
          <p:cNvSpPr txBox="1"/>
          <p:nvPr/>
        </p:nvSpPr>
        <p:spPr>
          <a:xfrm>
            <a:off x="5146217" y="2006600"/>
            <a:ext cx="681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2  3  4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30D578-B198-4F35-B002-3CFCF484BC2D}"/>
              </a:ext>
            </a:extLst>
          </p:cNvPr>
          <p:cNvSpPr txBox="1"/>
          <p:nvPr/>
        </p:nvSpPr>
        <p:spPr>
          <a:xfrm>
            <a:off x="167862" y="1522346"/>
            <a:ext cx="86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1=</a:t>
            </a: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3371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00" y="27310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2710647"/>
            <a:ext cx="334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случае неправильного указания номера задания в области замены ошибочных ответов,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неправильный номер задания следует зачеркнуть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673350"/>
            <a:ext cx="4546600" cy="137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5778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8350" y="596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23950" y="882650"/>
            <a:ext cx="19050" cy="177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00AA28-3738-490C-82BE-26E7EBA6FD1F}"/>
              </a:ext>
            </a:extLst>
          </p:cNvPr>
          <p:cNvSpPr txBox="1"/>
          <p:nvPr/>
        </p:nvSpPr>
        <p:spPr>
          <a:xfrm>
            <a:off x="4136778" y="17716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pic>
        <p:nvPicPr>
          <p:cNvPr id="12" name="Рисунок 11" descr="C:\Users\николай\Desktop\scale_1200.jpg">
            <a:extLst>
              <a:ext uri="{FF2B5EF4-FFF2-40B4-BE49-F238E27FC236}">
                <a16:creationId xmlns:a16="http://schemas.microsoft.com/office/drawing/2014/main" id="{14D1B84F-8C47-418E-90AE-C27A5F20508C}"/>
              </a:ext>
            </a:extLst>
          </p:cNvPr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489530" y="1840522"/>
            <a:ext cx="969874" cy="1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0E7741-4518-45DB-8867-D75B417924D5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768350" y="750789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556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>
            <a:endCxn id="6" idx="4"/>
          </p:cNvCxnSpPr>
          <p:nvPr/>
        </p:nvCxnSpPr>
        <p:spPr>
          <a:xfrm flipH="1" flipV="1">
            <a:off x="4479925" y="244475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11750" y="241935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19" y="557847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24" y="298998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H="1">
            <a:off x="654998" y="2989985"/>
            <a:ext cx="2438399" cy="11280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45D7E-0DCE-4FE2-BE7E-7A5AB110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40" y="1404025"/>
            <a:ext cx="2460284" cy="14994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участником самостоятельно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4009" y="192257"/>
            <a:ext cx="883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по Информатике и ИКТ (КЕГЭ)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18EC2-3E5F-BF56-38EF-2C921822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81" y="996711"/>
            <a:ext cx="3246400" cy="39846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DB9BD-F4EC-2CDA-B2A9-889EF797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9" y="423367"/>
            <a:ext cx="3250477" cy="42167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 flipH="1">
            <a:off x="2996119" y="732817"/>
            <a:ext cx="3398196" cy="9273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948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1188</Words>
  <Application>Microsoft Office PowerPoint</Application>
  <PresentationFormat>Экран (16:9)</PresentationFormat>
  <Paragraphs>183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Times New Roman</vt:lpstr>
      <vt:lpstr>Century Gothic</vt:lpstr>
      <vt:lpstr>Arial</vt:lpstr>
      <vt:lpstr>Nixie One</vt:lpstr>
      <vt:lpstr>Roboto Slab</vt:lpstr>
      <vt:lpstr>Arial Black</vt:lpstr>
      <vt:lpstr>Garamond</vt:lpstr>
      <vt:lpstr>Courier New</vt:lpstr>
      <vt:lpstr>Bookman Old Style</vt:lpstr>
      <vt:lpstr>Warwick template</vt:lpstr>
      <vt:lpstr>ПРАВИЛА ЗАПОЛНЕНИЯ БЛАНКОВ  ЕГЭ-2025 РТМ 01.04.2025</vt:lpstr>
      <vt:lpstr>Презентация PowerPoint</vt:lpstr>
      <vt:lpstr>Презентация PowerPoint</vt:lpstr>
      <vt:lpstr>Презентация PowerPoint</vt:lpstr>
      <vt:lpstr>Бланк регистрации</vt:lpstr>
      <vt:lpstr>Презентация PowerPoint</vt:lpstr>
      <vt:lpstr>Средняя часть бланка регистрации</vt:lpstr>
      <vt:lpstr>Способы исправления ошибок при заполнении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Презентация PowerPoint</vt:lpstr>
      <vt:lpstr>Презентация PowerPoint</vt:lpstr>
      <vt:lpstr>Дополнительный бланк ответов №2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212</cp:revision>
  <cp:lastPrinted>2024-02-27T11:01:26Z</cp:lastPrinted>
  <dcterms:modified xsi:type="dcterms:W3CDTF">2025-03-27T05:53:42Z</dcterms:modified>
</cp:coreProperties>
</file>