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6" r:id="rId12"/>
    <p:sldId id="270" r:id="rId13"/>
    <p:sldId id="271" r:id="rId14"/>
    <p:sldId id="272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D6489-70DA-4D2D-9678-7C05978DA29A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3A869-9409-4391-80EF-1788C2625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BEF0B9CD-6EFC-6CBD-8E35-A32C4D61F9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>
            <a:noAutofit/>
          </a:bodyPr>
          <a:lstStyle/>
          <a:p>
            <a:pPr lvl="0"/>
            <a:fld id="{1D15A372-B3DA-4579-84B9-97396E6D9ACE}" type="slidenum">
              <a:t>8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0EE822A-7D62-36B0-1D87-9172B809FD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B81E5676-49E2-10F3-11C7-CAF214C418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865970DA-F589-64D3-E0D0-256D992C83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>
            <a:noAutofit/>
          </a:bodyPr>
          <a:lstStyle/>
          <a:p>
            <a:pPr lvl="0"/>
            <a:fld id="{BBBEFF3E-ECF9-4CAD-B159-FAE1E02F09EF}" type="slidenum"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3561438-4EED-D1D7-B548-580540952DF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B9FB50E6-FC7A-A84E-1120-6C84364CE1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B79384CE-11DD-6B63-B1B3-66121947D7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>
            <a:noAutofit/>
          </a:bodyPr>
          <a:lstStyle/>
          <a:p>
            <a:pPr lvl="0"/>
            <a:fld id="{FAA09376-1D39-43FA-8730-ADF8D2285416}" type="slidenum">
              <a:t>10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5709C4A-8300-263E-D13D-ABC0C8129F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8697543B-5EA5-D6FC-535C-12CDDF3A49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4A2AFD6F-CA27-E6D0-E855-A7A722E0F33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>
            <a:noAutofit/>
          </a:bodyPr>
          <a:lstStyle/>
          <a:p>
            <a:pPr lvl="0"/>
            <a:fld id="{4A4C85D5-E8F1-4928-BCCB-647BAC757838}" type="slidenum">
              <a:t>11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F0F580-8347-1514-46E7-BB06F88A46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75035E64-1022-C3B6-EC47-139AE2EB0E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1A80188-2684-4269-8227-E3B749A6E11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990576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1141560" y="4298400"/>
            <a:ext cx="990576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93940C-7F6E-4563-9986-ADC415D2AD9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14156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1720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CF93CD-DBDA-4D3B-A914-ABA92F4DF41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490640" y="266688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839720" y="266688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1141560" y="429840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490640" y="429840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839720" y="429840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2EAD703-8245-4FFF-9FD5-AE83451D419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B0BEEB-4346-4038-BE11-8990D019716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1070588-EDE6-4B11-8D95-FFE1B3BAC54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2CFBD90-F199-432B-B092-CE2FBA67C5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EA79686-2105-4AD6-95BD-03C6F6264E2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86A9F90-EF82-4182-87F5-774FD60E13E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760" cy="883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E8621C6-311E-48F0-B53D-096A870EC89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114156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8FFB03-5945-4D99-9A21-DD549FB206A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18F97E7-3EF1-4B83-ABEB-FCF69D3EFA18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1720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016C033-9943-4BDB-A635-E19FE6E9A94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1141560" y="4298400"/>
            <a:ext cx="990576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7DA2C56-F493-4C14-9517-5CC4A7D429B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990576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1141560" y="4298400"/>
            <a:ext cx="990576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CFA92C8-659C-494E-9F06-58E1F08753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114156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1720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33D877-9E4A-47EF-B3AB-5B29C1B75EC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490640" y="266688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839720" y="266688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1141560" y="429840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490640" y="429840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839720" y="4298400"/>
            <a:ext cx="318924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6B8400F-0489-4C9A-9F7D-4AEAA4D0CE3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7AEAAE-731D-48A1-8D6B-416D483C041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3557C6D-E702-447F-93D0-AAB852978C6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A5216C-FD92-4959-9C96-2497BFA50F3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760" cy="883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A048C7-0862-4E02-A36B-AF78091F5B5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114156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D4AD09-3CC4-4169-8760-61B4C15186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3123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17200" y="429840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0871108-B1D1-46D7-8395-14AE00BE8BF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14156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17200" y="2666880"/>
            <a:ext cx="483372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1141560" y="4298400"/>
            <a:ext cx="9905760" cy="1489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D9E760-2F43-4CE7-ADA7-34B80228F83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751040" y="609480"/>
            <a:ext cx="8676000" cy="3200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800" b="0" strike="noStrike" cap="all" spc="-1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lang="en-US" sz="4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900" b="1" strike="noStrike" spc="-1">
                <a:solidFill>
                  <a:srgbClr val="BFBFB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900" b="1" strike="noStrike" spc="-1">
                <a:solidFill>
                  <a:srgbClr val="BFBFBF"/>
                </a:solidFill>
                <a:latin typeface="Century Gothic"/>
              </a:rPr>
              <a:t>&lt;дата/время&gt;</a:t>
            </a:r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900" b="1" strike="noStrike" spc="-1">
                <a:solidFill>
                  <a:srgbClr val="BFBFB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82DC654-FC48-4740-BE36-75B9E146BB08}" type="slidenum">
              <a:rPr lang="en-US" sz="900" b="1" strike="noStrike" spc="-1">
                <a:solidFill>
                  <a:srgbClr val="BFBFBF"/>
                </a:solidFill>
                <a:latin typeface="Century Gothic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cap="small" spc="-1">
                <a:solidFill>
                  <a:srgbClr val="FFFFFF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cap="small" spc="-1">
                <a:solidFill>
                  <a:srgbClr val="FFFFFF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400" b="0" strike="noStrike" cap="small" spc="-1">
                <a:solidFill>
                  <a:srgbClr val="FFFFFF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400" b="0" strike="noStrike" cap="small" spc="-1">
                <a:solidFill>
                  <a:srgbClr val="FFFFFF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cap="small" spc="-1">
                <a:solidFill>
                  <a:srgbClr val="FFFFFF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cap="small" spc="-1">
                <a:solidFill>
                  <a:srgbClr val="FFFFFF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cap="small" spc="-1">
                <a:solidFill>
                  <a:srgbClr val="FFFFFF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760" cy="1904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lang="en-US" sz="3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141560" y="2666880"/>
            <a:ext cx="9905760" cy="3123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000" b="0" strike="noStrike" cap="small" spc="-1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743040" lvl="1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Century Gothic"/>
              </a:rPr>
              <a:t>Второй уровень</a:t>
            </a:r>
            <a:endParaRPr lang="en-US" sz="18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1200240" lvl="2" indent="-285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600" b="0" strike="noStrike" cap="small" spc="-1">
                <a:solidFill>
                  <a:srgbClr val="FFFFFF"/>
                </a:solidFill>
                <a:latin typeface="Century Gothic"/>
              </a:rPr>
              <a:t>Третий уровень</a:t>
            </a:r>
            <a:endParaRPr lang="en-US" sz="16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1542960" lvl="3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cap="small" spc="-1">
                <a:solidFill>
                  <a:srgbClr val="FFFFFF"/>
                </a:solidFill>
                <a:latin typeface="Century Gothic"/>
              </a:rPr>
              <a:t>Четвертый уровень</a:t>
            </a:r>
            <a:endParaRPr lang="en-US" sz="14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2000160" lvl="4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400" b="0" strike="noStrike" cap="small" spc="-1">
                <a:solidFill>
                  <a:srgbClr val="FFFFFF"/>
                </a:solidFill>
                <a:latin typeface="Century Gothic"/>
              </a:rPr>
              <a:t>Пятый уровень</a:t>
            </a:r>
            <a:endParaRPr lang="en-US" sz="14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837640" y="588312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900" b="1" strike="noStrike" spc="-1">
                <a:solidFill>
                  <a:srgbClr val="BFBFB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900" b="1" strike="noStrike" spc="-1">
                <a:solidFill>
                  <a:srgbClr val="BFBFBF"/>
                </a:solidFill>
                <a:latin typeface="Century Gothic"/>
              </a:rPr>
              <a:t>&lt;дата/время&gt;</a:t>
            </a:r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1141560" y="588312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10514160" y="5883120"/>
            <a:ext cx="5508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900" b="1" strike="noStrike" spc="-1">
                <a:solidFill>
                  <a:srgbClr val="BFBFB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A462C03-37B3-4484-AB60-ECF40498C43A}" type="slidenum">
              <a:rPr lang="en-US" sz="900" b="1" strike="noStrike" spc="-1">
                <a:solidFill>
                  <a:srgbClr val="BFBFBF"/>
                </a:solidFill>
                <a:latin typeface="Century Gothic"/>
              </a:rPr>
              <a:t>‹#›</a:t>
            </a:fld>
            <a:endParaRPr lang="ru-RU" sz="9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57880" y="195120"/>
            <a:ext cx="8676000" cy="1257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6600" b="0" strike="noStrike" cap="all" spc="-1">
                <a:solidFill>
                  <a:srgbClr val="FFFFFF"/>
                </a:solidFill>
                <a:latin typeface="Times New Roman"/>
                <a:ea typeface="Calibri"/>
              </a:rPr>
              <a:t>Установка </a:t>
            </a:r>
            <a:r>
              <a:rPr lang="en-US" sz="6600" b="0" strike="noStrike" cap="all" spc="-1">
                <a:solidFill>
                  <a:srgbClr val="FFFFFF"/>
                </a:solidFill>
                <a:latin typeface="Times New Roman"/>
                <a:ea typeface="Calibri"/>
              </a:rPr>
              <a:t>OBS</a:t>
            </a:r>
            <a:endParaRPr lang="en-US" sz="6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93840" y="1452600"/>
            <a:ext cx="11455200" cy="190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Для установки 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OBS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, необходима предустановка 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Microsoft Visual C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++ 2015-2019 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Redistributable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 (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x</a:t>
            </a: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64) – 14.28.29325. 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Название файла «VC_redist.x64.exe».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Далее устанавливаем</a:t>
            </a:r>
            <a:r>
              <a:rPr lang="en-US" sz="2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 «OBS-Studio-26.1.1-Full-Installer-x64.exe»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indent="0" algn="ctr">
              <a:lnSpc>
                <a:spcPct val="107000"/>
              </a:lnSpc>
              <a:spcBef>
                <a:spcPts val="561"/>
              </a:spcBef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800" b="0" strike="noStrike" cap="small" spc="-1">
                <a:solidFill>
                  <a:srgbClr val="FF0000"/>
                </a:solidFill>
                <a:latin typeface="Times New Roman"/>
                <a:ea typeface="Calibri"/>
              </a:rPr>
              <a:t>Толька для </a:t>
            </a:r>
            <a:r>
              <a:rPr lang="en-US" sz="2800" b="0" strike="noStrike" cap="small" spc="-1">
                <a:solidFill>
                  <a:srgbClr val="FF0000"/>
                </a:solidFill>
                <a:latin typeface="Times New Roman"/>
                <a:ea typeface="Calibri"/>
              </a:rPr>
              <a:t>WINDOWS 10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4" name="Рисунок 4"/>
          <p:cNvPicPr/>
          <p:nvPr/>
        </p:nvPicPr>
        <p:blipFill>
          <a:blip r:embed="rId2"/>
          <a:stretch/>
        </p:blipFill>
        <p:spPr>
          <a:xfrm>
            <a:off x="2971800" y="4419720"/>
            <a:ext cx="6417000" cy="2255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40771733-263D-6578-FE16-DBEFE3C6C4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86813" y="132812"/>
            <a:ext cx="8229627" cy="1500236"/>
          </a:xfrm>
        </p:spPr>
        <p:txBody>
          <a:bodyPr vert="horz"/>
          <a:lstStyle/>
          <a:p>
            <a:pPr lvl="0"/>
            <a:r>
              <a:rPr lang="ru-RU" dirty="0">
                <a:solidFill>
                  <a:schemeClr val="bg2"/>
                </a:solidFill>
              </a:rPr>
              <a:t>Дальше открываем код для установки программы и копируем первую строку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1F9DAB-E501-61A6-0FCA-F068AD197E2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59202" y="1516317"/>
            <a:ext cx="8654515" cy="5088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873C5874-9529-B1B6-BD8A-70F7739B6D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24094" y="-107004"/>
            <a:ext cx="8229627" cy="979756"/>
          </a:xfrm>
        </p:spPr>
        <p:txBody>
          <a:bodyPr vert="horz"/>
          <a:lstStyle/>
          <a:p>
            <a:pPr lvl="0"/>
            <a:r>
              <a:rPr lang="ru-RU" dirty="0">
                <a:solidFill>
                  <a:schemeClr val="bg2"/>
                </a:solidFill>
              </a:rPr>
              <a:t>Далее вставляем её в консоль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FA41AD-0D89-4E39-02C5-B16B93A3D7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7549" y="716831"/>
            <a:ext cx="7726921" cy="6014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70AD04-E8A7-2ABB-52C9-5E0D835BA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470" y="716831"/>
            <a:ext cx="4377530" cy="41881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758DC-BC66-9699-CF1A-BD20EB24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783389-4991-55F8-0E40-5039C611E85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B715AB-36BD-6F30-2391-CA98B4066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7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406C7-06A9-190F-40C8-DAD251C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97DB41-BD80-A70A-D6C6-C0788AFDA32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F07427-F6AF-D7CC-1B2D-228DE083F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60240" y="396720"/>
            <a:ext cx="10680480" cy="926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rgbClr val="FFFFFF"/>
                </a:solidFill>
                <a:latin typeface="Times New Roman"/>
                <a:ea typeface="Calibri"/>
              </a:rPr>
              <a:t>Добавляем камеры для записи изображения</a:t>
            </a:r>
            <a:endParaRPr lang="en-US" sz="3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86" name="Объект 3"/>
          <p:cNvPicPr/>
          <p:nvPr/>
        </p:nvPicPr>
        <p:blipFill>
          <a:blip r:embed="rId2"/>
          <a:stretch/>
        </p:blipFill>
        <p:spPr>
          <a:xfrm>
            <a:off x="595440" y="1323720"/>
            <a:ext cx="7290000" cy="5025960"/>
          </a:xfrm>
          <a:prstGeom prst="rect">
            <a:avLst/>
          </a:prstGeom>
          <a:ln w="0">
            <a:noFill/>
          </a:ln>
        </p:spPr>
      </p:pic>
      <p:sp>
        <p:nvSpPr>
          <p:cNvPr id="87" name="Rectangle 5"/>
          <p:cNvSpPr/>
          <p:nvPr/>
        </p:nvSpPr>
        <p:spPr>
          <a:xfrm>
            <a:off x="7955640" y="1911240"/>
            <a:ext cx="4160520" cy="385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Подключить веб камеру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Во вкладке 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«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Источники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»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нажимаем на плюс. Выбираем 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«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Устройство захвата видео</a:t>
            </a:r>
            <a:r>
              <a:rPr lang="ru-RU" sz="2400" b="0" strike="noStrike" spc="-1">
                <a:solidFill>
                  <a:srgbClr val="FFFFFF"/>
                </a:solidFill>
                <a:latin typeface="Calibri"/>
                <a:ea typeface="Calibri"/>
              </a:rPr>
              <a:t>»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Называем «камера №1»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Выбираем устройство 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Нажимаем «ОК»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  <a:p>
            <a:pPr marL="457200" indent="-457200">
              <a:lnSpc>
                <a:spcPct val="107000"/>
              </a:lnSpc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Для второй камеры делаем те же действия.</a:t>
            </a:r>
            <a:endParaRPr lang="ru-RU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3"/>
          <p:cNvPicPr/>
          <p:nvPr/>
        </p:nvPicPr>
        <p:blipFill>
          <a:blip r:embed="rId2"/>
          <a:stretch/>
        </p:blipFill>
        <p:spPr>
          <a:xfrm>
            <a:off x="570240" y="184680"/>
            <a:ext cx="10704240" cy="645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8416800" y="3036960"/>
            <a:ext cx="3522960" cy="2837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С помощью мышки, сопоставляем изображение с камер.</a:t>
            </a:r>
            <a:endParaRPr lang="en-US" sz="24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Выбираем настройки</a:t>
            </a:r>
            <a:endParaRPr lang="en-US" sz="24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</a:pPr>
            <a:endParaRPr lang="en-US" sz="20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0" name="Рисунок 3"/>
          <p:cNvPicPr/>
          <p:nvPr/>
        </p:nvPicPr>
        <p:blipFill>
          <a:blip r:embed="rId2"/>
          <a:stretch/>
        </p:blipFill>
        <p:spPr>
          <a:xfrm>
            <a:off x="251640" y="134280"/>
            <a:ext cx="7734240" cy="620748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4"/>
          <p:cNvPicPr/>
          <p:nvPr/>
        </p:nvPicPr>
        <p:blipFill>
          <a:blip r:embed="rId3"/>
          <a:stretch/>
        </p:blipFill>
        <p:spPr>
          <a:xfrm>
            <a:off x="8120520" y="134280"/>
            <a:ext cx="3891960" cy="247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8472960" y="346320"/>
            <a:ext cx="3556440" cy="604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156240" indent="-285840">
              <a:lnSpc>
                <a:spcPct val="107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Во вкладке «Вывод» выбираем кодировщик «программный (х264)», формат записи </a:t>
            </a:r>
            <a:r>
              <a:rPr lang="en-US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MP</a:t>
            </a: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4 (обязательно так ваше видео будет весить меньше) и путь записи.</a:t>
            </a:r>
            <a:endParaRPr lang="en-US" sz="18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156240" indent="-285840">
              <a:lnSpc>
                <a:spcPct val="107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 </a:t>
            </a:r>
            <a:endParaRPr lang="en-US" sz="18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156240" indent="-285840">
              <a:lnSpc>
                <a:spcPct val="107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Нужно создать папку </a:t>
            </a:r>
            <a:endParaRPr lang="en-US" sz="18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156240" indent="-285840">
              <a:lnSpc>
                <a:spcPct val="107000"/>
              </a:lnSpc>
              <a:spcBef>
                <a:spcPts val="360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Пример наименование папки «Видео ППЭ 0001 аудитория 0002 дата 21.05.20__»</a:t>
            </a:r>
            <a:endParaRPr lang="en-US" sz="18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285840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18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Нажимаем «применить» и «ок»</a:t>
            </a:r>
            <a:endParaRPr lang="en-US" sz="18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3" name="Рисунок 3"/>
          <p:cNvPicPr/>
          <p:nvPr/>
        </p:nvPicPr>
        <p:blipFill>
          <a:blip r:embed="rId2"/>
          <a:stretch/>
        </p:blipFill>
        <p:spPr>
          <a:xfrm>
            <a:off x="481680" y="346320"/>
            <a:ext cx="7546320" cy="604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7684200" y="2666880"/>
            <a:ext cx="4152240" cy="363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156240" indent="-285840">
              <a:lnSpc>
                <a:spcPct val="107000"/>
              </a:lnSpc>
              <a:spcBef>
                <a:spcPts val="479"/>
              </a:spcBef>
              <a:spcAft>
                <a:spcPts val="799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Во вкладке «Аудио» выбираем микрофон.</a:t>
            </a:r>
            <a:endParaRPr lang="en-US" sz="24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Можно выбрать микрофон веб камеры или ноутбука</a:t>
            </a:r>
            <a:endParaRPr lang="en-US" sz="2400" b="0" strike="noStrike" cap="small" spc="-1">
              <a:solidFill>
                <a:srgbClr val="FFFFFF"/>
              </a:solidFill>
              <a:latin typeface="Century Gothic"/>
            </a:endParaRPr>
          </a:p>
          <a:p>
            <a:pPr marL="285840" indent="-2858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cap="small" spc="-1">
                <a:solidFill>
                  <a:srgbClr val="FFFFFF"/>
                </a:solidFill>
                <a:latin typeface="Times New Roman"/>
                <a:ea typeface="Calibri"/>
              </a:rPr>
              <a:t>Начинаем запись с камер</a:t>
            </a:r>
            <a:endParaRPr lang="en-US" sz="2400" b="0" strike="noStrike" cap="small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95" name="Рисунок 3"/>
          <p:cNvPicPr/>
          <p:nvPr/>
        </p:nvPicPr>
        <p:blipFill>
          <a:blip r:embed="rId2"/>
          <a:stretch/>
        </p:blipFill>
        <p:spPr>
          <a:xfrm>
            <a:off x="267480" y="218160"/>
            <a:ext cx="7156440" cy="620748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4"/>
          <p:cNvPicPr/>
          <p:nvPr/>
        </p:nvPicPr>
        <p:blipFill>
          <a:blip r:embed="rId3"/>
          <a:stretch/>
        </p:blipFill>
        <p:spPr>
          <a:xfrm>
            <a:off x="7607160" y="218160"/>
            <a:ext cx="4316760" cy="2448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Объект 4"/>
          <p:cNvPicPr/>
          <p:nvPr/>
        </p:nvPicPr>
        <p:blipFill>
          <a:blip r:embed="rId2"/>
          <a:srcRect l="3684" t="12422" r="11332" b="9807"/>
          <a:stretch/>
        </p:blipFill>
        <p:spPr>
          <a:xfrm>
            <a:off x="180000" y="180000"/>
            <a:ext cx="8100000" cy="3060000"/>
          </a:xfrm>
          <a:prstGeom prst="rect">
            <a:avLst/>
          </a:prstGeom>
          <a:ln w="0">
            <a:noFill/>
          </a:ln>
        </p:spPr>
      </p:pic>
      <p:pic>
        <p:nvPicPr>
          <p:cNvPr id="98" name="Объект 1"/>
          <p:cNvPicPr/>
          <p:nvPr/>
        </p:nvPicPr>
        <p:blipFill>
          <a:blip r:embed="rId3"/>
          <a:srcRect l="3420" t="7014" r="5689" b="17453"/>
          <a:stretch/>
        </p:blipFill>
        <p:spPr>
          <a:xfrm>
            <a:off x="180000" y="3420000"/>
            <a:ext cx="8100000" cy="3240000"/>
          </a:xfrm>
          <a:prstGeom prst="rect">
            <a:avLst/>
          </a:prstGeom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521560" y="720000"/>
            <a:ext cx="3538440" cy="2084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</a:rPr>
              <a:t>Заранее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</a:rPr>
              <a:t>оценить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</a:rPr>
              <a:t>захват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</a:rPr>
              <a:t>камер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 с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</a:rPr>
              <a:t>об</a:t>
            </a:r>
            <a:r>
              <a:rPr lang="ru-RU" sz="2800" b="0" strike="noStrike" spc="-1" dirty="0">
                <a:solidFill>
                  <a:srgbClr val="FFFFFF"/>
                </a:solidFill>
                <a:latin typeface="Arial"/>
              </a:rPr>
              <a:t>е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</a:rPr>
              <a:t>их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</a:rPr>
              <a:t>сторон</a:t>
            </a:r>
            <a:endParaRPr lang="en-US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8280000" y="4140000"/>
            <a:ext cx="3732120" cy="14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6000" algn="ctr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000" b="0" strike="noStrike" spc="-1" baseline="33000">
                <a:solidFill>
                  <a:srgbClr val="FFFFFF"/>
                </a:solidFill>
                <a:latin typeface="Arial"/>
              </a:rPr>
              <a:t>Проверить качество изображения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7A21809A-D2AB-99B9-E2AA-26315A9ADA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1560" y="609480"/>
            <a:ext cx="9461589" cy="827241"/>
          </a:xfrm>
        </p:spPr>
        <p:txBody>
          <a:bodyPr vert="horz"/>
          <a:lstStyle/>
          <a:p>
            <a:pPr lvl="0"/>
            <a:r>
              <a:rPr lang="ru-RU" dirty="0">
                <a:solidFill>
                  <a:schemeClr val="bg2"/>
                </a:solidFill>
              </a:rPr>
              <a:t>Как установить программу „obs“ на linux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299DE66-5F95-BF2C-B372-1FCEA49D58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21823" y="1469635"/>
            <a:ext cx="8392920" cy="827241"/>
          </a:xfrm>
        </p:spPr>
        <p:txBody>
          <a:bodyPr vert="horz"/>
          <a:lstStyle/>
          <a:p>
            <a:pPr lvl="0">
              <a:buSzPct val="45000"/>
              <a:buFont typeface="StarSymbol"/>
              <a:buChar char="●"/>
            </a:pPr>
            <a:r>
              <a:rPr lang="ru-RU" dirty="0">
                <a:solidFill>
                  <a:schemeClr val="bg2"/>
                </a:solidFill>
              </a:rPr>
              <a:t>Открываем браузер и пишем название сайта </a:t>
            </a:r>
            <a:r>
              <a:rPr lang="ru-RU">
                <a:solidFill>
                  <a:schemeClr val="bg2"/>
                </a:solidFill>
              </a:rPr>
              <a:t>с которого </a:t>
            </a:r>
            <a:r>
              <a:rPr lang="ru-RU" dirty="0">
                <a:solidFill>
                  <a:schemeClr val="bg2"/>
                </a:solidFill>
              </a:rPr>
              <a:t>будем скачивать программу(Flathub)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8BA9EC-C314-1986-059F-51881062F2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1824" y="2377574"/>
            <a:ext cx="8806228" cy="436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AA8BC8D8-9117-51D6-A20A-D2415F835B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39984" y="163293"/>
            <a:ext cx="7674759" cy="1796220"/>
          </a:xfrm>
        </p:spPr>
        <p:txBody>
          <a:bodyPr vert="horz"/>
          <a:lstStyle/>
          <a:p>
            <a:pPr lvl="0"/>
            <a:r>
              <a:rPr lang="ru-RU" sz="2722" dirty="0">
                <a:solidFill>
                  <a:schemeClr val="bg2"/>
                </a:solidFill>
              </a:rPr>
              <a:t>После перехода на сайт пишем в поисковом окне название программы и переходим на их установщик.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29FE4C-BBC0-90A6-DBAE-709E606D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3399" y="1796221"/>
            <a:ext cx="8327929" cy="486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тка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тка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75</TotalTime>
  <Words>238</Words>
  <Application>Microsoft Office PowerPoint</Application>
  <PresentationFormat>Широкоэкранный</PresentationFormat>
  <Paragraphs>33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Century Gothic</vt:lpstr>
      <vt:lpstr>StarSymbol</vt:lpstr>
      <vt:lpstr>Symbol</vt:lpstr>
      <vt:lpstr>Times New Roman</vt:lpstr>
      <vt:lpstr>Wingdings</vt:lpstr>
      <vt:lpstr>Сетка</vt:lpstr>
      <vt:lpstr>Сетка</vt:lpstr>
      <vt:lpstr>Установка OBS</vt:lpstr>
      <vt:lpstr>Добавляем камеры для записи изображения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Заранее оценить захват камер с обеих сторон</vt:lpstr>
      <vt:lpstr>Как установить программу „obs“ на linux</vt:lpstr>
      <vt:lpstr>После перехода на сайт пишем в поисковом окне название программы и переходим на их установщик.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OBS</dc:title>
  <dc:subject/>
  <dc:creator>1</dc:creator>
  <dc:description/>
  <cp:lastModifiedBy>Пользователь</cp:lastModifiedBy>
  <cp:revision>11</cp:revision>
  <dcterms:created xsi:type="dcterms:W3CDTF">2023-05-16T09:42:46Z</dcterms:created>
  <dcterms:modified xsi:type="dcterms:W3CDTF">2024-11-29T12:06:48Z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6</vt:i4>
  </property>
</Properties>
</file>