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22"/>
  </p:notesMasterIdLst>
  <p:sldIdLst>
    <p:sldId id="417" r:id="rId2"/>
    <p:sldId id="459" r:id="rId3"/>
    <p:sldId id="460" r:id="rId4"/>
    <p:sldId id="461" r:id="rId5"/>
    <p:sldId id="427" r:id="rId6"/>
    <p:sldId id="462" r:id="rId7"/>
    <p:sldId id="463" r:id="rId8"/>
    <p:sldId id="448" r:id="rId9"/>
    <p:sldId id="455" r:id="rId10"/>
    <p:sldId id="436" r:id="rId11"/>
    <p:sldId id="437" r:id="rId12"/>
    <p:sldId id="449" r:id="rId13"/>
    <p:sldId id="435" r:id="rId14"/>
    <p:sldId id="464" r:id="rId15"/>
    <p:sldId id="450" r:id="rId16"/>
    <p:sldId id="452" r:id="rId17"/>
    <p:sldId id="451" r:id="rId18"/>
    <p:sldId id="438" r:id="rId19"/>
    <p:sldId id="439" r:id="rId20"/>
    <p:sldId id="444" r:id="rId21"/>
  </p:sldIdLst>
  <p:sldSz cx="12192000" cy="6858000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A5BBE"/>
    <a:srgbClr val="074187"/>
    <a:srgbClr val="AED8F4"/>
    <a:srgbClr val="C24684"/>
    <a:srgbClr val="99CDF1"/>
    <a:srgbClr val="842C58"/>
    <a:srgbClr val="993366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74" autoAdjust="0"/>
  </p:normalViewPr>
  <p:slideViewPr>
    <p:cSldViewPr>
      <p:cViewPr varScale="1">
        <p:scale>
          <a:sx n="112" d="100"/>
          <a:sy n="112" d="100"/>
        </p:scale>
        <p:origin x="1194" y="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72126-397F-4FF3-AE61-D8E3824625B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705288-5125-4A4E-9CFF-48E2BC412930}">
      <dgm:prSet phldrT="[Текст]"/>
      <dgm:spPr/>
      <dgm:t>
        <a:bodyPr vert="wordArtVert" anchor="ctr"/>
        <a:lstStyle/>
        <a:p>
          <a:r>
            <a:rPr lang="ru-RU" dirty="0">
              <a:solidFill>
                <a:schemeClr val="bg1"/>
              </a:solidFill>
            </a:rPr>
            <a:t>НПБ</a:t>
          </a:r>
        </a:p>
      </dgm:t>
    </dgm:pt>
    <dgm:pt modelId="{4F880A91-858F-4F29-BDBB-A8FC55F2F4EA}" type="parTrans" cxnId="{08A34318-F997-4604-8C17-C06E679CE0BA}">
      <dgm:prSet/>
      <dgm:spPr/>
      <dgm:t>
        <a:bodyPr/>
        <a:lstStyle/>
        <a:p>
          <a:endParaRPr lang="ru-RU"/>
        </a:p>
      </dgm:t>
    </dgm:pt>
    <dgm:pt modelId="{AB79E40C-F910-455E-9A95-1357C6CC1D89}" type="sibTrans" cxnId="{08A34318-F997-4604-8C17-C06E679CE0BA}">
      <dgm:prSet/>
      <dgm:spPr/>
      <dgm:t>
        <a:bodyPr/>
        <a:lstStyle/>
        <a:p>
          <a:endParaRPr lang="ru-RU"/>
        </a:p>
      </dgm:t>
    </dgm:pt>
    <dgm:pt modelId="{BFBFD542-639E-4AD6-A71E-CA50D9CD2FAC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Порядок проведения государственной итоговой аттестации по образовательным программам среднего общего образования (приказ </a:t>
          </a:r>
          <a:r>
            <a:rPr lang="ru-RU" sz="1800" dirty="0" err="1">
              <a:solidFill>
                <a:schemeClr val="accent1"/>
              </a:solidFill>
            </a:rPr>
            <a:t>Минпросвещения</a:t>
          </a:r>
          <a:r>
            <a:rPr lang="ru-RU" sz="1800" dirty="0">
              <a:solidFill>
                <a:schemeClr val="accent1"/>
              </a:solidFill>
            </a:rPr>
            <a:t> России и Рособрнадзора от 04.04.2023 г. № 233/552)</a:t>
          </a:r>
        </a:p>
      </dgm:t>
    </dgm:pt>
    <dgm:pt modelId="{3F3188BC-AB77-4B1A-9D8A-4FE5BB183FE5}" type="parTrans" cxnId="{CAB1AA83-1A0C-43B9-8A72-DD05023ED015}">
      <dgm:prSet/>
      <dgm:spPr/>
      <dgm:t>
        <a:bodyPr/>
        <a:lstStyle/>
        <a:p>
          <a:endParaRPr lang="ru-RU"/>
        </a:p>
      </dgm:t>
    </dgm:pt>
    <dgm:pt modelId="{FD1CBE81-B0E2-4BBB-A307-68B30C4184B4}" type="sibTrans" cxnId="{CAB1AA83-1A0C-43B9-8A72-DD05023ED015}">
      <dgm:prSet/>
      <dgm:spPr/>
      <dgm:t>
        <a:bodyPr/>
        <a:lstStyle/>
        <a:p>
          <a:endParaRPr lang="ru-RU"/>
        </a:p>
      </dgm:t>
    </dgm:pt>
    <dgm:pt modelId="{B8402B58-4FC6-4E45-B939-FA705DDD446A}">
      <dgm:prSet phldrT="[Текст]" custT="1"/>
      <dgm:spPr/>
      <dgm:t>
        <a:bodyPr/>
        <a:lstStyle/>
        <a:p>
          <a:r>
            <a:rPr lang="ru-RU" sz="1800" dirty="0">
              <a:solidFill>
                <a:schemeClr val="bg2">
                  <a:lumMod val="75000"/>
                </a:schemeClr>
              </a:solidFill>
            </a:rPr>
            <a:t>Письмо Рособрнадзора от 16.10.2024 № 10-708 «О графике внесения сведений об ИС(И) в ФИС и РИС на 2024-2025 учебный год»</a:t>
          </a:r>
        </a:p>
      </dgm:t>
    </dgm:pt>
    <dgm:pt modelId="{36D64C8A-D797-4D65-988E-D3C5FB3A2482}" type="parTrans" cxnId="{FE9A35B2-9C82-457A-8A4C-1B8CEBDFA796}">
      <dgm:prSet/>
      <dgm:spPr/>
      <dgm:t>
        <a:bodyPr/>
        <a:lstStyle/>
        <a:p>
          <a:endParaRPr lang="ru-RU"/>
        </a:p>
      </dgm:t>
    </dgm:pt>
    <dgm:pt modelId="{0D8F1CAD-17E4-4882-9536-9C65BB8BB937}" type="sibTrans" cxnId="{FE9A35B2-9C82-457A-8A4C-1B8CEBDFA796}">
      <dgm:prSet/>
      <dgm:spPr/>
      <dgm:t>
        <a:bodyPr/>
        <a:lstStyle/>
        <a:p>
          <a:endParaRPr lang="ru-RU"/>
        </a:p>
      </dgm:t>
    </dgm:pt>
    <dgm:pt modelId="{A7CCFB9B-B199-4F9D-8C13-1FE134925847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Методические рекомендации по организации и проведению ИС(И)-11 в 2024/25 учебном году (приложение № 1 к письму Рособрнадзора от 14.10.2024 г. № 04-323</a:t>
          </a:r>
        </a:p>
        <a:p>
          <a:endParaRPr lang="ru-RU" sz="1800" dirty="0">
            <a:solidFill>
              <a:schemeClr val="accent1"/>
            </a:solidFill>
          </a:endParaRPr>
        </a:p>
        <a:p>
          <a:r>
            <a:rPr lang="ru-RU" sz="1800" dirty="0">
              <a:solidFill>
                <a:schemeClr val="accent1"/>
              </a:solidFill>
            </a:rPr>
            <a:t>Приказ Минобрнауки РК от 31.10.2024 г. № 1450 «Об организации и проведении итогового сочинения (изложения) на территории Республики Калмыкия в 2024/2025 учебном году»</a:t>
          </a:r>
          <a:endParaRPr lang="ru-RU" sz="1800" dirty="0">
            <a:solidFill>
              <a:srgbClr val="C00000"/>
            </a:solidFill>
          </a:endParaRPr>
        </a:p>
      </dgm:t>
    </dgm:pt>
    <dgm:pt modelId="{0E9D98EF-665B-4A9C-9B12-CF1626132CF3}" type="parTrans" cxnId="{11F1F06F-0738-4F7C-A660-21F8E527B8A8}">
      <dgm:prSet/>
      <dgm:spPr/>
      <dgm:t>
        <a:bodyPr/>
        <a:lstStyle/>
        <a:p>
          <a:endParaRPr lang="ru-RU"/>
        </a:p>
      </dgm:t>
    </dgm:pt>
    <dgm:pt modelId="{FCE3428D-2E40-4A0B-BA93-F2F335FBDE3C}" type="sibTrans" cxnId="{11F1F06F-0738-4F7C-A660-21F8E527B8A8}">
      <dgm:prSet/>
      <dgm:spPr/>
      <dgm:t>
        <a:bodyPr/>
        <a:lstStyle/>
        <a:p>
          <a:endParaRPr lang="ru-RU"/>
        </a:p>
      </dgm:t>
    </dgm:pt>
    <dgm:pt modelId="{8302CCAE-50E3-44F8-9CF1-AD2294679E79}">
      <dgm:prSet custT="1"/>
      <dgm:spPr/>
      <dgm:t>
        <a:bodyPr/>
        <a:lstStyle/>
        <a:p>
          <a:endParaRPr lang="ru-RU" sz="1800" dirty="0">
            <a:solidFill>
              <a:schemeClr val="accent1"/>
            </a:solidFill>
          </a:endParaRPr>
        </a:p>
      </dgm:t>
    </dgm:pt>
    <dgm:pt modelId="{AB66DF53-0496-454B-B601-AB275D268FA9}" type="parTrans" cxnId="{4305D713-064C-4D9C-A89E-74EDD20785C2}">
      <dgm:prSet/>
      <dgm:spPr/>
      <dgm:t>
        <a:bodyPr/>
        <a:lstStyle/>
        <a:p>
          <a:endParaRPr lang="ru-RU"/>
        </a:p>
      </dgm:t>
    </dgm:pt>
    <dgm:pt modelId="{273833EB-FBBB-4918-9288-D8986E009E1E}" type="sibTrans" cxnId="{4305D713-064C-4D9C-A89E-74EDD20785C2}">
      <dgm:prSet/>
      <dgm:spPr/>
      <dgm:t>
        <a:bodyPr/>
        <a:lstStyle/>
        <a:p>
          <a:endParaRPr lang="ru-RU"/>
        </a:p>
      </dgm:t>
    </dgm:pt>
    <dgm:pt modelId="{4D576145-F5E6-49BA-BA04-C775767F3B64}" type="pres">
      <dgm:prSet presAssocID="{13172126-397F-4FF3-AE61-D8E3824625BB}" presName="vert0" presStyleCnt="0">
        <dgm:presLayoutVars>
          <dgm:dir/>
          <dgm:animOne val="branch"/>
          <dgm:animLvl val="lvl"/>
        </dgm:presLayoutVars>
      </dgm:prSet>
      <dgm:spPr/>
    </dgm:pt>
    <dgm:pt modelId="{DCC3BA58-7E07-4489-8A78-457A8B05405B}" type="pres">
      <dgm:prSet presAssocID="{2F705288-5125-4A4E-9CFF-48E2BC412930}" presName="thickLine" presStyleLbl="alignNode1" presStyleIdx="0" presStyleCnt="1"/>
      <dgm:spPr/>
    </dgm:pt>
    <dgm:pt modelId="{8CDB6C29-E7A6-4FE4-BABE-161E17E181B2}" type="pres">
      <dgm:prSet presAssocID="{2F705288-5125-4A4E-9CFF-48E2BC412930}" presName="horz1" presStyleCnt="0"/>
      <dgm:spPr/>
    </dgm:pt>
    <dgm:pt modelId="{7C764CB6-F5A8-46A1-8D45-C8FE11AC3D7F}" type="pres">
      <dgm:prSet presAssocID="{2F705288-5125-4A4E-9CFF-48E2BC412930}" presName="tx1" presStyleLbl="revTx" presStyleIdx="0" presStyleCnt="5" custScaleX="67026"/>
      <dgm:spPr/>
    </dgm:pt>
    <dgm:pt modelId="{C97DE0F1-E8FF-4B0F-83E9-BA048665FDB0}" type="pres">
      <dgm:prSet presAssocID="{2F705288-5125-4A4E-9CFF-48E2BC412930}" presName="vert1" presStyleCnt="0"/>
      <dgm:spPr/>
    </dgm:pt>
    <dgm:pt modelId="{3CA5CCF2-8B64-4661-A60E-E9A2F251B7E9}" type="pres">
      <dgm:prSet presAssocID="{BFBFD542-639E-4AD6-A71E-CA50D9CD2FAC}" presName="vertSpace2a" presStyleCnt="0"/>
      <dgm:spPr/>
    </dgm:pt>
    <dgm:pt modelId="{AF9B7977-B289-4746-8198-1D6B06B2BFDA}" type="pres">
      <dgm:prSet presAssocID="{BFBFD542-639E-4AD6-A71E-CA50D9CD2FAC}" presName="horz2" presStyleCnt="0"/>
      <dgm:spPr/>
    </dgm:pt>
    <dgm:pt modelId="{E38A4AB8-A6C3-404F-80DE-D06883971022}" type="pres">
      <dgm:prSet presAssocID="{BFBFD542-639E-4AD6-A71E-CA50D9CD2FAC}" presName="horzSpace2" presStyleCnt="0"/>
      <dgm:spPr/>
    </dgm:pt>
    <dgm:pt modelId="{589FA60A-71F1-4B61-A5EE-77C617B80B36}" type="pres">
      <dgm:prSet presAssocID="{BFBFD542-639E-4AD6-A71E-CA50D9CD2FAC}" presName="tx2" presStyleLbl="revTx" presStyleIdx="1" presStyleCnt="5" custScaleY="122506"/>
      <dgm:spPr/>
    </dgm:pt>
    <dgm:pt modelId="{27D32DAF-3DB8-442F-A581-1F0D68240DF1}" type="pres">
      <dgm:prSet presAssocID="{BFBFD542-639E-4AD6-A71E-CA50D9CD2FAC}" presName="vert2" presStyleCnt="0"/>
      <dgm:spPr/>
    </dgm:pt>
    <dgm:pt modelId="{B1E83E23-97AD-44B4-AF06-40F655B92F6F}" type="pres">
      <dgm:prSet presAssocID="{BFBFD542-639E-4AD6-A71E-CA50D9CD2FAC}" presName="thinLine2b" presStyleLbl="callout" presStyleIdx="0" presStyleCnt="4"/>
      <dgm:spPr/>
    </dgm:pt>
    <dgm:pt modelId="{A74443AD-BC15-4B64-9EA7-F14392D58193}" type="pres">
      <dgm:prSet presAssocID="{BFBFD542-639E-4AD6-A71E-CA50D9CD2FAC}" presName="vertSpace2b" presStyleCnt="0"/>
      <dgm:spPr/>
    </dgm:pt>
    <dgm:pt modelId="{F42C52BF-6A2F-405D-9434-03568243D5FE}" type="pres">
      <dgm:prSet presAssocID="{B8402B58-4FC6-4E45-B939-FA705DDD446A}" presName="horz2" presStyleCnt="0"/>
      <dgm:spPr/>
    </dgm:pt>
    <dgm:pt modelId="{D28D4068-04AF-4E5A-BDA7-7C0FC8EE9CFF}" type="pres">
      <dgm:prSet presAssocID="{B8402B58-4FC6-4E45-B939-FA705DDD446A}" presName="horzSpace2" presStyleCnt="0"/>
      <dgm:spPr/>
    </dgm:pt>
    <dgm:pt modelId="{7BC01F9F-EDE6-4E6C-9319-80902FDE41C1}" type="pres">
      <dgm:prSet presAssocID="{B8402B58-4FC6-4E45-B939-FA705DDD446A}" presName="tx2" presStyleLbl="revTx" presStyleIdx="2" presStyleCnt="5" custScaleY="112550"/>
      <dgm:spPr/>
    </dgm:pt>
    <dgm:pt modelId="{EB94D915-159E-4221-8B04-28C1C319E079}" type="pres">
      <dgm:prSet presAssocID="{B8402B58-4FC6-4E45-B939-FA705DDD446A}" presName="vert2" presStyleCnt="0"/>
      <dgm:spPr/>
    </dgm:pt>
    <dgm:pt modelId="{80B49E23-D06D-41B0-8EED-31A459FF0622}" type="pres">
      <dgm:prSet presAssocID="{B8402B58-4FC6-4E45-B939-FA705DDD446A}" presName="thinLine2b" presStyleLbl="callout" presStyleIdx="1" presStyleCnt="4" custLinFactNeighborX="776" custLinFactNeighborY="-11233"/>
      <dgm:spPr/>
    </dgm:pt>
    <dgm:pt modelId="{6B37AA2C-A2AE-43A0-BA03-F654F9EFE0CF}" type="pres">
      <dgm:prSet presAssocID="{B8402B58-4FC6-4E45-B939-FA705DDD446A}" presName="vertSpace2b" presStyleCnt="0"/>
      <dgm:spPr/>
    </dgm:pt>
    <dgm:pt modelId="{65A09606-5B74-4FDB-9030-46190F821C80}" type="pres">
      <dgm:prSet presAssocID="{A7CCFB9B-B199-4F9D-8C13-1FE134925847}" presName="horz2" presStyleCnt="0"/>
      <dgm:spPr/>
    </dgm:pt>
    <dgm:pt modelId="{9D1B1770-E429-4364-A69A-46F39CE9B41C}" type="pres">
      <dgm:prSet presAssocID="{A7CCFB9B-B199-4F9D-8C13-1FE134925847}" presName="horzSpace2" presStyleCnt="0"/>
      <dgm:spPr/>
    </dgm:pt>
    <dgm:pt modelId="{27675BF4-35A5-4A3D-ACB0-A5B1BEFB5E88}" type="pres">
      <dgm:prSet presAssocID="{A7CCFB9B-B199-4F9D-8C13-1FE134925847}" presName="tx2" presStyleLbl="revTx" presStyleIdx="3" presStyleCnt="5" custScaleY="120737"/>
      <dgm:spPr/>
    </dgm:pt>
    <dgm:pt modelId="{EE187942-C06A-41CD-BD80-0179D6E98902}" type="pres">
      <dgm:prSet presAssocID="{A7CCFB9B-B199-4F9D-8C13-1FE134925847}" presName="vert2" presStyleCnt="0"/>
      <dgm:spPr/>
    </dgm:pt>
    <dgm:pt modelId="{C1D1DE7B-8DBB-4D15-B600-8597D6565962}" type="pres">
      <dgm:prSet presAssocID="{A7CCFB9B-B199-4F9D-8C13-1FE134925847}" presName="thinLine2b" presStyleLbl="callout" presStyleIdx="2" presStyleCnt="4" custLinFactY="-264623" custLinFactNeighborX="229" custLinFactNeighborY="-300000"/>
      <dgm:spPr/>
    </dgm:pt>
    <dgm:pt modelId="{2513E95F-0E24-4F6A-AB73-6BD8F7706AFA}" type="pres">
      <dgm:prSet presAssocID="{A7CCFB9B-B199-4F9D-8C13-1FE134925847}" presName="vertSpace2b" presStyleCnt="0"/>
      <dgm:spPr/>
    </dgm:pt>
    <dgm:pt modelId="{A2F02A56-6F28-4DB0-B966-0B2DE9FFDF5D}" type="pres">
      <dgm:prSet presAssocID="{8302CCAE-50E3-44F8-9CF1-AD2294679E79}" presName="horz2" presStyleCnt="0"/>
      <dgm:spPr/>
    </dgm:pt>
    <dgm:pt modelId="{17525087-BFD5-417A-9B6A-CEE7D2B781EC}" type="pres">
      <dgm:prSet presAssocID="{8302CCAE-50E3-44F8-9CF1-AD2294679E79}" presName="horzSpace2" presStyleCnt="0"/>
      <dgm:spPr/>
    </dgm:pt>
    <dgm:pt modelId="{0E48CB47-0761-4205-8D09-F8B773DB0DC9}" type="pres">
      <dgm:prSet presAssocID="{8302CCAE-50E3-44F8-9CF1-AD2294679E79}" presName="tx2" presStyleLbl="revTx" presStyleIdx="4" presStyleCnt="5" custScaleY="121150"/>
      <dgm:spPr/>
    </dgm:pt>
    <dgm:pt modelId="{51EFBEA3-A3EE-405A-B1F0-EEEB43249135}" type="pres">
      <dgm:prSet presAssocID="{8302CCAE-50E3-44F8-9CF1-AD2294679E79}" presName="vert2" presStyleCnt="0"/>
      <dgm:spPr/>
    </dgm:pt>
    <dgm:pt modelId="{FBB3158E-2A93-4AFB-8AE3-92F54C25D78F}" type="pres">
      <dgm:prSet presAssocID="{8302CCAE-50E3-44F8-9CF1-AD2294679E79}" presName="thinLine2b" presStyleLbl="callout" presStyleIdx="3" presStyleCnt="4"/>
      <dgm:spPr/>
    </dgm:pt>
    <dgm:pt modelId="{0F2EB57B-6001-4561-919E-B77BC8476473}" type="pres">
      <dgm:prSet presAssocID="{8302CCAE-50E3-44F8-9CF1-AD2294679E79}" presName="vertSpace2b" presStyleCnt="0"/>
      <dgm:spPr/>
    </dgm:pt>
  </dgm:ptLst>
  <dgm:cxnLst>
    <dgm:cxn modelId="{B023F80C-E474-43A4-8D1F-500F9CBF29F5}" type="presOf" srcId="{8302CCAE-50E3-44F8-9CF1-AD2294679E79}" destId="{0E48CB47-0761-4205-8D09-F8B773DB0DC9}" srcOrd="0" destOrd="0" presId="urn:microsoft.com/office/officeart/2008/layout/LinedList"/>
    <dgm:cxn modelId="{4305D713-064C-4D9C-A89E-74EDD20785C2}" srcId="{2F705288-5125-4A4E-9CFF-48E2BC412930}" destId="{8302CCAE-50E3-44F8-9CF1-AD2294679E79}" srcOrd="3" destOrd="0" parTransId="{AB66DF53-0496-454B-B601-AB275D268FA9}" sibTransId="{273833EB-FBBB-4918-9288-D8986E009E1E}"/>
    <dgm:cxn modelId="{08A34318-F997-4604-8C17-C06E679CE0BA}" srcId="{13172126-397F-4FF3-AE61-D8E3824625BB}" destId="{2F705288-5125-4A4E-9CFF-48E2BC412930}" srcOrd="0" destOrd="0" parTransId="{4F880A91-858F-4F29-BDBB-A8FC55F2F4EA}" sibTransId="{AB79E40C-F910-455E-9A95-1357C6CC1D89}"/>
    <dgm:cxn modelId="{0BC9624D-5417-464F-A374-59153967698C}" type="presOf" srcId="{2F705288-5125-4A4E-9CFF-48E2BC412930}" destId="{7C764CB6-F5A8-46A1-8D45-C8FE11AC3D7F}" srcOrd="0" destOrd="0" presId="urn:microsoft.com/office/officeart/2008/layout/LinedList"/>
    <dgm:cxn modelId="{11F1F06F-0738-4F7C-A660-21F8E527B8A8}" srcId="{2F705288-5125-4A4E-9CFF-48E2BC412930}" destId="{A7CCFB9B-B199-4F9D-8C13-1FE134925847}" srcOrd="2" destOrd="0" parTransId="{0E9D98EF-665B-4A9C-9B12-CF1626132CF3}" sibTransId="{FCE3428D-2E40-4A0B-BA93-F2F335FBDE3C}"/>
    <dgm:cxn modelId="{CAB1AA83-1A0C-43B9-8A72-DD05023ED015}" srcId="{2F705288-5125-4A4E-9CFF-48E2BC412930}" destId="{BFBFD542-639E-4AD6-A71E-CA50D9CD2FAC}" srcOrd="0" destOrd="0" parTransId="{3F3188BC-AB77-4B1A-9D8A-4FE5BB183FE5}" sibTransId="{FD1CBE81-B0E2-4BBB-A307-68B30C4184B4}"/>
    <dgm:cxn modelId="{0B245387-A596-45F7-BB97-B77247DA4FCE}" type="presOf" srcId="{A7CCFB9B-B199-4F9D-8C13-1FE134925847}" destId="{27675BF4-35A5-4A3D-ACB0-A5B1BEFB5E88}" srcOrd="0" destOrd="0" presId="urn:microsoft.com/office/officeart/2008/layout/LinedList"/>
    <dgm:cxn modelId="{F082E4AF-C3F2-46B4-8155-7EF5B2E8EAD9}" type="presOf" srcId="{B8402B58-4FC6-4E45-B939-FA705DDD446A}" destId="{7BC01F9F-EDE6-4E6C-9319-80902FDE41C1}" srcOrd="0" destOrd="0" presId="urn:microsoft.com/office/officeart/2008/layout/LinedList"/>
    <dgm:cxn modelId="{FE9A35B2-9C82-457A-8A4C-1B8CEBDFA796}" srcId="{2F705288-5125-4A4E-9CFF-48E2BC412930}" destId="{B8402B58-4FC6-4E45-B939-FA705DDD446A}" srcOrd="1" destOrd="0" parTransId="{36D64C8A-D797-4D65-988E-D3C5FB3A2482}" sibTransId="{0D8F1CAD-17E4-4882-9536-9C65BB8BB937}"/>
    <dgm:cxn modelId="{268B9BCE-5705-41F6-A5BA-61568047354D}" type="presOf" srcId="{BFBFD542-639E-4AD6-A71E-CA50D9CD2FAC}" destId="{589FA60A-71F1-4B61-A5EE-77C617B80B36}" srcOrd="0" destOrd="0" presId="urn:microsoft.com/office/officeart/2008/layout/LinedList"/>
    <dgm:cxn modelId="{FF3D3EFC-B8F4-43EA-B367-FADD452A201F}" type="presOf" srcId="{13172126-397F-4FF3-AE61-D8E3824625BB}" destId="{4D576145-F5E6-49BA-BA04-C775767F3B64}" srcOrd="0" destOrd="0" presId="urn:microsoft.com/office/officeart/2008/layout/LinedList"/>
    <dgm:cxn modelId="{0A9AC8C7-9FD9-471B-9915-BCAECE0DEE03}" type="presParOf" srcId="{4D576145-F5E6-49BA-BA04-C775767F3B64}" destId="{DCC3BA58-7E07-4489-8A78-457A8B05405B}" srcOrd="0" destOrd="0" presId="urn:microsoft.com/office/officeart/2008/layout/LinedList"/>
    <dgm:cxn modelId="{97983726-94F5-401C-964D-3D20E83F37C0}" type="presParOf" srcId="{4D576145-F5E6-49BA-BA04-C775767F3B64}" destId="{8CDB6C29-E7A6-4FE4-BABE-161E17E181B2}" srcOrd="1" destOrd="0" presId="urn:microsoft.com/office/officeart/2008/layout/LinedList"/>
    <dgm:cxn modelId="{08F5F90F-30C8-4D2B-8777-EAAD4A80CE58}" type="presParOf" srcId="{8CDB6C29-E7A6-4FE4-BABE-161E17E181B2}" destId="{7C764CB6-F5A8-46A1-8D45-C8FE11AC3D7F}" srcOrd="0" destOrd="0" presId="urn:microsoft.com/office/officeart/2008/layout/LinedList"/>
    <dgm:cxn modelId="{8E6D2918-571A-4A8A-AE6A-B54A79829FF4}" type="presParOf" srcId="{8CDB6C29-E7A6-4FE4-BABE-161E17E181B2}" destId="{C97DE0F1-E8FF-4B0F-83E9-BA048665FDB0}" srcOrd="1" destOrd="0" presId="urn:microsoft.com/office/officeart/2008/layout/LinedList"/>
    <dgm:cxn modelId="{A20735D4-8B0A-4823-BF88-A71533609DBC}" type="presParOf" srcId="{C97DE0F1-E8FF-4B0F-83E9-BA048665FDB0}" destId="{3CA5CCF2-8B64-4661-A60E-E9A2F251B7E9}" srcOrd="0" destOrd="0" presId="urn:microsoft.com/office/officeart/2008/layout/LinedList"/>
    <dgm:cxn modelId="{3FD0BE84-2B83-4D61-AAE4-1DA81D2B386B}" type="presParOf" srcId="{C97DE0F1-E8FF-4B0F-83E9-BA048665FDB0}" destId="{AF9B7977-B289-4746-8198-1D6B06B2BFDA}" srcOrd="1" destOrd="0" presId="urn:microsoft.com/office/officeart/2008/layout/LinedList"/>
    <dgm:cxn modelId="{F51ECB4F-D821-41B4-9A8C-399E209228EE}" type="presParOf" srcId="{AF9B7977-B289-4746-8198-1D6B06B2BFDA}" destId="{E38A4AB8-A6C3-404F-80DE-D06883971022}" srcOrd="0" destOrd="0" presId="urn:microsoft.com/office/officeart/2008/layout/LinedList"/>
    <dgm:cxn modelId="{FDF53D0F-3D11-4AD2-A4E0-68F578C981AA}" type="presParOf" srcId="{AF9B7977-B289-4746-8198-1D6B06B2BFDA}" destId="{589FA60A-71F1-4B61-A5EE-77C617B80B36}" srcOrd="1" destOrd="0" presId="urn:microsoft.com/office/officeart/2008/layout/LinedList"/>
    <dgm:cxn modelId="{3F25FC70-E6EF-413B-8924-D5538A6FD2BF}" type="presParOf" srcId="{AF9B7977-B289-4746-8198-1D6B06B2BFDA}" destId="{27D32DAF-3DB8-442F-A581-1F0D68240DF1}" srcOrd="2" destOrd="0" presId="urn:microsoft.com/office/officeart/2008/layout/LinedList"/>
    <dgm:cxn modelId="{DD5B9C3E-0257-4851-A560-CEC8B5E565B5}" type="presParOf" srcId="{C97DE0F1-E8FF-4B0F-83E9-BA048665FDB0}" destId="{B1E83E23-97AD-44B4-AF06-40F655B92F6F}" srcOrd="2" destOrd="0" presId="urn:microsoft.com/office/officeart/2008/layout/LinedList"/>
    <dgm:cxn modelId="{A402A9CA-559A-4C9C-96BF-EE63231D4B54}" type="presParOf" srcId="{C97DE0F1-E8FF-4B0F-83E9-BA048665FDB0}" destId="{A74443AD-BC15-4B64-9EA7-F14392D58193}" srcOrd="3" destOrd="0" presId="urn:microsoft.com/office/officeart/2008/layout/LinedList"/>
    <dgm:cxn modelId="{9EFD8959-7B5C-4910-BD5E-FC8795C5AD5C}" type="presParOf" srcId="{C97DE0F1-E8FF-4B0F-83E9-BA048665FDB0}" destId="{F42C52BF-6A2F-405D-9434-03568243D5FE}" srcOrd="4" destOrd="0" presId="urn:microsoft.com/office/officeart/2008/layout/LinedList"/>
    <dgm:cxn modelId="{BE1967A1-BE0A-4BC6-B77A-3188BF3BE065}" type="presParOf" srcId="{F42C52BF-6A2F-405D-9434-03568243D5FE}" destId="{D28D4068-04AF-4E5A-BDA7-7C0FC8EE9CFF}" srcOrd="0" destOrd="0" presId="urn:microsoft.com/office/officeart/2008/layout/LinedList"/>
    <dgm:cxn modelId="{8C8435A1-3B37-4F37-A637-6E415E5935BA}" type="presParOf" srcId="{F42C52BF-6A2F-405D-9434-03568243D5FE}" destId="{7BC01F9F-EDE6-4E6C-9319-80902FDE41C1}" srcOrd="1" destOrd="0" presId="urn:microsoft.com/office/officeart/2008/layout/LinedList"/>
    <dgm:cxn modelId="{7E3D7481-FF2C-4F56-96B6-5C64882422B8}" type="presParOf" srcId="{F42C52BF-6A2F-405D-9434-03568243D5FE}" destId="{EB94D915-159E-4221-8B04-28C1C319E079}" srcOrd="2" destOrd="0" presId="urn:microsoft.com/office/officeart/2008/layout/LinedList"/>
    <dgm:cxn modelId="{F4490D40-500C-4E2D-B1B6-C36284CEA4CE}" type="presParOf" srcId="{C97DE0F1-E8FF-4B0F-83E9-BA048665FDB0}" destId="{80B49E23-D06D-41B0-8EED-31A459FF0622}" srcOrd="5" destOrd="0" presId="urn:microsoft.com/office/officeart/2008/layout/LinedList"/>
    <dgm:cxn modelId="{BA9225C7-5666-4B48-9064-A91EFE5099F1}" type="presParOf" srcId="{C97DE0F1-E8FF-4B0F-83E9-BA048665FDB0}" destId="{6B37AA2C-A2AE-43A0-BA03-F654F9EFE0CF}" srcOrd="6" destOrd="0" presId="urn:microsoft.com/office/officeart/2008/layout/LinedList"/>
    <dgm:cxn modelId="{F85B00B2-AF78-4E8B-8285-EA80023A9679}" type="presParOf" srcId="{C97DE0F1-E8FF-4B0F-83E9-BA048665FDB0}" destId="{65A09606-5B74-4FDB-9030-46190F821C80}" srcOrd="7" destOrd="0" presId="urn:microsoft.com/office/officeart/2008/layout/LinedList"/>
    <dgm:cxn modelId="{862F9F07-D73F-425C-82CD-3BEA88A75FB8}" type="presParOf" srcId="{65A09606-5B74-4FDB-9030-46190F821C80}" destId="{9D1B1770-E429-4364-A69A-46F39CE9B41C}" srcOrd="0" destOrd="0" presId="urn:microsoft.com/office/officeart/2008/layout/LinedList"/>
    <dgm:cxn modelId="{E27BFC1D-1228-4BF3-80C0-1CDF154D14CD}" type="presParOf" srcId="{65A09606-5B74-4FDB-9030-46190F821C80}" destId="{27675BF4-35A5-4A3D-ACB0-A5B1BEFB5E88}" srcOrd="1" destOrd="0" presId="urn:microsoft.com/office/officeart/2008/layout/LinedList"/>
    <dgm:cxn modelId="{D4F27E39-2804-4E38-9977-1E053B075626}" type="presParOf" srcId="{65A09606-5B74-4FDB-9030-46190F821C80}" destId="{EE187942-C06A-41CD-BD80-0179D6E98902}" srcOrd="2" destOrd="0" presId="urn:microsoft.com/office/officeart/2008/layout/LinedList"/>
    <dgm:cxn modelId="{FC161E22-A62F-442E-BB74-5BDD4B18E6B8}" type="presParOf" srcId="{C97DE0F1-E8FF-4B0F-83E9-BA048665FDB0}" destId="{C1D1DE7B-8DBB-4D15-B600-8597D6565962}" srcOrd="8" destOrd="0" presId="urn:microsoft.com/office/officeart/2008/layout/LinedList"/>
    <dgm:cxn modelId="{3237771A-BD89-4FE6-BF9E-2F38A85FEBA4}" type="presParOf" srcId="{C97DE0F1-E8FF-4B0F-83E9-BA048665FDB0}" destId="{2513E95F-0E24-4F6A-AB73-6BD8F7706AFA}" srcOrd="9" destOrd="0" presId="urn:microsoft.com/office/officeart/2008/layout/LinedList"/>
    <dgm:cxn modelId="{48B3486C-B839-491E-8666-9D1DD34D690C}" type="presParOf" srcId="{C97DE0F1-E8FF-4B0F-83E9-BA048665FDB0}" destId="{A2F02A56-6F28-4DB0-B966-0B2DE9FFDF5D}" srcOrd="10" destOrd="0" presId="urn:microsoft.com/office/officeart/2008/layout/LinedList"/>
    <dgm:cxn modelId="{B07F0F26-F89F-4E02-A2A1-823B238741C8}" type="presParOf" srcId="{A2F02A56-6F28-4DB0-B966-0B2DE9FFDF5D}" destId="{17525087-BFD5-417A-9B6A-CEE7D2B781EC}" srcOrd="0" destOrd="0" presId="urn:microsoft.com/office/officeart/2008/layout/LinedList"/>
    <dgm:cxn modelId="{C4BEBF3D-BD74-4D34-8791-0A9BE8EC598C}" type="presParOf" srcId="{A2F02A56-6F28-4DB0-B966-0B2DE9FFDF5D}" destId="{0E48CB47-0761-4205-8D09-F8B773DB0DC9}" srcOrd="1" destOrd="0" presId="urn:microsoft.com/office/officeart/2008/layout/LinedList"/>
    <dgm:cxn modelId="{8FAE94CE-CD8A-4126-9CF4-3750EE9C8DCF}" type="presParOf" srcId="{A2F02A56-6F28-4DB0-B966-0B2DE9FFDF5D}" destId="{51EFBEA3-A3EE-405A-B1F0-EEEB43249135}" srcOrd="2" destOrd="0" presId="urn:microsoft.com/office/officeart/2008/layout/LinedList"/>
    <dgm:cxn modelId="{7D7F72D2-6A4D-4FCC-B6B4-54228DBCBE0F}" type="presParOf" srcId="{C97DE0F1-E8FF-4B0F-83E9-BA048665FDB0}" destId="{FBB3158E-2A93-4AFB-8AE3-92F54C25D78F}" srcOrd="11" destOrd="0" presId="urn:microsoft.com/office/officeart/2008/layout/LinedList"/>
    <dgm:cxn modelId="{30D27A58-EF6B-47AF-A0BB-08F0AB2293A5}" type="presParOf" srcId="{C97DE0F1-E8FF-4B0F-83E9-BA048665FDB0}" destId="{0F2EB57B-6001-4561-919E-B77BC847647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EB748-848C-492B-972A-3EE1AB3F8B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2F15CC-B25C-4BA1-B748-D40015D1F836}">
      <dgm:prSet phldrT="[Текст]" custT="1"/>
      <dgm:spPr/>
      <dgm:t>
        <a:bodyPr/>
        <a:lstStyle/>
        <a:p>
          <a:r>
            <a:rPr lang="ru-RU" sz="2500" dirty="0"/>
            <a:t>1. Духовно-нравственные ориентиры в жизни человека</a:t>
          </a:r>
        </a:p>
      </dgm:t>
    </dgm:pt>
    <dgm:pt modelId="{7E1651E1-3673-4AA3-93C5-84CC0B335F60}" type="parTrans" cxnId="{35190427-3488-4854-B8B6-19661035872F}">
      <dgm:prSet/>
      <dgm:spPr/>
      <dgm:t>
        <a:bodyPr/>
        <a:lstStyle/>
        <a:p>
          <a:endParaRPr lang="ru-RU"/>
        </a:p>
      </dgm:t>
    </dgm:pt>
    <dgm:pt modelId="{72AA2A8F-87A9-4DD5-9174-9ADF883B27BC}" type="sibTrans" cxnId="{35190427-3488-4854-B8B6-19661035872F}">
      <dgm:prSet/>
      <dgm:spPr/>
      <dgm:t>
        <a:bodyPr/>
        <a:lstStyle/>
        <a:p>
          <a:endParaRPr lang="ru-RU"/>
        </a:p>
      </dgm:t>
    </dgm:pt>
    <dgm:pt modelId="{4FAD44CB-E457-4F81-B6E9-EF2C502C8633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Внутренний мир человека и его личностные качества</a:t>
          </a:r>
        </a:p>
      </dgm:t>
    </dgm:pt>
    <dgm:pt modelId="{2C750E8A-0B7F-4693-AEA2-E71845CDCE58}" type="parTrans" cxnId="{3F5EC121-624E-4042-8117-ED1F7CF7D2FE}">
      <dgm:prSet/>
      <dgm:spPr/>
      <dgm:t>
        <a:bodyPr/>
        <a:lstStyle/>
        <a:p>
          <a:endParaRPr lang="ru-RU"/>
        </a:p>
      </dgm:t>
    </dgm:pt>
    <dgm:pt modelId="{B2766E5A-74D1-4AC7-BA6B-559748287723}" type="sibTrans" cxnId="{3F5EC121-624E-4042-8117-ED1F7CF7D2FE}">
      <dgm:prSet/>
      <dgm:spPr/>
      <dgm:t>
        <a:bodyPr/>
        <a:lstStyle/>
        <a:p>
          <a:endParaRPr lang="ru-RU"/>
        </a:p>
      </dgm:t>
    </dgm:pt>
    <dgm:pt modelId="{0F0C4561-4983-4485-8B50-5D7DED03DB83}">
      <dgm:prSet phldrT="[Текст]" custT="1"/>
      <dgm:spPr/>
      <dgm:t>
        <a:bodyPr/>
        <a:lstStyle/>
        <a:p>
          <a:r>
            <a:rPr lang="ru-RU" sz="2500" dirty="0"/>
            <a:t>2. Семья, общество, Отечество в жизни человека</a:t>
          </a:r>
        </a:p>
      </dgm:t>
    </dgm:pt>
    <dgm:pt modelId="{C77BFD8F-D492-45ED-8F27-9720B3BA6406}" type="parTrans" cxnId="{75DC8463-3ACC-49D9-B079-906BE176B72C}">
      <dgm:prSet/>
      <dgm:spPr/>
      <dgm:t>
        <a:bodyPr/>
        <a:lstStyle/>
        <a:p>
          <a:endParaRPr lang="ru-RU"/>
        </a:p>
      </dgm:t>
    </dgm:pt>
    <dgm:pt modelId="{EA0E7963-B20B-4497-9804-BF14A765DCC1}" type="sibTrans" cxnId="{75DC8463-3ACC-49D9-B079-906BE176B72C}">
      <dgm:prSet/>
      <dgm:spPr/>
      <dgm:t>
        <a:bodyPr/>
        <a:lstStyle/>
        <a:p>
          <a:endParaRPr lang="ru-RU"/>
        </a:p>
      </dgm:t>
    </dgm:pt>
    <dgm:pt modelId="{B0541F63-C680-4A5F-A057-A33F0D7FB145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Семья, род; семейные ценности и традиции</a:t>
          </a:r>
        </a:p>
      </dgm:t>
    </dgm:pt>
    <dgm:pt modelId="{C1248709-AD23-49A9-B2F7-157B96BC7C83}" type="parTrans" cxnId="{A51F1064-87FA-4C25-8AB1-97BE645F4217}">
      <dgm:prSet/>
      <dgm:spPr/>
      <dgm:t>
        <a:bodyPr/>
        <a:lstStyle/>
        <a:p>
          <a:endParaRPr lang="ru-RU"/>
        </a:p>
      </dgm:t>
    </dgm:pt>
    <dgm:pt modelId="{A26589C7-D2C0-4367-B787-C3DA75613C75}" type="sibTrans" cxnId="{A51F1064-87FA-4C25-8AB1-97BE645F4217}">
      <dgm:prSet/>
      <dgm:spPr/>
      <dgm:t>
        <a:bodyPr/>
        <a:lstStyle/>
        <a:p>
          <a:endParaRPr lang="ru-RU"/>
        </a:p>
      </dgm:t>
    </dgm:pt>
    <dgm:pt modelId="{DF3265E9-459B-4AE2-8D56-8ACCEFE704B0}">
      <dgm:prSet custT="1"/>
      <dgm:spPr/>
      <dgm:t>
        <a:bodyPr/>
        <a:lstStyle/>
        <a:p>
          <a:r>
            <a:rPr lang="ru-RU" sz="2500" dirty="0"/>
            <a:t>3. Природа и культура в жизни человека</a:t>
          </a:r>
        </a:p>
      </dgm:t>
    </dgm:pt>
    <dgm:pt modelId="{6DAE8F5F-3708-4EB4-9495-78184AFEA1CE}" type="parTrans" cxnId="{6657A629-563A-487D-B005-4CBD537AA37B}">
      <dgm:prSet/>
      <dgm:spPr/>
      <dgm:t>
        <a:bodyPr/>
        <a:lstStyle/>
        <a:p>
          <a:endParaRPr lang="ru-RU"/>
        </a:p>
      </dgm:t>
    </dgm:pt>
    <dgm:pt modelId="{8FF1952D-EEA3-4AC8-BDAA-F3188C09EC1D}" type="sibTrans" cxnId="{6657A629-563A-487D-B005-4CBD537AA37B}">
      <dgm:prSet/>
      <dgm:spPr/>
      <dgm:t>
        <a:bodyPr/>
        <a:lstStyle/>
        <a:p>
          <a:endParaRPr lang="ru-RU"/>
        </a:p>
      </dgm:t>
    </dgm:pt>
    <dgm:pt modelId="{95A34222-DE39-4520-A92A-BD405FCC11B9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Природа и человек</a:t>
          </a:r>
        </a:p>
      </dgm:t>
    </dgm:pt>
    <dgm:pt modelId="{AA46DE3A-84CE-4025-870C-1E30E1CD35A6}" type="parTrans" cxnId="{7F33770A-3697-4B8E-B46F-01B0A5927F9E}">
      <dgm:prSet/>
      <dgm:spPr/>
      <dgm:t>
        <a:bodyPr/>
        <a:lstStyle/>
        <a:p>
          <a:endParaRPr lang="ru-RU"/>
        </a:p>
      </dgm:t>
    </dgm:pt>
    <dgm:pt modelId="{214B7056-69DC-47DF-8A76-3E8903F36FF2}" type="sibTrans" cxnId="{7F33770A-3697-4B8E-B46F-01B0A5927F9E}">
      <dgm:prSet/>
      <dgm:spPr/>
      <dgm:t>
        <a:bodyPr/>
        <a:lstStyle/>
        <a:p>
          <a:endParaRPr lang="ru-RU"/>
        </a:p>
      </dgm:t>
    </dgm:pt>
    <dgm:pt modelId="{936CD7B3-79A9-4E73-B6BE-2BBE82327F02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Отношение человека к другому человеку (окружению), нравственные идеалы и выбор между добром и злом</a:t>
          </a:r>
        </a:p>
      </dgm:t>
    </dgm:pt>
    <dgm:pt modelId="{3B84797F-5EAD-48C9-A175-6569F35DD8DF}" type="parTrans" cxnId="{5C0F130A-5F4B-4AF5-AC97-8573DD2E9169}">
      <dgm:prSet/>
      <dgm:spPr/>
      <dgm:t>
        <a:bodyPr/>
        <a:lstStyle/>
        <a:p>
          <a:endParaRPr lang="ru-RU"/>
        </a:p>
      </dgm:t>
    </dgm:pt>
    <dgm:pt modelId="{13FD7594-E37D-42F5-91E7-9F055B846CA9}" type="sibTrans" cxnId="{5C0F130A-5F4B-4AF5-AC97-8573DD2E9169}">
      <dgm:prSet/>
      <dgm:spPr/>
      <dgm:t>
        <a:bodyPr/>
        <a:lstStyle/>
        <a:p>
          <a:endParaRPr lang="ru-RU"/>
        </a:p>
      </dgm:t>
    </dgm:pt>
    <dgm:pt modelId="{7B9D716A-4624-4764-AF92-4EC5EA9B8B2A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Познание человеком самого себя</a:t>
          </a:r>
        </a:p>
      </dgm:t>
    </dgm:pt>
    <dgm:pt modelId="{B6080FB1-66D7-4BE1-BC5E-1EA2C123B422}" type="parTrans" cxnId="{426A3F66-5C3D-418F-A630-B1E68EB8DEB3}">
      <dgm:prSet/>
      <dgm:spPr/>
      <dgm:t>
        <a:bodyPr/>
        <a:lstStyle/>
        <a:p>
          <a:endParaRPr lang="ru-RU"/>
        </a:p>
      </dgm:t>
    </dgm:pt>
    <dgm:pt modelId="{85C5D0DB-1962-439F-858A-7C6F20708767}" type="sibTrans" cxnId="{426A3F66-5C3D-418F-A630-B1E68EB8DEB3}">
      <dgm:prSet/>
      <dgm:spPr/>
      <dgm:t>
        <a:bodyPr/>
        <a:lstStyle/>
        <a:p>
          <a:endParaRPr lang="ru-RU"/>
        </a:p>
      </dgm:t>
    </dgm:pt>
    <dgm:pt modelId="{40DCB6D2-D65E-4920-A910-C7E750976B4D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Свобода человека и ее ограничения</a:t>
          </a:r>
        </a:p>
      </dgm:t>
    </dgm:pt>
    <dgm:pt modelId="{3B1E364F-1F6E-4A6F-B6E8-2E7FF7F148B1}" type="parTrans" cxnId="{D6E741A0-543D-49AA-9EDD-D851C8C140A6}">
      <dgm:prSet/>
      <dgm:spPr/>
      <dgm:t>
        <a:bodyPr/>
        <a:lstStyle/>
        <a:p>
          <a:endParaRPr lang="ru-RU"/>
        </a:p>
      </dgm:t>
    </dgm:pt>
    <dgm:pt modelId="{5FD6C465-DFF1-463B-A2CC-059C875F125A}" type="sibTrans" cxnId="{D6E741A0-543D-49AA-9EDD-D851C8C140A6}">
      <dgm:prSet/>
      <dgm:spPr/>
      <dgm:t>
        <a:bodyPr/>
        <a:lstStyle/>
        <a:p>
          <a:endParaRPr lang="ru-RU"/>
        </a:p>
      </dgm:t>
    </dgm:pt>
    <dgm:pt modelId="{DA0654CE-6FCA-485D-8AD2-99009389CCFE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Человек и общество</a:t>
          </a:r>
        </a:p>
      </dgm:t>
    </dgm:pt>
    <dgm:pt modelId="{9530792D-AC62-4BEF-9429-D80D5EC4CC25}" type="parTrans" cxnId="{6BED553D-01B1-4B82-B61B-BD3B175181D9}">
      <dgm:prSet/>
      <dgm:spPr/>
      <dgm:t>
        <a:bodyPr/>
        <a:lstStyle/>
        <a:p>
          <a:endParaRPr lang="ru-RU"/>
        </a:p>
      </dgm:t>
    </dgm:pt>
    <dgm:pt modelId="{D041BF09-510F-40FE-946E-ADB697F7C242}" type="sibTrans" cxnId="{6BED553D-01B1-4B82-B61B-BD3B175181D9}">
      <dgm:prSet/>
      <dgm:spPr/>
      <dgm:t>
        <a:bodyPr/>
        <a:lstStyle/>
        <a:p>
          <a:endParaRPr lang="ru-RU"/>
        </a:p>
      </dgm:t>
    </dgm:pt>
    <dgm:pt modelId="{985633DC-57A1-4409-BC76-A36DC406ACA2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Родина, государство, гражданская позиция человека</a:t>
          </a:r>
        </a:p>
      </dgm:t>
    </dgm:pt>
    <dgm:pt modelId="{4FFEF52F-D4FF-4F25-98C0-D5928E23C04C}" type="parTrans" cxnId="{2862645F-22EA-4933-8CD9-E595A3288B89}">
      <dgm:prSet/>
      <dgm:spPr/>
      <dgm:t>
        <a:bodyPr/>
        <a:lstStyle/>
        <a:p>
          <a:endParaRPr lang="ru-RU"/>
        </a:p>
      </dgm:t>
    </dgm:pt>
    <dgm:pt modelId="{21C43FE5-FD26-4F40-BA9E-10381A4A456E}" type="sibTrans" cxnId="{2862645F-22EA-4933-8CD9-E595A3288B89}">
      <dgm:prSet/>
      <dgm:spPr/>
      <dgm:t>
        <a:bodyPr/>
        <a:lstStyle/>
        <a:p>
          <a:endParaRPr lang="ru-RU"/>
        </a:p>
      </dgm:t>
    </dgm:pt>
    <dgm:pt modelId="{AF25F2EC-1E53-4645-A009-4FADB75D26A8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Наука и человек</a:t>
          </a:r>
        </a:p>
      </dgm:t>
    </dgm:pt>
    <dgm:pt modelId="{4728A2A4-88AF-46A7-AEF4-E389BB7AE959}" type="parTrans" cxnId="{741C7C49-59A8-43A1-A02D-307B10A3030A}">
      <dgm:prSet/>
      <dgm:spPr/>
      <dgm:t>
        <a:bodyPr/>
        <a:lstStyle/>
        <a:p>
          <a:endParaRPr lang="ru-RU"/>
        </a:p>
      </dgm:t>
    </dgm:pt>
    <dgm:pt modelId="{3ADEE6C1-3A72-4F91-AEFB-9A1717F03294}" type="sibTrans" cxnId="{741C7C49-59A8-43A1-A02D-307B10A3030A}">
      <dgm:prSet/>
      <dgm:spPr/>
      <dgm:t>
        <a:bodyPr/>
        <a:lstStyle/>
        <a:p>
          <a:endParaRPr lang="ru-RU"/>
        </a:p>
      </dgm:t>
    </dgm:pt>
    <dgm:pt modelId="{8EDA6CAB-C317-4F49-9464-9488A98E2551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Искусство и человек</a:t>
          </a:r>
        </a:p>
      </dgm:t>
    </dgm:pt>
    <dgm:pt modelId="{51E21C3D-98CD-434B-B3BD-0CC60280B0BF}" type="parTrans" cxnId="{89A65BB3-D01A-4A9A-A36B-C28A185F73FC}">
      <dgm:prSet/>
      <dgm:spPr/>
      <dgm:t>
        <a:bodyPr/>
        <a:lstStyle/>
        <a:p>
          <a:endParaRPr lang="ru-RU"/>
        </a:p>
      </dgm:t>
    </dgm:pt>
    <dgm:pt modelId="{46397BF8-4C2D-4F7B-82E0-9DF5ECD12FCD}" type="sibTrans" cxnId="{89A65BB3-D01A-4A9A-A36B-C28A185F73FC}">
      <dgm:prSet/>
      <dgm:spPr/>
      <dgm:t>
        <a:bodyPr/>
        <a:lstStyle/>
        <a:p>
          <a:endParaRPr lang="ru-RU"/>
        </a:p>
      </dgm:t>
    </dgm:pt>
    <dgm:pt modelId="{B95BC4D5-3294-4CD8-8890-306B63C12C4D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Язык и языковая личность</a:t>
          </a:r>
        </a:p>
      </dgm:t>
    </dgm:pt>
    <dgm:pt modelId="{49C557F5-B1D9-46E3-80EA-B3B275DD6983}" type="parTrans" cxnId="{107D93EB-4F08-4FE0-B4A6-36B7FA0E4A65}">
      <dgm:prSet/>
      <dgm:spPr/>
      <dgm:t>
        <a:bodyPr/>
        <a:lstStyle/>
        <a:p>
          <a:endParaRPr lang="ru-RU"/>
        </a:p>
      </dgm:t>
    </dgm:pt>
    <dgm:pt modelId="{97356B17-5BDD-4EA1-89C7-9C65D06B1C7A}" type="sibTrans" cxnId="{107D93EB-4F08-4FE0-B4A6-36B7FA0E4A65}">
      <dgm:prSet/>
      <dgm:spPr/>
      <dgm:t>
        <a:bodyPr/>
        <a:lstStyle/>
        <a:p>
          <a:endParaRPr lang="ru-RU"/>
        </a:p>
      </dgm:t>
    </dgm:pt>
    <dgm:pt modelId="{B73696E6-8C11-4C53-BAF2-FCB098915338}" type="pres">
      <dgm:prSet presAssocID="{145EB748-848C-492B-972A-3EE1AB3F8B70}" presName="linear" presStyleCnt="0">
        <dgm:presLayoutVars>
          <dgm:animLvl val="lvl"/>
          <dgm:resizeHandles val="exact"/>
        </dgm:presLayoutVars>
      </dgm:prSet>
      <dgm:spPr/>
    </dgm:pt>
    <dgm:pt modelId="{ADB83427-0C5A-487C-B294-A775D5068BC8}" type="pres">
      <dgm:prSet presAssocID="{852F15CC-B25C-4BA1-B748-D40015D1F8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6E7A7F-30B8-42E7-A35D-E9688F1C5BB1}" type="pres">
      <dgm:prSet presAssocID="{852F15CC-B25C-4BA1-B748-D40015D1F836}" presName="childText" presStyleLbl="revTx" presStyleIdx="0" presStyleCnt="3">
        <dgm:presLayoutVars>
          <dgm:bulletEnabled val="1"/>
        </dgm:presLayoutVars>
      </dgm:prSet>
      <dgm:spPr/>
    </dgm:pt>
    <dgm:pt modelId="{8A848099-B971-49EA-917B-8F87523F7C5B}" type="pres">
      <dgm:prSet presAssocID="{0F0C4561-4983-4485-8B50-5D7DED03DB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0D941C-DF0E-4598-8564-1F433FE72750}" type="pres">
      <dgm:prSet presAssocID="{0F0C4561-4983-4485-8B50-5D7DED03DB83}" presName="childText" presStyleLbl="revTx" presStyleIdx="1" presStyleCnt="3">
        <dgm:presLayoutVars>
          <dgm:bulletEnabled val="1"/>
        </dgm:presLayoutVars>
      </dgm:prSet>
      <dgm:spPr/>
    </dgm:pt>
    <dgm:pt modelId="{FC68C743-7AD6-4BD7-BCB4-079B9B6F7D65}" type="pres">
      <dgm:prSet presAssocID="{DF3265E9-459B-4AE2-8D56-8ACCEFE704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51463C3-C20B-49B0-AA33-F9BE8F3A1FE2}" type="pres">
      <dgm:prSet presAssocID="{DF3265E9-459B-4AE2-8D56-8ACCEFE704B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10B0200-C0F9-4BD4-B836-E4E38D613464}" type="presOf" srcId="{B95BC4D5-3294-4CD8-8890-306B63C12C4D}" destId="{251463C3-C20B-49B0-AA33-F9BE8F3A1FE2}" srcOrd="0" destOrd="3" presId="urn:microsoft.com/office/officeart/2005/8/layout/vList2"/>
    <dgm:cxn modelId="{5C0F130A-5F4B-4AF5-AC97-8573DD2E9169}" srcId="{852F15CC-B25C-4BA1-B748-D40015D1F836}" destId="{936CD7B3-79A9-4E73-B6BE-2BBE82327F02}" srcOrd="1" destOrd="0" parTransId="{3B84797F-5EAD-48C9-A175-6569F35DD8DF}" sibTransId="{13FD7594-E37D-42F5-91E7-9F055B846CA9}"/>
    <dgm:cxn modelId="{7F33770A-3697-4B8E-B46F-01B0A5927F9E}" srcId="{DF3265E9-459B-4AE2-8D56-8ACCEFE704B0}" destId="{95A34222-DE39-4520-A92A-BD405FCC11B9}" srcOrd="0" destOrd="0" parTransId="{AA46DE3A-84CE-4025-870C-1E30E1CD35A6}" sibTransId="{214B7056-69DC-47DF-8A76-3E8903F36FF2}"/>
    <dgm:cxn modelId="{44379F1B-E61F-4804-BFCF-547661AC32C9}" type="presOf" srcId="{7B9D716A-4624-4764-AF92-4EC5EA9B8B2A}" destId="{076E7A7F-30B8-42E7-A35D-E9688F1C5BB1}" srcOrd="0" destOrd="2" presId="urn:microsoft.com/office/officeart/2005/8/layout/vList2"/>
    <dgm:cxn modelId="{3F5EC121-624E-4042-8117-ED1F7CF7D2FE}" srcId="{852F15CC-B25C-4BA1-B748-D40015D1F836}" destId="{4FAD44CB-E457-4F81-B6E9-EF2C502C8633}" srcOrd="0" destOrd="0" parTransId="{2C750E8A-0B7F-4693-AEA2-E71845CDCE58}" sibTransId="{B2766E5A-74D1-4AC7-BA6B-559748287723}"/>
    <dgm:cxn modelId="{35190427-3488-4854-B8B6-19661035872F}" srcId="{145EB748-848C-492B-972A-3EE1AB3F8B70}" destId="{852F15CC-B25C-4BA1-B748-D40015D1F836}" srcOrd="0" destOrd="0" parTransId="{7E1651E1-3673-4AA3-93C5-84CC0B335F60}" sibTransId="{72AA2A8F-87A9-4DD5-9174-9ADF883B27BC}"/>
    <dgm:cxn modelId="{6BF86529-645E-4D0B-94FD-627E252A0EB1}" type="presOf" srcId="{AF25F2EC-1E53-4645-A009-4FADB75D26A8}" destId="{251463C3-C20B-49B0-AA33-F9BE8F3A1FE2}" srcOrd="0" destOrd="1" presId="urn:microsoft.com/office/officeart/2005/8/layout/vList2"/>
    <dgm:cxn modelId="{6657A629-563A-487D-B005-4CBD537AA37B}" srcId="{145EB748-848C-492B-972A-3EE1AB3F8B70}" destId="{DF3265E9-459B-4AE2-8D56-8ACCEFE704B0}" srcOrd="2" destOrd="0" parTransId="{6DAE8F5F-3708-4EB4-9495-78184AFEA1CE}" sibTransId="{8FF1952D-EEA3-4AC8-BDAA-F3188C09EC1D}"/>
    <dgm:cxn modelId="{6BED553D-01B1-4B82-B61B-BD3B175181D9}" srcId="{0F0C4561-4983-4485-8B50-5D7DED03DB83}" destId="{DA0654CE-6FCA-485D-8AD2-99009389CCFE}" srcOrd="1" destOrd="0" parTransId="{9530792D-AC62-4BEF-9429-D80D5EC4CC25}" sibTransId="{D041BF09-510F-40FE-946E-ADB697F7C242}"/>
    <dgm:cxn modelId="{2862645F-22EA-4933-8CD9-E595A3288B89}" srcId="{0F0C4561-4983-4485-8B50-5D7DED03DB83}" destId="{985633DC-57A1-4409-BC76-A36DC406ACA2}" srcOrd="2" destOrd="0" parTransId="{4FFEF52F-D4FF-4F25-98C0-D5928E23C04C}" sibTransId="{21C43FE5-FD26-4F40-BA9E-10381A4A456E}"/>
    <dgm:cxn modelId="{9D558561-CEED-4D06-A769-5F164E246BEC}" type="presOf" srcId="{985633DC-57A1-4409-BC76-A36DC406ACA2}" destId="{860D941C-DF0E-4598-8564-1F433FE72750}" srcOrd="0" destOrd="2" presId="urn:microsoft.com/office/officeart/2005/8/layout/vList2"/>
    <dgm:cxn modelId="{75DC8463-3ACC-49D9-B079-906BE176B72C}" srcId="{145EB748-848C-492B-972A-3EE1AB3F8B70}" destId="{0F0C4561-4983-4485-8B50-5D7DED03DB83}" srcOrd="1" destOrd="0" parTransId="{C77BFD8F-D492-45ED-8F27-9720B3BA6406}" sibTransId="{EA0E7963-B20B-4497-9804-BF14A765DCC1}"/>
    <dgm:cxn modelId="{A51F1064-87FA-4C25-8AB1-97BE645F4217}" srcId="{0F0C4561-4983-4485-8B50-5D7DED03DB83}" destId="{B0541F63-C680-4A5F-A057-A33F0D7FB145}" srcOrd="0" destOrd="0" parTransId="{C1248709-AD23-49A9-B2F7-157B96BC7C83}" sibTransId="{A26589C7-D2C0-4367-B787-C3DA75613C75}"/>
    <dgm:cxn modelId="{65433145-F413-46A0-9ED8-0078A40D818E}" type="presOf" srcId="{B0541F63-C680-4A5F-A057-A33F0D7FB145}" destId="{860D941C-DF0E-4598-8564-1F433FE72750}" srcOrd="0" destOrd="0" presId="urn:microsoft.com/office/officeart/2005/8/layout/vList2"/>
    <dgm:cxn modelId="{426A3F66-5C3D-418F-A630-B1E68EB8DEB3}" srcId="{852F15CC-B25C-4BA1-B748-D40015D1F836}" destId="{7B9D716A-4624-4764-AF92-4EC5EA9B8B2A}" srcOrd="2" destOrd="0" parTransId="{B6080FB1-66D7-4BE1-BC5E-1EA2C123B422}" sibTransId="{85C5D0DB-1962-439F-858A-7C6F20708767}"/>
    <dgm:cxn modelId="{741C7C49-59A8-43A1-A02D-307B10A3030A}" srcId="{DF3265E9-459B-4AE2-8D56-8ACCEFE704B0}" destId="{AF25F2EC-1E53-4645-A009-4FADB75D26A8}" srcOrd="1" destOrd="0" parTransId="{4728A2A4-88AF-46A7-AEF4-E389BB7AE959}" sibTransId="{3ADEE6C1-3A72-4F91-AEFB-9A1717F03294}"/>
    <dgm:cxn modelId="{FAD5954E-9F7D-416E-9FB3-59918876A461}" type="presOf" srcId="{0F0C4561-4983-4485-8B50-5D7DED03DB83}" destId="{8A848099-B971-49EA-917B-8F87523F7C5B}" srcOrd="0" destOrd="0" presId="urn:microsoft.com/office/officeart/2005/8/layout/vList2"/>
    <dgm:cxn modelId="{C5657D50-2DBD-4A04-BF75-04A38E77F983}" type="presOf" srcId="{DF3265E9-459B-4AE2-8D56-8ACCEFE704B0}" destId="{FC68C743-7AD6-4BD7-BCB4-079B9B6F7D65}" srcOrd="0" destOrd="0" presId="urn:microsoft.com/office/officeart/2005/8/layout/vList2"/>
    <dgm:cxn modelId="{0916885A-3349-47CE-9E40-305094EC7077}" type="presOf" srcId="{40DCB6D2-D65E-4920-A910-C7E750976B4D}" destId="{076E7A7F-30B8-42E7-A35D-E9688F1C5BB1}" srcOrd="0" destOrd="3" presId="urn:microsoft.com/office/officeart/2005/8/layout/vList2"/>
    <dgm:cxn modelId="{10B14892-7FB6-4821-AED8-EEBD54FE413C}" type="presOf" srcId="{145EB748-848C-492B-972A-3EE1AB3F8B70}" destId="{B73696E6-8C11-4C53-BAF2-FCB098915338}" srcOrd="0" destOrd="0" presId="urn:microsoft.com/office/officeart/2005/8/layout/vList2"/>
    <dgm:cxn modelId="{6ED1B09D-F55D-46A6-991E-9DFA1AC7B4F5}" type="presOf" srcId="{8EDA6CAB-C317-4F49-9464-9488A98E2551}" destId="{251463C3-C20B-49B0-AA33-F9BE8F3A1FE2}" srcOrd="0" destOrd="2" presId="urn:microsoft.com/office/officeart/2005/8/layout/vList2"/>
    <dgm:cxn modelId="{D6E741A0-543D-49AA-9EDD-D851C8C140A6}" srcId="{852F15CC-B25C-4BA1-B748-D40015D1F836}" destId="{40DCB6D2-D65E-4920-A910-C7E750976B4D}" srcOrd="3" destOrd="0" parTransId="{3B1E364F-1F6E-4A6F-B6E8-2E7FF7F148B1}" sibTransId="{5FD6C465-DFF1-463B-A2CC-059C875F125A}"/>
    <dgm:cxn modelId="{878DAAA1-C15D-48E8-90DB-215E86359407}" type="presOf" srcId="{95A34222-DE39-4520-A92A-BD405FCC11B9}" destId="{251463C3-C20B-49B0-AA33-F9BE8F3A1FE2}" srcOrd="0" destOrd="0" presId="urn:microsoft.com/office/officeart/2005/8/layout/vList2"/>
    <dgm:cxn modelId="{54EA95A4-4C66-4C5D-85F8-D56C20464E5B}" type="presOf" srcId="{DA0654CE-6FCA-485D-8AD2-99009389CCFE}" destId="{860D941C-DF0E-4598-8564-1F433FE72750}" srcOrd="0" destOrd="1" presId="urn:microsoft.com/office/officeart/2005/8/layout/vList2"/>
    <dgm:cxn modelId="{3998D2AE-C143-4F02-BFE1-96C3574929F0}" type="presOf" srcId="{852F15CC-B25C-4BA1-B748-D40015D1F836}" destId="{ADB83427-0C5A-487C-B294-A775D5068BC8}" srcOrd="0" destOrd="0" presId="urn:microsoft.com/office/officeart/2005/8/layout/vList2"/>
    <dgm:cxn modelId="{89A65BB3-D01A-4A9A-A36B-C28A185F73FC}" srcId="{DF3265E9-459B-4AE2-8D56-8ACCEFE704B0}" destId="{8EDA6CAB-C317-4F49-9464-9488A98E2551}" srcOrd="2" destOrd="0" parTransId="{51E21C3D-98CD-434B-B3BD-0CC60280B0BF}" sibTransId="{46397BF8-4C2D-4F7B-82E0-9DF5ECD12FCD}"/>
    <dgm:cxn modelId="{B134FFD3-2F0B-4AEA-BACF-22E533AE9FC1}" type="presOf" srcId="{4FAD44CB-E457-4F81-B6E9-EF2C502C8633}" destId="{076E7A7F-30B8-42E7-A35D-E9688F1C5BB1}" srcOrd="0" destOrd="0" presId="urn:microsoft.com/office/officeart/2005/8/layout/vList2"/>
    <dgm:cxn modelId="{107D93EB-4F08-4FE0-B4A6-36B7FA0E4A65}" srcId="{DF3265E9-459B-4AE2-8D56-8ACCEFE704B0}" destId="{B95BC4D5-3294-4CD8-8890-306B63C12C4D}" srcOrd="3" destOrd="0" parTransId="{49C557F5-B1D9-46E3-80EA-B3B275DD6983}" sibTransId="{97356B17-5BDD-4EA1-89C7-9C65D06B1C7A}"/>
    <dgm:cxn modelId="{3A7447F7-E01D-4969-810C-97067804B209}" type="presOf" srcId="{936CD7B3-79A9-4E73-B6BE-2BBE82327F02}" destId="{076E7A7F-30B8-42E7-A35D-E9688F1C5BB1}" srcOrd="0" destOrd="1" presId="urn:microsoft.com/office/officeart/2005/8/layout/vList2"/>
    <dgm:cxn modelId="{3D986DDC-84E5-49AE-93D2-78731211EBCA}" type="presParOf" srcId="{B73696E6-8C11-4C53-BAF2-FCB098915338}" destId="{ADB83427-0C5A-487C-B294-A775D5068BC8}" srcOrd="0" destOrd="0" presId="urn:microsoft.com/office/officeart/2005/8/layout/vList2"/>
    <dgm:cxn modelId="{320EF624-8AE6-441E-B643-85CA9EDBD224}" type="presParOf" srcId="{B73696E6-8C11-4C53-BAF2-FCB098915338}" destId="{076E7A7F-30B8-42E7-A35D-E9688F1C5BB1}" srcOrd="1" destOrd="0" presId="urn:microsoft.com/office/officeart/2005/8/layout/vList2"/>
    <dgm:cxn modelId="{6681C8D2-7035-4773-8F72-B7CA4256A603}" type="presParOf" srcId="{B73696E6-8C11-4C53-BAF2-FCB098915338}" destId="{8A848099-B971-49EA-917B-8F87523F7C5B}" srcOrd="2" destOrd="0" presId="urn:microsoft.com/office/officeart/2005/8/layout/vList2"/>
    <dgm:cxn modelId="{FD0F13C4-E358-491A-8F90-CB289B51DC10}" type="presParOf" srcId="{B73696E6-8C11-4C53-BAF2-FCB098915338}" destId="{860D941C-DF0E-4598-8564-1F433FE72750}" srcOrd="3" destOrd="0" presId="urn:microsoft.com/office/officeart/2005/8/layout/vList2"/>
    <dgm:cxn modelId="{0816D82D-8C29-4E5A-9E83-62F68A5A968D}" type="presParOf" srcId="{B73696E6-8C11-4C53-BAF2-FCB098915338}" destId="{FC68C743-7AD6-4BD7-BCB4-079B9B6F7D65}" srcOrd="4" destOrd="0" presId="urn:microsoft.com/office/officeart/2005/8/layout/vList2"/>
    <dgm:cxn modelId="{329F1BB9-DFC5-46E7-B2B6-FFA1E54DA24B}" type="presParOf" srcId="{B73696E6-8C11-4C53-BAF2-FCB098915338}" destId="{251463C3-C20B-49B0-AA33-F9BE8F3A1FE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D0DCF-69FA-40AB-8CE2-EE3932FAC6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579537-EB26-47B9-AF36-61CDDF4232A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Выпускники текущего года</a:t>
          </a:r>
          <a:endParaRPr lang="ru-RU" dirty="0"/>
        </a:p>
      </dgm:t>
    </dgm:pt>
    <dgm:pt modelId="{5ED3654D-A1F9-4781-96C3-F8564C69CA29}" type="parTrans" cxnId="{922BC6B1-175B-4460-BF46-DEFFC1EE4714}">
      <dgm:prSet/>
      <dgm:spPr/>
      <dgm:t>
        <a:bodyPr/>
        <a:lstStyle/>
        <a:p>
          <a:endParaRPr lang="ru-RU"/>
        </a:p>
      </dgm:t>
    </dgm:pt>
    <dgm:pt modelId="{93AA1403-F95D-42C6-9895-E92B261B6FAF}" type="sibTrans" cxnId="{922BC6B1-175B-4460-BF46-DEFFC1EE4714}">
      <dgm:prSet/>
      <dgm:spPr/>
      <dgm:t>
        <a:bodyPr/>
        <a:lstStyle/>
        <a:p>
          <a:endParaRPr lang="ru-RU"/>
        </a:p>
      </dgm:t>
    </dgm:pt>
    <dgm:pt modelId="{EBD95A5F-88D6-4AD6-BA1C-4B617F0B920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Экстерны</a:t>
          </a:r>
          <a:endParaRPr lang="ru-RU" dirty="0"/>
        </a:p>
      </dgm:t>
    </dgm:pt>
    <dgm:pt modelId="{38AC8BFD-D8EA-408E-8F8D-75DADB6F3C4B}" type="parTrans" cxnId="{1918BEAC-142C-49A1-B0F2-AE5560B0BC0D}">
      <dgm:prSet/>
      <dgm:spPr/>
      <dgm:t>
        <a:bodyPr/>
        <a:lstStyle/>
        <a:p>
          <a:endParaRPr lang="ru-RU"/>
        </a:p>
      </dgm:t>
    </dgm:pt>
    <dgm:pt modelId="{15A4B7BF-42B4-4AB3-9617-A70A8D259203}" type="sibTrans" cxnId="{1918BEAC-142C-49A1-B0F2-AE5560B0BC0D}">
      <dgm:prSet/>
      <dgm:spPr/>
      <dgm:t>
        <a:bodyPr/>
        <a:lstStyle/>
        <a:p>
          <a:endParaRPr lang="ru-RU"/>
        </a:p>
      </dgm:t>
    </dgm:pt>
    <dgm:pt modelId="{FEC146B7-96EF-472B-888D-46377B182C49}" type="pres">
      <dgm:prSet presAssocID="{163D0DCF-69FA-40AB-8CE2-EE3932FAC6F0}" presName="diagram" presStyleCnt="0">
        <dgm:presLayoutVars>
          <dgm:dir/>
          <dgm:resizeHandles val="exact"/>
        </dgm:presLayoutVars>
      </dgm:prSet>
      <dgm:spPr/>
    </dgm:pt>
    <dgm:pt modelId="{421E5212-274E-4E74-8516-7F26E09190FC}" type="pres">
      <dgm:prSet presAssocID="{47579537-EB26-47B9-AF36-61CDDF4232A3}" presName="node" presStyleLbl="node1" presStyleIdx="0" presStyleCnt="2">
        <dgm:presLayoutVars>
          <dgm:bulletEnabled val="1"/>
        </dgm:presLayoutVars>
      </dgm:prSet>
      <dgm:spPr/>
    </dgm:pt>
    <dgm:pt modelId="{6FCA7240-A352-4AE3-8FD0-025E4A1DBC5D}" type="pres">
      <dgm:prSet presAssocID="{93AA1403-F95D-42C6-9895-E92B261B6FAF}" presName="sibTrans" presStyleCnt="0"/>
      <dgm:spPr/>
    </dgm:pt>
    <dgm:pt modelId="{58E48CF7-6549-4768-836C-98AAC1AB46BE}" type="pres">
      <dgm:prSet presAssocID="{EBD95A5F-88D6-4AD6-BA1C-4B617F0B9208}" presName="node" presStyleLbl="node1" presStyleIdx="1" presStyleCnt="2">
        <dgm:presLayoutVars>
          <dgm:bulletEnabled val="1"/>
        </dgm:presLayoutVars>
      </dgm:prSet>
      <dgm:spPr/>
    </dgm:pt>
  </dgm:ptLst>
  <dgm:cxnLst>
    <dgm:cxn modelId="{DEC7C911-402D-401F-BE55-BF460CAF3BD6}" type="presOf" srcId="{47579537-EB26-47B9-AF36-61CDDF4232A3}" destId="{421E5212-274E-4E74-8516-7F26E09190FC}" srcOrd="0" destOrd="0" presId="urn:microsoft.com/office/officeart/2005/8/layout/default"/>
    <dgm:cxn modelId="{C3FD3275-9731-48A6-89BF-3B46981B4480}" type="presOf" srcId="{163D0DCF-69FA-40AB-8CE2-EE3932FAC6F0}" destId="{FEC146B7-96EF-472B-888D-46377B182C49}" srcOrd="0" destOrd="0" presId="urn:microsoft.com/office/officeart/2005/8/layout/default"/>
    <dgm:cxn modelId="{1918BEAC-142C-49A1-B0F2-AE5560B0BC0D}" srcId="{163D0DCF-69FA-40AB-8CE2-EE3932FAC6F0}" destId="{EBD95A5F-88D6-4AD6-BA1C-4B617F0B9208}" srcOrd="1" destOrd="0" parTransId="{38AC8BFD-D8EA-408E-8F8D-75DADB6F3C4B}" sibTransId="{15A4B7BF-42B4-4AB3-9617-A70A8D259203}"/>
    <dgm:cxn modelId="{922BC6B1-175B-4460-BF46-DEFFC1EE4714}" srcId="{163D0DCF-69FA-40AB-8CE2-EE3932FAC6F0}" destId="{47579537-EB26-47B9-AF36-61CDDF4232A3}" srcOrd="0" destOrd="0" parTransId="{5ED3654D-A1F9-4781-96C3-F8564C69CA29}" sibTransId="{93AA1403-F95D-42C6-9895-E92B261B6FAF}"/>
    <dgm:cxn modelId="{5A5AC0C1-3125-4361-A19B-E60573AFC3A2}" type="presOf" srcId="{EBD95A5F-88D6-4AD6-BA1C-4B617F0B9208}" destId="{58E48CF7-6549-4768-836C-98AAC1AB46BE}" srcOrd="0" destOrd="0" presId="urn:microsoft.com/office/officeart/2005/8/layout/default"/>
    <dgm:cxn modelId="{5D627FE4-8D1C-4824-BB50-A5218756EAD8}" type="presParOf" srcId="{FEC146B7-96EF-472B-888D-46377B182C49}" destId="{421E5212-274E-4E74-8516-7F26E09190FC}" srcOrd="0" destOrd="0" presId="urn:microsoft.com/office/officeart/2005/8/layout/default"/>
    <dgm:cxn modelId="{05183E49-6D3C-4599-9AF1-B0DC2879EED0}" type="presParOf" srcId="{FEC146B7-96EF-472B-888D-46377B182C49}" destId="{6FCA7240-A352-4AE3-8FD0-025E4A1DBC5D}" srcOrd="1" destOrd="0" presId="urn:microsoft.com/office/officeart/2005/8/layout/default"/>
    <dgm:cxn modelId="{1C0188DE-A08F-4173-923C-BAB9C20B4C98}" type="presParOf" srcId="{FEC146B7-96EF-472B-888D-46377B182C49}" destId="{58E48CF7-6549-4768-836C-98AAC1AB46B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D0DCF-69FA-40AB-8CE2-EE3932FAC6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579537-EB26-47B9-AF36-61CDDF4232A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Выпускники прошлых лет</a:t>
          </a:r>
          <a:endParaRPr lang="ru-RU" dirty="0"/>
        </a:p>
      </dgm:t>
    </dgm:pt>
    <dgm:pt modelId="{5ED3654D-A1F9-4781-96C3-F8564C69CA29}" type="parTrans" cxnId="{922BC6B1-175B-4460-BF46-DEFFC1EE4714}">
      <dgm:prSet/>
      <dgm:spPr/>
      <dgm:t>
        <a:bodyPr/>
        <a:lstStyle/>
        <a:p>
          <a:endParaRPr lang="ru-RU"/>
        </a:p>
      </dgm:t>
    </dgm:pt>
    <dgm:pt modelId="{93AA1403-F95D-42C6-9895-E92B261B6FAF}" type="sibTrans" cxnId="{922BC6B1-175B-4460-BF46-DEFFC1EE4714}">
      <dgm:prSet/>
      <dgm:spPr/>
      <dgm:t>
        <a:bodyPr/>
        <a:lstStyle/>
        <a:p>
          <a:endParaRPr lang="ru-RU"/>
        </a:p>
      </dgm:t>
    </dgm:pt>
    <dgm:pt modelId="{EBD95A5F-88D6-4AD6-BA1C-4B617F0B920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Обучающиеся СПО</a:t>
          </a:r>
          <a:endParaRPr lang="ru-RU" dirty="0"/>
        </a:p>
      </dgm:t>
    </dgm:pt>
    <dgm:pt modelId="{38AC8BFD-D8EA-408E-8F8D-75DADB6F3C4B}" type="parTrans" cxnId="{1918BEAC-142C-49A1-B0F2-AE5560B0BC0D}">
      <dgm:prSet/>
      <dgm:spPr/>
      <dgm:t>
        <a:bodyPr/>
        <a:lstStyle/>
        <a:p>
          <a:endParaRPr lang="ru-RU"/>
        </a:p>
      </dgm:t>
    </dgm:pt>
    <dgm:pt modelId="{15A4B7BF-42B4-4AB3-9617-A70A8D259203}" type="sibTrans" cxnId="{1918BEAC-142C-49A1-B0F2-AE5560B0BC0D}">
      <dgm:prSet/>
      <dgm:spPr/>
      <dgm:t>
        <a:bodyPr/>
        <a:lstStyle/>
        <a:p>
          <a:endParaRPr lang="ru-RU"/>
        </a:p>
      </dgm:t>
    </dgm:pt>
    <dgm:pt modelId="{C4BAB516-A14E-455F-83F3-655621AB933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Лица, получающие СОО в иностранных ОО</a:t>
          </a:r>
        </a:p>
      </dgm:t>
    </dgm:pt>
    <dgm:pt modelId="{D1586D4B-EAEE-46FF-AA85-18990A75D3AA}" type="parTrans" cxnId="{AB602F37-F5F7-4482-A818-1D134639DFD5}">
      <dgm:prSet/>
      <dgm:spPr/>
      <dgm:t>
        <a:bodyPr/>
        <a:lstStyle/>
        <a:p>
          <a:endParaRPr lang="ru-RU"/>
        </a:p>
      </dgm:t>
    </dgm:pt>
    <dgm:pt modelId="{2F163F65-FC12-4737-B9B2-A43C6B2AED34}" type="sibTrans" cxnId="{AB602F37-F5F7-4482-A818-1D134639DFD5}">
      <dgm:prSet/>
      <dgm:spPr/>
      <dgm:t>
        <a:bodyPr/>
        <a:lstStyle/>
        <a:p>
          <a:endParaRPr lang="ru-RU"/>
        </a:p>
      </dgm:t>
    </dgm:pt>
    <dgm:pt modelId="{2F534A88-44F0-4B2B-89A3-DB49FE64866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Лица со справкой об обучении</a:t>
          </a:r>
          <a:endParaRPr lang="ru-RU" dirty="0"/>
        </a:p>
      </dgm:t>
    </dgm:pt>
    <dgm:pt modelId="{659219D2-3643-444B-B80B-5DF6FF12959F}" type="parTrans" cxnId="{7C582076-E298-48D8-AE1A-539E400A1BCB}">
      <dgm:prSet/>
      <dgm:spPr/>
      <dgm:t>
        <a:bodyPr/>
        <a:lstStyle/>
        <a:p>
          <a:endParaRPr lang="ru-RU"/>
        </a:p>
      </dgm:t>
    </dgm:pt>
    <dgm:pt modelId="{7ADA1ACE-DC83-498C-95A5-09F7F8BC6BB5}" type="sibTrans" cxnId="{7C582076-E298-48D8-AE1A-539E400A1BCB}">
      <dgm:prSet/>
      <dgm:spPr/>
      <dgm:t>
        <a:bodyPr/>
        <a:lstStyle/>
        <a:p>
          <a:endParaRPr lang="ru-RU"/>
        </a:p>
      </dgm:t>
    </dgm:pt>
    <dgm:pt modelId="{FEC146B7-96EF-472B-888D-46377B182C49}" type="pres">
      <dgm:prSet presAssocID="{163D0DCF-69FA-40AB-8CE2-EE3932FAC6F0}" presName="diagram" presStyleCnt="0">
        <dgm:presLayoutVars>
          <dgm:dir/>
          <dgm:resizeHandles val="exact"/>
        </dgm:presLayoutVars>
      </dgm:prSet>
      <dgm:spPr/>
    </dgm:pt>
    <dgm:pt modelId="{421E5212-274E-4E74-8516-7F26E09190FC}" type="pres">
      <dgm:prSet presAssocID="{47579537-EB26-47B9-AF36-61CDDF4232A3}" presName="node" presStyleLbl="node1" presStyleIdx="0" presStyleCnt="4">
        <dgm:presLayoutVars>
          <dgm:bulletEnabled val="1"/>
        </dgm:presLayoutVars>
      </dgm:prSet>
      <dgm:spPr/>
    </dgm:pt>
    <dgm:pt modelId="{6FCA7240-A352-4AE3-8FD0-025E4A1DBC5D}" type="pres">
      <dgm:prSet presAssocID="{93AA1403-F95D-42C6-9895-E92B261B6FAF}" presName="sibTrans" presStyleCnt="0"/>
      <dgm:spPr/>
    </dgm:pt>
    <dgm:pt modelId="{58E48CF7-6549-4768-836C-98AAC1AB46BE}" type="pres">
      <dgm:prSet presAssocID="{EBD95A5F-88D6-4AD6-BA1C-4B617F0B9208}" presName="node" presStyleLbl="node1" presStyleIdx="1" presStyleCnt="4">
        <dgm:presLayoutVars>
          <dgm:bulletEnabled val="1"/>
        </dgm:presLayoutVars>
      </dgm:prSet>
      <dgm:spPr/>
    </dgm:pt>
    <dgm:pt modelId="{7C2E9B2D-D762-4A74-AFCB-0FDB9595C9EF}" type="pres">
      <dgm:prSet presAssocID="{15A4B7BF-42B4-4AB3-9617-A70A8D259203}" presName="sibTrans" presStyleCnt="0"/>
      <dgm:spPr/>
    </dgm:pt>
    <dgm:pt modelId="{EE742F7D-F4F8-4E40-A334-F3E3915ECEB6}" type="pres">
      <dgm:prSet presAssocID="{C4BAB516-A14E-455F-83F3-655621AB9339}" presName="node" presStyleLbl="node1" presStyleIdx="2" presStyleCnt="4">
        <dgm:presLayoutVars>
          <dgm:bulletEnabled val="1"/>
        </dgm:presLayoutVars>
      </dgm:prSet>
      <dgm:spPr/>
    </dgm:pt>
    <dgm:pt modelId="{3C0EAF37-B098-4DFC-A61F-128E370CEE0A}" type="pres">
      <dgm:prSet presAssocID="{2F163F65-FC12-4737-B9B2-A43C6B2AED34}" presName="sibTrans" presStyleCnt="0"/>
      <dgm:spPr/>
    </dgm:pt>
    <dgm:pt modelId="{EF3F61EE-41EF-4859-80FD-BF393CD29986}" type="pres">
      <dgm:prSet presAssocID="{2F534A88-44F0-4B2B-89A3-DB49FE648663}" presName="node" presStyleLbl="node1" presStyleIdx="3" presStyleCnt="4">
        <dgm:presLayoutVars>
          <dgm:bulletEnabled val="1"/>
        </dgm:presLayoutVars>
      </dgm:prSet>
      <dgm:spPr/>
    </dgm:pt>
  </dgm:ptLst>
  <dgm:cxnLst>
    <dgm:cxn modelId="{894DC32C-3127-40AD-BDCC-F54F3ADFC00A}" type="presOf" srcId="{2F534A88-44F0-4B2B-89A3-DB49FE648663}" destId="{EF3F61EE-41EF-4859-80FD-BF393CD29986}" srcOrd="0" destOrd="0" presId="urn:microsoft.com/office/officeart/2005/8/layout/default"/>
    <dgm:cxn modelId="{AB602F37-F5F7-4482-A818-1D134639DFD5}" srcId="{163D0DCF-69FA-40AB-8CE2-EE3932FAC6F0}" destId="{C4BAB516-A14E-455F-83F3-655621AB9339}" srcOrd="2" destOrd="0" parTransId="{D1586D4B-EAEE-46FF-AA85-18990A75D3AA}" sibTransId="{2F163F65-FC12-4737-B9B2-A43C6B2AED34}"/>
    <dgm:cxn modelId="{F6D2A83C-F903-4EE1-B37D-879BBC1111C5}" type="presOf" srcId="{163D0DCF-69FA-40AB-8CE2-EE3932FAC6F0}" destId="{FEC146B7-96EF-472B-888D-46377B182C49}" srcOrd="0" destOrd="0" presId="urn:microsoft.com/office/officeart/2005/8/layout/default"/>
    <dgm:cxn modelId="{7C582076-E298-48D8-AE1A-539E400A1BCB}" srcId="{163D0DCF-69FA-40AB-8CE2-EE3932FAC6F0}" destId="{2F534A88-44F0-4B2B-89A3-DB49FE648663}" srcOrd="3" destOrd="0" parTransId="{659219D2-3643-444B-B80B-5DF6FF12959F}" sibTransId="{7ADA1ACE-DC83-498C-95A5-09F7F8BC6BB5}"/>
    <dgm:cxn modelId="{4AC2A88F-0D6C-49A4-9214-154D791F876B}" type="presOf" srcId="{EBD95A5F-88D6-4AD6-BA1C-4B617F0B9208}" destId="{58E48CF7-6549-4768-836C-98AAC1AB46BE}" srcOrd="0" destOrd="0" presId="urn:microsoft.com/office/officeart/2005/8/layout/default"/>
    <dgm:cxn modelId="{1918BEAC-142C-49A1-B0F2-AE5560B0BC0D}" srcId="{163D0DCF-69FA-40AB-8CE2-EE3932FAC6F0}" destId="{EBD95A5F-88D6-4AD6-BA1C-4B617F0B9208}" srcOrd="1" destOrd="0" parTransId="{38AC8BFD-D8EA-408E-8F8D-75DADB6F3C4B}" sibTransId="{15A4B7BF-42B4-4AB3-9617-A70A8D259203}"/>
    <dgm:cxn modelId="{922BC6B1-175B-4460-BF46-DEFFC1EE4714}" srcId="{163D0DCF-69FA-40AB-8CE2-EE3932FAC6F0}" destId="{47579537-EB26-47B9-AF36-61CDDF4232A3}" srcOrd="0" destOrd="0" parTransId="{5ED3654D-A1F9-4781-96C3-F8564C69CA29}" sibTransId="{93AA1403-F95D-42C6-9895-E92B261B6FAF}"/>
    <dgm:cxn modelId="{42C99DB2-8E62-447D-92EC-D94C2FD71326}" type="presOf" srcId="{C4BAB516-A14E-455F-83F3-655621AB9339}" destId="{EE742F7D-F4F8-4E40-A334-F3E3915ECEB6}" srcOrd="0" destOrd="0" presId="urn:microsoft.com/office/officeart/2005/8/layout/default"/>
    <dgm:cxn modelId="{EDE4CBE6-4DAC-4D64-87CF-E12E63949CA2}" type="presOf" srcId="{47579537-EB26-47B9-AF36-61CDDF4232A3}" destId="{421E5212-274E-4E74-8516-7F26E09190FC}" srcOrd="0" destOrd="0" presId="urn:microsoft.com/office/officeart/2005/8/layout/default"/>
    <dgm:cxn modelId="{65F60BFB-524F-4511-A592-3FE719B2C3A6}" type="presParOf" srcId="{FEC146B7-96EF-472B-888D-46377B182C49}" destId="{421E5212-274E-4E74-8516-7F26E09190FC}" srcOrd="0" destOrd="0" presId="urn:microsoft.com/office/officeart/2005/8/layout/default"/>
    <dgm:cxn modelId="{21315434-A4A2-4334-990C-7C27E2B000CD}" type="presParOf" srcId="{FEC146B7-96EF-472B-888D-46377B182C49}" destId="{6FCA7240-A352-4AE3-8FD0-025E4A1DBC5D}" srcOrd="1" destOrd="0" presId="urn:microsoft.com/office/officeart/2005/8/layout/default"/>
    <dgm:cxn modelId="{C4834762-E3CB-478D-A53E-134B207FD26E}" type="presParOf" srcId="{FEC146B7-96EF-472B-888D-46377B182C49}" destId="{58E48CF7-6549-4768-836C-98AAC1AB46BE}" srcOrd="2" destOrd="0" presId="urn:microsoft.com/office/officeart/2005/8/layout/default"/>
    <dgm:cxn modelId="{6DE7D401-5AB7-4FD4-A804-33F5D571DD85}" type="presParOf" srcId="{FEC146B7-96EF-472B-888D-46377B182C49}" destId="{7C2E9B2D-D762-4A74-AFCB-0FDB9595C9EF}" srcOrd="3" destOrd="0" presId="urn:microsoft.com/office/officeart/2005/8/layout/default"/>
    <dgm:cxn modelId="{AA56F946-86E3-4796-A81D-CDC58654DC29}" type="presParOf" srcId="{FEC146B7-96EF-472B-888D-46377B182C49}" destId="{EE742F7D-F4F8-4E40-A334-F3E3915ECEB6}" srcOrd="4" destOrd="0" presId="urn:microsoft.com/office/officeart/2005/8/layout/default"/>
    <dgm:cxn modelId="{A36E105D-7024-402E-8E01-AC0084EAD48C}" type="presParOf" srcId="{FEC146B7-96EF-472B-888D-46377B182C49}" destId="{3C0EAF37-B098-4DFC-A61F-128E370CEE0A}" srcOrd="5" destOrd="0" presId="urn:microsoft.com/office/officeart/2005/8/layout/default"/>
    <dgm:cxn modelId="{80D8AC3F-6EBC-4221-AF6D-A162EE4F42DB}" type="presParOf" srcId="{FEC146B7-96EF-472B-888D-46377B182C49}" destId="{EF3F61EE-41EF-4859-80FD-BF393CD299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BB7A7A-383D-4102-864D-59002CA686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6F310-AF93-4324-A140-33B4E7C9AAE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2000" b="1" spc="-85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2000" b="1" spc="20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2000" b="1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2000" b="1" dirty="0">
              <a:solidFill>
                <a:srgbClr val="FFFF00"/>
              </a:solidFill>
              <a:latin typeface="+mn-lt"/>
              <a:cs typeface="Times New Roman"/>
            </a:rPr>
            <a:t>ающ</a:t>
          </a:r>
          <a:r>
            <a:rPr lang="ru-RU" sz="2000" b="1" spc="10" dirty="0">
              <a:solidFill>
                <a:srgbClr val="FFFF00"/>
              </a:solidFill>
              <a:latin typeface="+mn-lt"/>
              <a:cs typeface="Times New Roman"/>
            </a:rPr>
            <a:t>иеся </a:t>
          </a:r>
          <a:r>
            <a:rPr lang="ru-RU" sz="2000" b="1" dirty="0">
              <a:solidFill>
                <a:srgbClr val="FFFF00"/>
              </a:solidFill>
              <a:latin typeface="+mn-lt"/>
              <a:cs typeface="Times New Roman"/>
            </a:rPr>
            <a:t>с </a:t>
          </a:r>
          <a:r>
            <a:rPr lang="ru-RU" sz="2000" b="1" spc="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2000" b="1" spc="-5" dirty="0">
              <a:solidFill>
                <a:srgbClr val="FFFF00"/>
              </a:solidFill>
              <a:latin typeface="+mn-lt"/>
              <a:cs typeface="Times New Roman"/>
            </a:rPr>
            <a:t>ОВЗ</a:t>
          </a:r>
          <a:endParaRPr lang="ru-RU" sz="2000" b="1" dirty="0">
            <a:latin typeface="+mn-lt"/>
          </a:endParaRPr>
        </a:p>
      </dgm:t>
    </dgm:pt>
    <dgm:pt modelId="{52BC3C42-F50A-4CC9-A16E-83D6F3FD5FAB}" type="parTrans" cxnId="{27B98247-B3A1-4AEB-B70F-918B2A1C16AE}">
      <dgm:prSet/>
      <dgm:spPr/>
      <dgm:t>
        <a:bodyPr/>
        <a:lstStyle/>
        <a:p>
          <a:endParaRPr lang="ru-RU"/>
        </a:p>
      </dgm:t>
    </dgm:pt>
    <dgm:pt modelId="{744A586B-2368-4FE9-B1FD-CAC1D019C138}" type="sibTrans" cxnId="{27B98247-B3A1-4AEB-B70F-918B2A1C16AE}">
      <dgm:prSet/>
      <dgm:spPr/>
      <dgm:t>
        <a:bodyPr/>
        <a:lstStyle/>
        <a:p>
          <a:endParaRPr lang="ru-RU"/>
        </a:p>
      </dgm:t>
    </dgm:pt>
    <dgm:pt modelId="{84F30EDC-8344-44C0-B743-16CC835C5BF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spc="5" dirty="0">
              <a:solidFill>
                <a:srgbClr val="FFFF00"/>
              </a:solidFill>
              <a:latin typeface="+mn-lt"/>
              <a:cs typeface="Times New Roman"/>
            </a:rPr>
            <a:t>Экстерны с ОВЗ</a:t>
          </a:r>
          <a:endParaRPr lang="ru-RU" sz="2000" dirty="0">
            <a:latin typeface="+mn-lt"/>
          </a:endParaRPr>
        </a:p>
      </dgm:t>
    </dgm:pt>
    <dgm:pt modelId="{2499C081-B08D-41FE-A225-C31839485EFE}" type="parTrans" cxnId="{43BB7CF3-15B9-4233-9DD0-9309F0A7057F}">
      <dgm:prSet/>
      <dgm:spPr/>
      <dgm:t>
        <a:bodyPr/>
        <a:lstStyle/>
        <a:p>
          <a:endParaRPr lang="ru-RU"/>
        </a:p>
      </dgm:t>
    </dgm:pt>
    <dgm:pt modelId="{7BBAB680-89AF-4E2C-AD27-D88C6596CE29}" type="sibTrans" cxnId="{43BB7CF3-15B9-4233-9DD0-9309F0A7057F}">
      <dgm:prSet/>
      <dgm:spPr/>
      <dgm:t>
        <a:bodyPr/>
        <a:lstStyle/>
        <a:p>
          <a:endParaRPr lang="ru-RU"/>
        </a:p>
      </dgm:t>
    </dgm:pt>
    <dgm:pt modelId="{43687831-B4A7-4613-A211-24A8C028732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spc="-5" dirty="0">
              <a:solidFill>
                <a:srgbClr val="FFFF00"/>
              </a:solidFill>
              <a:latin typeface="+mn-lt"/>
              <a:cs typeface="Times New Roman"/>
            </a:rPr>
            <a:t>Дети-инвалиды и инвалиды</a:t>
          </a:r>
          <a:endParaRPr lang="ru-RU" sz="2000" dirty="0">
            <a:latin typeface="+mn-lt"/>
          </a:endParaRPr>
        </a:p>
      </dgm:t>
    </dgm:pt>
    <dgm:pt modelId="{827CA2ED-64D2-4B29-904E-281EDD327436}" type="parTrans" cxnId="{069C1368-8648-4F80-8AA0-59131B48207E}">
      <dgm:prSet/>
      <dgm:spPr/>
      <dgm:t>
        <a:bodyPr/>
        <a:lstStyle/>
        <a:p>
          <a:endParaRPr lang="ru-RU"/>
        </a:p>
      </dgm:t>
    </dgm:pt>
    <dgm:pt modelId="{1D43BB89-4EE6-45DC-99AD-D3AC44D5BFCB}" type="sibTrans" cxnId="{069C1368-8648-4F80-8AA0-59131B48207E}">
      <dgm:prSet/>
      <dgm:spPr/>
      <dgm:t>
        <a:bodyPr/>
        <a:lstStyle/>
        <a:p>
          <a:endParaRPr lang="ru-RU"/>
        </a:p>
      </dgm:t>
    </dgm:pt>
    <dgm:pt modelId="{84E64BE6-5B37-46DB-B644-61EECC0CACE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spc="-5" dirty="0">
              <a:solidFill>
                <a:srgbClr val="FFFF00"/>
              </a:solidFill>
              <a:latin typeface="+mn-lt"/>
              <a:cs typeface="Times New Roman"/>
            </a:rPr>
            <a:t>Экстерны – дети-инвалиды</a:t>
          </a:r>
          <a:endParaRPr lang="ru-RU" sz="2000" dirty="0">
            <a:latin typeface="+mn-lt"/>
          </a:endParaRPr>
        </a:p>
      </dgm:t>
    </dgm:pt>
    <dgm:pt modelId="{6F958E61-6E15-41F5-9F17-6EDB5C5C8B7A}" type="parTrans" cxnId="{F7E53B1C-60D5-4375-B063-BEB9A33CEB8D}">
      <dgm:prSet/>
      <dgm:spPr/>
      <dgm:t>
        <a:bodyPr/>
        <a:lstStyle/>
        <a:p>
          <a:endParaRPr lang="ru-RU"/>
        </a:p>
      </dgm:t>
    </dgm:pt>
    <dgm:pt modelId="{FCF43642-8802-451F-A794-B889A4EB0110}" type="sibTrans" cxnId="{F7E53B1C-60D5-4375-B063-BEB9A33CEB8D}">
      <dgm:prSet/>
      <dgm:spPr/>
      <dgm:t>
        <a:bodyPr/>
        <a:lstStyle/>
        <a:p>
          <a:endParaRPr lang="ru-RU"/>
        </a:p>
      </dgm:t>
    </dgm:pt>
    <dgm:pt modelId="{08A96C56-5EA6-4641-828F-1B484A6A796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spc="-15" dirty="0">
              <a:solidFill>
                <a:srgbClr val="FFFF00"/>
              </a:solidFill>
              <a:latin typeface="+mn-lt"/>
              <a:cs typeface="Times New Roman"/>
            </a:rPr>
            <a:t>Экстерны </a:t>
          </a:r>
          <a:r>
            <a:rPr lang="ru-RU" sz="1600" b="1" spc="-5" dirty="0">
              <a:solidFill>
                <a:srgbClr val="FFFF00"/>
              </a:solidFill>
              <a:latin typeface="+mn-lt"/>
              <a:cs typeface="Times New Roman"/>
            </a:rPr>
            <a:t>–</a:t>
          </a:r>
          <a:r>
            <a:rPr lang="ru-RU" sz="1600" b="1" spc="-15" dirty="0">
              <a:solidFill>
                <a:srgbClr val="FFFF00"/>
              </a:solidFill>
              <a:latin typeface="+mn-lt"/>
              <a:cs typeface="Times New Roman"/>
            </a:rPr>
            <a:t> инвалиды, обучающиеся в специальных учебно-воспитательных учреждениях закрытого типа</a:t>
          </a:r>
          <a:endParaRPr lang="ru-RU" sz="1600" dirty="0">
            <a:latin typeface="+mn-lt"/>
          </a:endParaRPr>
        </a:p>
      </dgm:t>
    </dgm:pt>
    <dgm:pt modelId="{4921C28A-E7C1-4918-ABFD-191DB9506949}" type="parTrans" cxnId="{DB3B1EF7-2816-4BB0-AD8A-4FEE0E4D2C8E}">
      <dgm:prSet/>
      <dgm:spPr/>
      <dgm:t>
        <a:bodyPr/>
        <a:lstStyle/>
        <a:p>
          <a:endParaRPr lang="ru-RU"/>
        </a:p>
      </dgm:t>
    </dgm:pt>
    <dgm:pt modelId="{4AEA83D4-53D4-484C-B2D1-FC454467CAEC}" type="sibTrans" cxnId="{DB3B1EF7-2816-4BB0-AD8A-4FEE0E4D2C8E}">
      <dgm:prSet/>
      <dgm:spPr/>
      <dgm:t>
        <a:bodyPr/>
        <a:lstStyle/>
        <a:p>
          <a:endParaRPr lang="ru-RU"/>
        </a:p>
      </dgm:t>
    </dgm:pt>
    <dgm:pt modelId="{A80124E6-22B7-477B-AAB7-AFA5D15F4557}">
      <dgm:prSet custT="1"/>
      <dgm:spPr>
        <a:solidFill>
          <a:srgbClr val="0070C0"/>
        </a:solidFill>
      </dgm:spPr>
      <dgm:t>
        <a:bodyPr/>
        <a:lstStyle/>
        <a:p>
          <a:r>
            <a:rPr lang="ru-RU" sz="1600" b="1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1600" b="1" spc="-80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1600" b="1" spc="20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1600" b="1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1600" b="1" dirty="0">
              <a:solidFill>
                <a:srgbClr val="FFFF00"/>
              </a:solidFill>
              <a:latin typeface="+mn-lt"/>
              <a:cs typeface="Times New Roman"/>
            </a:rPr>
            <a:t>аю</a:t>
          </a:r>
          <a:r>
            <a:rPr lang="ru-RU" sz="1600" b="1" spc="5" dirty="0">
              <a:solidFill>
                <a:srgbClr val="FFFF00"/>
              </a:solidFill>
              <a:latin typeface="+mn-lt"/>
              <a:cs typeface="Times New Roman"/>
            </a:rPr>
            <a:t>щ</a:t>
          </a:r>
          <a:r>
            <a:rPr lang="ru-RU" sz="1600" b="1" dirty="0">
              <a:solidFill>
                <a:srgbClr val="FFFF00"/>
              </a:solidFill>
              <a:latin typeface="+mn-lt"/>
              <a:cs typeface="Times New Roman"/>
            </a:rPr>
            <a:t>и</a:t>
          </a:r>
          <a:r>
            <a:rPr lang="ru-RU" sz="1600" b="1" spc="15" dirty="0">
              <a:solidFill>
                <a:srgbClr val="FFFF00"/>
              </a:solidFill>
              <a:latin typeface="+mn-lt"/>
              <a:cs typeface="Times New Roman"/>
            </a:rPr>
            <a:t>еся</a:t>
          </a:r>
          <a:r>
            <a:rPr lang="ru-RU" sz="1600" b="1" spc="41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600" b="1" spc="-5" dirty="0">
              <a:solidFill>
                <a:srgbClr val="FFFF00"/>
              </a:solidFill>
              <a:latin typeface="+mn-lt"/>
              <a:cs typeface="Times New Roman"/>
            </a:rPr>
            <a:t>по состоянию </a:t>
          </a:r>
          <a:r>
            <a:rPr lang="ru-RU" sz="1600" b="1" spc="-40" dirty="0">
              <a:solidFill>
                <a:srgbClr val="FFFF00"/>
              </a:solidFill>
              <a:latin typeface="+mn-lt"/>
              <a:cs typeface="Times New Roman"/>
            </a:rPr>
            <a:t>з</a:t>
          </a:r>
          <a:r>
            <a:rPr lang="ru-RU" sz="1600" b="1" dirty="0">
              <a:solidFill>
                <a:srgbClr val="FFFF00"/>
              </a:solidFill>
              <a:latin typeface="+mn-lt"/>
              <a:cs typeface="Times New Roman"/>
            </a:rPr>
            <a:t>доров</a:t>
          </a:r>
          <a:r>
            <a:rPr lang="ru-RU" sz="1600" b="1" spc="-10" dirty="0">
              <a:solidFill>
                <a:srgbClr val="FFFF00"/>
              </a:solidFill>
              <a:latin typeface="+mn-lt"/>
              <a:cs typeface="Times New Roman"/>
            </a:rPr>
            <a:t>ь</a:t>
          </a:r>
          <a:r>
            <a:rPr lang="ru-RU" sz="1600" b="1" dirty="0">
              <a:solidFill>
                <a:srgbClr val="FFFF00"/>
              </a:solidFill>
              <a:latin typeface="+mn-lt"/>
              <a:cs typeface="Times New Roman"/>
            </a:rPr>
            <a:t>я  </a:t>
          </a:r>
          <a:r>
            <a:rPr lang="ru-RU" sz="1600" b="1" spc="-5" dirty="0">
              <a:solidFill>
                <a:srgbClr val="FFFF00"/>
              </a:solidFill>
              <a:latin typeface="+mn-lt"/>
              <a:cs typeface="Times New Roman"/>
            </a:rPr>
            <a:t>на</a:t>
          </a:r>
          <a:r>
            <a:rPr lang="ru-RU" sz="1600" b="1" spc="-40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600" b="1" spc="-15" dirty="0">
              <a:solidFill>
                <a:srgbClr val="FFFF00"/>
              </a:solidFill>
              <a:latin typeface="+mn-lt"/>
              <a:cs typeface="Times New Roman"/>
            </a:rPr>
            <a:t>дому</a:t>
          </a:r>
          <a:endParaRPr lang="ru-RU" sz="1600" dirty="0">
            <a:latin typeface="+mn-lt"/>
          </a:endParaRPr>
        </a:p>
      </dgm:t>
    </dgm:pt>
    <dgm:pt modelId="{5097A55C-20B9-40FD-A143-FD2C895802CE}" type="parTrans" cxnId="{E2D7A1B7-B00E-4A52-B4A9-D64D4D2E66F4}">
      <dgm:prSet/>
      <dgm:spPr/>
      <dgm:t>
        <a:bodyPr/>
        <a:lstStyle/>
        <a:p>
          <a:endParaRPr lang="ru-RU"/>
        </a:p>
      </dgm:t>
    </dgm:pt>
    <dgm:pt modelId="{64E52ABC-C2F5-4CCF-B88D-3A47214F7676}" type="sibTrans" cxnId="{E2D7A1B7-B00E-4A52-B4A9-D64D4D2E66F4}">
      <dgm:prSet/>
      <dgm:spPr/>
      <dgm:t>
        <a:bodyPr/>
        <a:lstStyle/>
        <a:p>
          <a:endParaRPr lang="ru-RU"/>
        </a:p>
      </dgm:t>
    </dgm:pt>
    <dgm:pt modelId="{B7B5BCE3-B18D-44CB-9307-4483E89CA881}">
      <dgm:prSet custT="1"/>
      <dgm:spPr>
        <a:solidFill>
          <a:srgbClr val="0070C0"/>
        </a:solidFill>
      </dgm:spPr>
      <dgm:t>
        <a:bodyPr/>
        <a:lstStyle/>
        <a:p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1300" b="1" spc="-80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1300" b="1" spc="25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1300" b="1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а</a:t>
          </a:r>
          <a:r>
            <a:rPr lang="ru-RU" sz="1300" b="1" spc="5" dirty="0">
              <a:solidFill>
                <a:srgbClr val="FFFF00"/>
              </a:solidFill>
              <a:latin typeface="+mn-lt"/>
              <a:cs typeface="Times New Roman"/>
            </a:rPr>
            <a:t>ющ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и</a:t>
          </a:r>
          <a:r>
            <a:rPr lang="ru-RU" sz="1300" b="1" spc="50" dirty="0">
              <a:solidFill>
                <a:srgbClr val="FFFF00"/>
              </a:solidFill>
              <a:latin typeface="+mn-lt"/>
              <a:cs typeface="Times New Roman"/>
            </a:rPr>
            <a:t>е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ся 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по состоянию </a:t>
          </a:r>
          <a:r>
            <a:rPr lang="ru-RU" sz="1300" b="1" spc="-434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300" b="1" spc="-10" dirty="0">
              <a:solidFill>
                <a:srgbClr val="FFFF00"/>
              </a:solidFill>
              <a:latin typeface="+mn-lt"/>
              <a:cs typeface="Times New Roman"/>
            </a:rPr>
            <a:t>здоровья</a:t>
          </a:r>
          <a:r>
            <a:rPr lang="ru-RU" sz="1300" b="1" spc="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в 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ОО, </a:t>
          </a:r>
          <a:r>
            <a:rPr lang="ru-RU" sz="1300" b="1" spc="-10" dirty="0">
              <a:solidFill>
                <a:srgbClr val="FFFF00"/>
              </a:solidFill>
              <a:latin typeface="+mn-lt"/>
              <a:cs typeface="Times New Roman"/>
            </a:rPr>
            <a:t>проводящих лечебные, 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р</a:t>
          </a:r>
          <a:r>
            <a:rPr lang="ru-RU" sz="1300" b="1" spc="25" dirty="0">
              <a:solidFill>
                <a:srgbClr val="FFFF00"/>
              </a:solidFill>
              <a:latin typeface="+mn-lt"/>
              <a:cs typeface="Times New Roman"/>
            </a:rPr>
            <a:t>е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абили</a:t>
          </a:r>
          <a:r>
            <a:rPr lang="ru-RU" sz="1300" b="1" spc="20" dirty="0">
              <a:solidFill>
                <a:srgbClr val="FFFF00"/>
              </a:solidFill>
              <a:latin typeface="+mn-lt"/>
              <a:cs typeface="Times New Roman"/>
            </a:rPr>
            <a:t>т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ацио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нные 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и о</a:t>
          </a:r>
          <a:r>
            <a:rPr lang="ru-RU" sz="1300" b="1" spc="-40" dirty="0">
              <a:solidFill>
                <a:srgbClr val="FFFF00"/>
              </a:solidFill>
              <a:latin typeface="+mn-lt"/>
              <a:cs typeface="Times New Roman"/>
            </a:rPr>
            <a:t>з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доровитель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ные 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мероприятия</a:t>
          </a:r>
          <a:endParaRPr lang="ru-RU" sz="1300" dirty="0">
            <a:latin typeface="+mn-lt"/>
          </a:endParaRPr>
        </a:p>
      </dgm:t>
    </dgm:pt>
    <dgm:pt modelId="{C55DA533-2D85-4A71-A11F-0E5806BE6A67}" type="parTrans" cxnId="{1B4C592F-F17A-451D-9720-448344457653}">
      <dgm:prSet/>
      <dgm:spPr/>
      <dgm:t>
        <a:bodyPr/>
        <a:lstStyle/>
        <a:p>
          <a:endParaRPr lang="ru-RU"/>
        </a:p>
      </dgm:t>
    </dgm:pt>
    <dgm:pt modelId="{B3BDAC35-F11D-4439-B3BB-509550289F43}" type="sibTrans" cxnId="{1B4C592F-F17A-451D-9720-448344457653}">
      <dgm:prSet/>
      <dgm:spPr/>
      <dgm:t>
        <a:bodyPr/>
        <a:lstStyle/>
        <a:p>
          <a:endParaRPr lang="ru-RU"/>
        </a:p>
      </dgm:t>
    </dgm:pt>
    <dgm:pt modelId="{BA981443-0127-40D8-B7F8-FEC37D26C8D1}">
      <dgm:prSet/>
      <dgm:spPr>
        <a:solidFill>
          <a:srgbClr val="0070C0"/>
        </a:solidFill>
      </dgm:spPr>
      <dgm:t>
        <a:bodyPr/>
        <a:lstStyle/>
        <a:p>
          <a:r>
            <a:rPr lang="ru-RU" b="1" spc="-15" dirty="0">
              <a:solidFill>
                <a:srgbClr val="FFFF00"/>
              </a:solidFill>
              <a:latin typeface="+mn-lt"/>
              <a:cs typeface="Times New Roman"/>
            </a:rPr>
            <a:t>Экстерны </a:t>
          </a:r>
          <a:r>
            <a:rPr lang="ru-RU" b="1" spc="-5" dirty="0">
              <a:solidFill>
                <a:srgbClr val="FFFF00"/>
              </a:solidFill>
              <a:latin typeface="+mn-lt"/>
              <a:cs typeface="Times New Roman"/>
            </a:rPr>
            <a:t>–</a:t>
          </a:r>
          <a:r>
            <a:rPr lang="ru-RU" b="1" spc="-15" dirty="0">
              <a:solidFill>
                <a:srgbClr val="FFFF00"/>
              </a:solidFill>
              <a:latin typeface="+mn-lt"/>
              <a:cs typeface="Times New Roman"/>
            </a:rPr>
            <a:t> инвалиды, обучающиеся в учреждениях, исполняющих наказание в виде лишения свободы</a:t>
          </a:r>
          <a:endParaRPr lang="ru-RU" dirty="0"/>
        </a:p>
      </dgm:t>
    </dgm:pt>
    <dgm:pt modelId="{FA8F5339-EEC1-43DB-AF6C-04F700C28156}" type="parTrans" cxnId="{D44736EC-4803-4BCA-AF07-64D994B3EE86}">
      <dgm:prSet/>
      <dgm:spPr/>
      <dgm:t>
        <a:bodyPr/>
        <a:lstStyle/>
        <a:p>
          <a:endParaRPr lang="ru-RU"/>
        </a:p>
      </dgm:t>
    </dgm:pt>
    <dgm:pt modelId="{FC27A0CC-9D23-4BCD-8044-A138B5662F96}" type="sibTrans" cxnId="{D44736EC-4803-4BCA-AF07-64D994B3EE86}">
      <dgm:prSet/>
      <dgm:spPr/>
      <dgm:t>
        <a:bodyPr/>
        <a:lstStyle/>
        <a:p>
          <a:endParaRPr lang="ru-RU"/>
        </a:p>
      </dgm:t>
    </dgm:pt>
    <dgm:pt modelId="{77922E20-C9E0-4EF5-BE35-C9EA48DB6525}" type="pres">
      <dgm:prSet presAssocID="{E3BB7A7A-383D-4102-864D-59002CA68619}" presName="diagram" presStyleCnt="0">
        <dgm:presLayoutVars>
          <dgm:dir/>
          <dgm:resizeHandles val="exact"/>
        </dgm:presLayoutVars>
      </dgm:prSet>
      <dgm:spPr/>
    </dgm:pt>
    <dgm:pt modelId="{D170F39C-9004-47A0-B4F3-D22F7DAF105B}" type="pres">
      <dgm:prSet presAssocID="{01F6F310-AF93-4324-A140-33B4E7C9AAE1}" presName="node" presStyleLbl="node1" presStyleIdx="0" presStyleCnt="8">
        <dgm:presLayoutVars>
          <dgm:bulletEnabled val="1"/>
        </dgm:presLayoutVars>
      </dgm:prSet>
      <dgm:spPr/>
    </dgm:pt>
    <dgm:pt modelId="{CB2E3D48-431D-4C97-9D3A-D25E43AFDB8B}" type="pres">
      <dgm:prSet presAssocID="{744A586B-2368-4FE9-B1FD-CAC1D019C138}" presName="sibTrans" presStyleCnt="0"/>
      <dgm:spPr/>
    </dgm:pt>
    <dgm:pt modelId="{C614AC5B-520F-4FF8-AA33-8EF4FACBBB52}" type="pres">
      <dgm:prSet presAssocID="{84F30EDC-8344-44C0-B743-16CC835C5BFD}" presName="node" presStyleLbl="node1" presStyleIdx="1" presStyleCnt="8">
        <dgm:presLayoutVars>
          <dgm:bulletEnabled val="1"/>
        </dgm:presLayoutVars>
      </dgm:prSet>
      <dgm:spPr/>
    </dgm:pt>
    <dgm:pt modelId="{099C0952-BCBA-455D-AB8B-A4335929B817}" type="pres">
      <dgm:prSet presAssocID="{7BBAB680-89AF-4E2C-AD27-D88C6596CE29}" presName="sibTrans" presStyleCnt="0"/>
      <dgm:spPr/>
    </dgm:pt>
    <dgm:pt modelId="{76443A57-4751-424E-A02D-70A5DDFE5D39}" type="pres">
      <dgm:prSet presAssocID="{43687831-B4A7-4613-A211-24A8C028732D}" presName="node" presStyleLbl="node1" presStyleIdx="2" presStyleCnt="8">
        <dgm:presLayoutVars>
          <dgm:bulletEnabled val="1"/>
        </dgm:presLayoutVars>
      </dgm:prSet>
      <dgm:spPr/>
    </dgm:pt>
    <dgm:pt modelId="{0EFC74DB-285F-4CF7-A715-3346207503EC}" type="pres">
      <dgm:prSet presAssocID="{1D43BB89-4EE6-45DC-99AD-D3AC44D5BFCB}" presName="sibTrans" presStyleCnt="0"/>
      <dgm:spPr/>
    </dgm:pt>
    <dgm:pt modelId="{B46353FC-37EC-45A5-83A3-A3496F32CE53}" type="pres">
      <dgm:prSet presAssocID="{84E64BE6-5B37-46DB-B644-61EECC0CACEC}" presName="node" presStyleLbl="node1" presStyleIdx="3" presStyleCnt="8">
        <dgm:presLayoutVars>
          <dgm:bulletEnabled val="1"/>
        </dgm:presLayoutVars>
      </dgm:prSet>
      <dgm:spPr/>
    </dgm:pt>
    <dgm:pt modelId="{A52A940D-A63A-476C-B598-DB0011E766A4}" type="pres">
      <dgm:prSet presAssocID="{FCF43642-8802-451F-A794-B889A4EB0110}" presName="sibTrans" presStyleCnt="0"/>
      <dgm:spPr/>
    </dgm:pt>
    <dgm:pt modelId="{EAFDFFC1-9C02-49E8-8093-A65CD5D5CA6C}" type="pres">
      <dgm:prSet presAssocID="{08A96C56-5EA6-4641-828F-1B484A6A796A}" presName="node" presStyleLbl="node1" presStyleIdx="4" presStyleCnt="8">
        <dgm:presLayoutVars>
          <dgm:bulletEnabled val="1"/>
        </dgm:presLayoutVars>
      </dgm:prSet>
      <dgm:spPr/>
    </dgm:pt>
    <dgm:pt modelId="{D4EAD00D-5FEF-4561-981F-210C0468EB51}" type="pres">
      <dgm:prSet presAssocID="{4AEA83D4-53D4-484C-B2D1-FC454467CAEC}" presName="sibTrans" presStyleCnt="0"/>
      <dgm:spPr/>
    </dgm:pt>
    <dgm:pt modelId="{31A6C8EA-8F55-461F-846F-97E4F16CE640}" type="pres">
      <dgm:prSet presAssocID="{BA981443-0127-40D8-B7F8-FEC37D26C8D1}" presName="node" presStyleLbl="node1" presStyleIdx="5" presStyleCnt="8">
        <dgm:presLayoutVars>
          <dgm:bulletEnabled val="1"/>
        </dgm:presLayoutVars>
      </dgm:prSet>
      <dgm:spPr/>
    </dgm:pt>
    <dgm:pt modelId="{3396E2FB-2743-48FD-903F-7371BDC69708}" type="pres">
      <dgm:prSet presAssocID="{FC27A0CC-9D23-4BCD-8044-A138B5662F96}" presName="sibTrans" presStyleCnt="0"/>
      <dgm:spPr/>
    </dgm:pt>
    <dgm:pt modelId="{48F983FD-32CB-425C-9889-EFC8496F7359}" type="pres">
      <dgm:prSet presAssocID="{A80124E6-22B7-477B-AAB7-AFA5D15F4557}" presName="node" presStyleLbl="node1" presStyleIdx="6" presStyleCnt="8">
        <dgm:presLayoutVars>
          <dgm:bulletEnabled val="1"/>
        </dgm:presLayoutVars>
      </dgm:prSet>
      <dgm:spPr/>
    </dgm:pt>
    <dgm:pt modelId="{6BD269BD-A22C-424F-A90F-26E542D7B45C}" type="pres">
      <dgm:prSet presAssocID="{64E52ABC-C2F5-4CCF-B88D-3A47214F7676}" presName="sibTrans" presStyleCnt="0"/>
      <dgm:spPr/>
    </dgm:pt>
    <dgm:pt modelId="{C1C28FB2-0FCB-449C-BD6A-CA1D8D12DD75}" type="pres">
      <dgm:prSet presAssocID="{B7B5BCE3-B18D-44CB-9307-4483E89CA881}" presName="node" presStyleLbl="node1" presStyleIdx="7" presStyleCnt="8">
        <dgm:presLayoutVars>
          <dgm:bulletEnabled val="1"/>
        </dgm:presLayoutVars>
      </dgm:prSet>
      <dgm:spPr/>
    </dgm:pt>
  </dgm:ptLst>
  <dgm:cxnLst>
    <dgm:cxn modelId="{F62DC40C-BA1C-48BC-A5A8-D964DABED774}" type="presOf" srcId="{84F30EDC-8344-44C0-B743-16CC835C5BFD}" destId="{C614AC5B-520F-4FF8-AA33-8EF4FACBBB52}" srcOrd="0" destOrd="0" presId="urn:microsoft.com/office/officeart/2005/8/layout/default"/>
    <dgm:cxn modelId="{F7E53B1C-60D5-4375-B063-BEB9A33CEB8D}" srcId="{E3BB7A7A-383D-4102-864D-59002CA68619}" destId="{84E64BE6-5B37-46DB-B644-61EECC0CACEC}" srcOrd="3" destOrd="0" parTransId="{6F958E61-6E15-41F5-9F17-6EDB5C5C8B7A}" sibTransId="{FCF43642-8802-451F-A794-B889A4EB0110}"/>
    <dgm:cxn modelId="{6FD2F61E-429F-4402-8560-42B62308FBA8}" type="presOf" srcId="{08A96C56-5EA6-4641-828F-1B484A6A796A}" destId="{EAFDFFC1-9C02-49E8-8093-A65CD5D5CA6C}" srcOrd="0" destOrd="0" presId="urn:microsoft.com/office/officeart/2005/8/layout/default"/>
    <dgm:cxn modelId="{9CFB8E29-CDEB-4390-9951-304F7CABDD1C}" type="presOf" srcId="{B7B5BCE3-B18D-44CB-9307-4483E89CA881}" destId="{C1C28FB2-0FCB-449C-BD6A-CA1D8D12DD75}" srcOrd="0" destOrd="0" presId="urn:microsoft.com/office/officeart/2005/8/layout/default"/>
    <dgm:cxn modelId="{6209362C-D153-4924-8146-16DB04189851}" type="presOf" srcId="{E3BB7A7A-383D-4102-864D-59002CA68619}" destId="{77922E20-C9E0-4EF5-BE35-C9EA48DB6525}" srcOrd="0" destOrd="0" presId="urn:microsoft.com/office/officeart/2005/8/layout/default"/>
    <dgm:cxn modelId="{1B4C592F-F17A-451D-9720-448344457653}" srcId="{E3BB7A7A-383D-4102-864D-59002CA68619}" destId="{B7B5BCE3-B18D-44CB-9307-4483E89CA881}" srcOrd="7" destOrd="0" parTransId="{C55DA533-2D85-4A71-A11F-0E5806BE6A67}" sibTransId="{B3BDAC35-F11D-4439-B3BB-509550289F43}"/>
    <dgm:cxn modelId="{DF17605E-628C-459F-B160-95011856ED99}" type="presOf" srcId="{BA981443-0127-40D8-B7F8-FEC37D26C8D1}" destId="{31A6C8EA-8F55-461F-846F-97E4F16CE640}" srcOrd="0" destOrd="0" presId="urn:microsoft.com/office/officeart/2005/8/layout/default"/>
    <dgm:cxn modelId="{27B98247-B3A1-4AEB-B70F-918B2A1C16AE}" srcId="{E3BB7A7A-383D-4102-864D-59002CA68619}" destId="{01F6F310-AF93-4324-A140-33B4E7C9AAE1}" srcOrd="0" destOrd="0" parTransId="{52BC3C42-F50A-4CC9-A16E-83D6F3FD5FAB}" sibTransId="{744A586B-2368-4FE9-B1FD-CAC1D019C138}"/>
    <dgm:cxn modelId="{069C1368-8648-4F80-8AA0-59131B48207E}" srcId="{E3BB7A7A-383D-4102-864D-59002CA68619}" destId="{43687831-B4A7-4613-A211-24A8C028732D}" srcOrd="2" destOrd="0" parTransId="{827CA2ED-64D2-4B29-904E-281EDD327436}" sibTransId="{1D43BB89-4EE6-45DC-99AD-D3AC44D5BFCB}"/>
    <dgm:cxn modelId="{F7C6FB57-AA42-4AC8-8E25-61C6BBD9733F}" type="presOf" srcId="{01F6F310-AF93-4324-A140-33B4E7C9AAE1}" destId="{D170F39C-9004-47A0-B4F3-D22F7DAF105B}" srcOrd="0" destOrd="0" presId="urn:microsoft.com/office/officeart/2005/8/layout/default"/>
    <dgm:cxn modelId="{E2D7A1B7-B00E-4A52-B4A9-D64D4D2E66F4}" srcId="{E3BB7A7A-383D-4102-864D-59002CA68619}" destId="{A80124E6-22B7-477B-AAB7-AFA5D15F4557}" srcOrd="6" destOrd="0" parTransId="{5097A55C-20B9-40FD-A143-FD2C895802CE}" sibTransId="{64E52ABC-C2F5-4CCF-B88D-3A47214F7676}"/>
    <dgm:cxn modelId="{EA7725D4-350B-4297-AEB5-3FC98337FA9F}" type="presOf" srcId="{A80124E6-22B7-477B-AAB7-AFA5D15F4557}" destId="{48F983FD-32CB-425C-9889-EFC8496F7359}" srcOrd="0" destOrd="0" presId="urn:microsoft.com/office/officeart/2005/8/layout/default"/>
    <dgm:cxn modelId="{275233DC-257F-417A-A4B8-676B03E684AD}" type="presOf" srcId="{43687831-B4A7-4613-A211-24A8C028732D}" destId="{76443A57-4751-424E-A02D-70A5DDFE5D39}" srcOrd="0" destOrd="0" presId="urn:microsoft.com/office/officeart/2005/8/layout/default"/>
    <dgm:cxn modelId="{D44736EC-4803-4BCA-AF07-64D994B3EE86}" srcId="{E3BB7A7A-383D-4102-864D-59002CA68619}" destId="{BA981443-0127-40D8-B7F8-FEC37D26C8D1}" srcOrd="5" destOrd="0" parTransId="{FA8F5339-EEC1-43DB-AF6C-04F700C28156}" sibTransId="{FC27A0CC-9D23-4BCD-8044-A138B5662F96}"/>
    <dgm:cxn modelId="{48A0CDEF-33FE-44DA-BC64-456683FC2F50}" type="presOf" srcId="{84E64BE6-5B37-46DB-B644-61EECC0CACEC}" destId="{B46353FC-37EC-45A5-83A3-A3496F32CE53}" srcOrd="0" destOrd="0" presId="urn:microsoft.com/office/officeart/2005/8/layout/default"/>
    <dgm:cxn modelId="{43BB7CF3-15B9-4233-9DD0-9309F0A7057F}" srcId="{E3BB7A7A-383D-4102-864D-59002CA68619}" destId="{84F30EDC-8344-44C0-B743-16CC835C5BFD}" srcOrd="1" destOrd="0" parTransId="{2499C081-B08D-41FE-A225-C31839485EFE}" sibTransId="{7BBAB680-89AF-4E2C-AD27-D88C6596CE29}"/>
    <dgm:cxn modelId="{DB3B1EF7-2816-4BB0-AD8A-4FEE0E4D2C8E}" srcId="{E3BB7A7A-383D-4102-864D-59002CA68619}" destId="{08A96C56-5EA6-4641-828F-1B484A6A796A}" srcOrd="4" destOrd="0" parTransId="{4921C28A-E7C1-4918-ABFD-191DB9506949}" sibTransId="{4AEA83D4-53D4-484C-B2D1-FC454467CAEC}"/>
    <dgm:cxn modelId="{8446C1D3-F5E9-43F2-96C4-95E309828F4D}" type="presParOf" srcId="{77922E20-C9E0-4EF5-BE35-C9EA48DB6525}" destId="{D170F39C-9004-47A0-B4F3-D22F7DAF105B}" srcOrd="0" destOrd="0" presId="urn:microsoft.com/office/officeart/2005/8/layout/default"/>
    <dgm:cxn modelId="{294B4F6D-20BC-4779-8375-19D9B90FAA5E}" type="presParOf" srcId="{77922E20-C9E0-4EF5-BE35-C9EA48DB6525}" destId="{CB2E3D48-431D-4C97-9D3A-D25E43AFDB8B}" srcOrd="1" destOrd="0" presId="urn:microsoft.com/office/officeart/2005/8/layout/default"/>
    <dgm:cxn modelId="{F8B1B370-631F-4D1C-8924-A54A399B088E}" type="presParOf" srcId="{77922E20-C9E0-4EF5-BE35-C9EA48DB6525}" destId="{C614AC5B-520F-4FF8-AA33-8EF4FACBBB52}" srcOrd="2" destOrd="0" presId="urn:microsoft.com/office/officeart/2005/8/layout/default"/>
    <dgm:cxn modelId="{BBF916EE-C780-4776-9C51-84A123730ADE}" type="presParOf" srcId="{77922E20-C9E0-4EF5-BE35-C9EA48DB6525}" destId="{099C0952-BCBA-455D-AB8B-A4335929B817}" srcOrd="3" destOrd="0" presId="urn:microsoft.com/office/officeart/2005/8/layout/default"/>
    <dgm:cxn modelId="{AEC756AC-7CA5-40C4-AEB6-29373AB02C4C}" type="presParOf" srcId="{77922E20-C9E0-4EF5-BE35-C9EA48DB6525}" destId="{76443A57-4751-424E-A02D-70A5DDFE5D39}" srcOrd="4" destOrd="0" presId="urn:microsoft.com/office/officeart/2005/8/layout/default"/>
    <dgm:cxn modelId="{2DB5F890-A917-4BAF-B9CD-9F38303E42E5}" type="presParOf" srcId="{77922E20-C9E0-4EF5-BE35-C9EA48DB6525}" destId="{0EFC74DB-285F-4CF7-A715-3346207503EC}" srcOrd="5" destOrd="0" presId="urn:microsoft.com/office/officeart/2005/8/layout/default"/>
    <dgm:cxn modelId="{676FA918-2E56-4BC8-8F31-910E58B66353}" type="presParOf" srcId="{77922E20-C9E0-4EF5-BE35-C9EA48DB6525}" destId="{B46353FC-37EC-45A5-83A3-A3496F32CE53}" srcOrd="6" destOrd="0" presId="urn:microsoft.com/office/officeart/2005/8/layout/default"/>
    <dgm:cxn modelId="{B17B4FCB-4520-4918-916E-76958EB65EE5}" type="presParOf" srcId="{77922E20-C9E0-4EF5-BE35-C9EA48DB6525}" destId="{A52A940D-A63A-476C-B598-DB0011E766A4}" srcOrd="7" destOrd="0" presId="urn:microsoft.com/office/officeart/2005/8/layout/default"/>
    <dgm:cxn modelId="{FE472163-08F9-4AD3-ABC7-CFFAF66471F6}" type="presParOf" srcId="{77922E20-C9E0-4EF5-BE35-C9EA48DB6525}" destId="{EAFDFFC1-9C02-49E8-8093-A65CD5D5CA6C}" srcOrd="8" destOrd="0" presId="urn:microsoft.com/office/officeart/2005/8/layout/default"/>
    <dgm:cxn modelId="{0178C9F2-78D4-45B4-AE94-49A1CDA19628}" type="presParOf" srcId="{77922E20-C9E0-4EF5-BE35-C9EA48DB6525}" destId="{D4EAD00D-5FEF-4561-981F-210C0468EB51}" srcOrd="9" destOrd="0" presId="urn:microsoft.com/office/officeart/2005/8/layout/default"/>
    <dgm:cxn modelId="{3865EBBB-92E2-4661-90B5-025E5F98018A}" type="presParOf" srcId="{77922E20-C9E0-4EF5-BE35-C9EA48DB6525}" destId="{31A6C8EA-8F55-461F-846F-97E4F16CE640}" srcOrd="10" destOrd="0" presId="urn:microsoft.com/office/officeart/2005/8/layout/default"/>
    <dgm:cxn modelId="{EE39A482-1673-4CC4-8106-52AD3197B8D4}" type="presParOf" srcId="{77922E20-C9E0-4EF5-BE35-C9EA48DB6525}" destId="{3396E2FB-2743-48FD-903F-7371BDC69708}" srcOrd="11" destOrd="0" presId="urn:microsoft.com/office/officeart/2005/8/layout/default"/>
    <dgm:cxn modelId="{8BC1FC73-3758-42A6-8798-9C9B8149912A}" type="presParOf" srcId="{77922E20-C9E0-4EF5-BE35-C9EA48DB6525}" destId="{48F983FD-32CB-425C-9889-EFC8496F7359}" srcOrd="12" destOrd="0" presId="urn:microsoft.com/office/officeart/2005/8/layout/default"/>
    <dgm:cxn modelId="{7FEF123E-527B-4264-9FA7-879A0BD363E4}" type="presParOf" srcId="{77922E20-C9E0-4EF5-BE35-C9EA48DB6525}" destId="{6BD269BD-A22C-424F-A90F-26E542D7B45C}" srcOrd="13" destOrd="0" presId="urn:microsoft.com/office/officeart/2005/8/layout/default"/>
    <dgm:cxn modelId="{812A239F-050E-40D5-85BA-6BB40149D976}" type="presParOf" srcId="{77922E20-C9E0-4EF5-BE35-C9EA48DB6525}" destId="{C1C28FB2-0FCB-449C-BD6A-CA1D8D12DD7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A2ABEC-F587-4669-99DD-F96CDB38C1A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E7E2915-E92C-4482-9013-C12CD823C84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20</a:t>
          </a:r>
        </a:p>
      </dgm:t>
    </dgm:pt>
    <dgm:pt modelId="{49C7FABA-CF03-4609-983A-F0C4036905A9}" type="parTrans" cxnId="{2B096BC4-2535-4756-8B34-F287859C61FC}">
      <dgm:prSet/>
      <dgm:spPr/>
      <dgm:t>
        <a:bodyPr/>
        <a:lstStyle/>
        <a:p>
          <a:endParaRPr lang="ru-RU"/>
        </a:p>
      </dgm:t>
    </dgm:pt>
    <dgm:pt modelId="{E96F3B04-A231-4EC3-80FD-6A878D11514B}" type="sibTrans" cxnId="{2B096BC4-2535-4756-8B34-F287859C61F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1513</a:t>
          </a:r>
        </a:p>
      </dgm:t>
    </dgm:pt>
    <dgm:pt modelId="{5398CF00-1AC7-40DF-BA08-5CE30296404C}">
      <dgm:prSet phldrT="[Текст]" custT="1"/>
      <dgm:spPr/>
      <dgm:t>
        <a:bodyPr/>
        <a:lstStyle/>
        <a:p>
          <a:r>
            <a:rPr lang="ru-RU" sz="3000" kern="1200" dirty="0">
              <a:solidFill>
                <a:srgbClr val="052F61">
                  <a:lumMod val="50000"/>
                </a:srgbClr>
              </a:solidFill>
              <a:latin typeface="Century Gothic"/>
              <a:ea typeface="+mn-ea"/>
              <a:cs typeface="+mn-cs"/>
            </a:rPr>
            <a:t>Пункты</a:t>
          </a:r>
        </a:p>
      </dgm:t>
    </dgm:pt>
    <dgm:pt modelId="{614AE63F-DFCA-4A16-8AAE-C146EFFD1183}" type="parTrans" cxnId="{34C71FA7-F6C4-4CDF-A4D3-FC2EAED89A98}">
      <dgm:prSet/>
      <dgm:spPr/>
      <dgm:t>
        <a:bodyPr/>
        <a:lstStyle/>
        <a:p>
          <a:endParaRPr lang="ru-RU"/>
        </a:p>
      </dgm:t>
    </dgm:pt>
    <dgm:pt modelId="{A769BC1D-7525-4A2C-BED2-34946EE5889A}" type="sibTrans" cxnId="{34C71FA7-F6C4-4CDF-A4D3-FC2EAED89A98}">
      <dgm:prSet/>
      <dgm:spPr/>
      <dgm:t>
        <a:bodyPr/>
        <a:lstStyle/>
        <a:p>
          <a:endParaRPr lang="ru-RU"/>
        </a:p>
      </dgm:t>
    </dgm:pt>
    <dgm:pt modelId="{B0749E5E-60AA-4AD6-A454-C8177F7A21E6}">
      <dgm:prSet phldrT="[Текст]"/>
      <dgm:spPr/>
      <dgm:t>
        <a:bodyPr/>
        <a:lstStyle/>
        <a:p>
          <a:r>
            <a:rPr lang="ru-RU" dirty="0"/>
            <a:t>1512</a:t>
          </a:r>
        </a:p>
      </dgm:t>
    </dgm:pt>
    <dgm:pt modelId="{70C11F91-07B2-4AC2-8679-34132DE26992}" type="parTrans" cxnId="{9882BB55-768C-4604-A9C5-320C4E6E6195}">
      <dgm:prSet/>
      <dgm:spPr/>
      <dgm:t>
        <a:bodyPr/>
        <a:lstStyle/>
        <a:p>
          <a:endParaRPr lang="ru-RU"/>
        </a:p>
      </dgm:t>
    </dgm:pt>
    <dgm:pt modelId="{531FDA97-445D-4181-AFDC-C695A703B5A8}" type="sibTrans" cxnId="{9882BB55-768C-4604-A9C5-320C4E6E6195}">
      <dgm:prSet custT="1"/>
      <dgm:spPr/>
      <dgm:t>
        <a:bodyPr/>
        <a:lstStyle/>
        <a:p>
          <a:r>
            <a:rPr lang="ru-RU" sz="3300" dirty="0"/>
            <a:t>1</a:t>
          </a:r>
        </a:p>
      </dgm:t>
    </dgm:pt>
    <dgm:pt modelId="{B6997E86-4540-40B7-A546-5715A4BDEDFE}">
      <dgm:prSet phldrT="[Текст]" custT="1"/>
      <dgm:spPr/>
      <dgm:t>
        <a:bodyPr/>
        <a:lstStyle/>
        <a:p>
          <a:pPr algn="r"/>
          <a:r>
            <a:rPr lang="ru-RU" sz="3000" dirty="0">
              <a:solidFill>
                <a:schemeClr val="accent1">
                  <a:lumMod val="50000"/>
                </a:schemeClr>
              </a:solidFill>
            </a:rPr>
            <a:t>ВТГ</a:t>
          </a:r>
        </a:p>
      </dgm:t>
    </dgm:pt>
    <dgm:pt modelId="{7907BC06-6FAF-4EDF-BCFE-22EBBA22ED2D}" type="parTrans" cxnId="{AD3D25AF-461F-4EC1-9D90-67EECC8B1838}">
      <dgm:prSet/>
      <dgm:spPr/>
      <dgm:t>
        <a:bodyPr/>
        <a:lstStyle/>
        <a:p>
          <a:endParaRPr lang="ru-RU"/>
        </a:p>
      </dgm:t>
    </dgm:pt>
    <dgm:pt modelId="{203BCC67-B9E6-41B0-B852-65EEB26C4198}" type="sibTrans" cxnId="{AD3D25AF-461F-4EC1-9D90-67EECC8B1838}">
      <dgm:prSet/>
      <dgm:spPr/>
      <dgm:t>
        <a:bodyPr/>
        <a:lstStyle/>
        <a:p>
          <a:endParaRPr lang="ru-RU"/>
        </a:p>
      </dgm:t>
    </dgm:pt>
    <dgm:pt modelId="{22D55FF1-46FB-4234-BEC5-51EF4393305A}">
      <dgm:prSet/>
      <dgm:spPr/>
      <dgm:t>
        <a:bodyPr/>
        <a:lstStyle/>
        <a:p>
          <a:r>
            <a:rPr lang="ru-RU" dirty="0"/>
            <a:t>1502</a:t>
          </a:r>
        </a:p>
      </dgm:t>
    </dgm:pt>
    <dgm:pt modelId="{54F168B6-2F08-4F6D-972A-644EA746063D}" type="parTrans" cxnId="{A38435B7-5261-4717-80FE-894B25D96041}">
      <dgm:prSet/>
      <dgm:spPr/>
      <dgm:t>
        <a:bodyPr/>
        <a:lstStyle/>
        <a:p>
          <a:endParaRPr lang="ru-RU"/>
        </a:p>
      </dgm:t>
    </dgm:pt>
    <dgm:pt modelId="{31995C62-17EB-4047-A839-277157F60DF4}" type="sibTrans" cxnId="{A38435B7-5261-4717-80FE-894B25D96041}">
      <dgm:prSet/>
      <dgm:spPr/>
      <dgm:t>
        <a:bodyPr/>
        <a:lstStyle/>
        <a:p>
          <a:r>
            <a:rPr lang="ru-RU" dirty="0"/>
            <a:t>11</a:t>
          </a:r>
        </a:p>
      </dgm:t>
    </dgm:pt>
    <dgm:pt modelId="{024881FC-C118-446B-A43D-4F900F7CEF84}" type="pres">
      <dgm:prSet presAssocID="{84A2ABEC-F587-4669-99DD-F96CDB38C1A2}" presName="Name0" presStyleCnt="0">
        <dgm:presLayoutVars>
          <dgm:chMax/>
          <dgm:chPref/>
          <dgm:dir/>
          <dgm:animLvl val="lvl"/>
        </dgm:presLayoutVars>
      </dgm:prSet>
      <dgm:spPr/>
    </dgm:pt>
    <dgm:pt modelId="{A4232347-F0D5-407C-8FBC-1874995479D5}" type="pres">
      <dgm:prSet presAssocID="{2E7E2915-E92C-4482-9013-C12CD823C842}" presName="composite" presStyleCnt="0"/>
      <dgm:spPr/>
    </dgm:pt>
    <dgm:pt modelId="{7BD0798F-FE8C-40F2-99E1-E68CE79898EB}" type="pres">
      <dgm:prSet presAssocID="{2E7E2915-E92C-4482-9013-C12CD823C842}" presName="Parent1" presStyleLbl="node1" presStyleIdx="0" presStyleCnt="6" custScaleX="106185">
        <dgm:presLayoutVars>
          <dgm:chMax val="1"/>
          <dgm:chPref val="1"/>
          <dgm:bulletEnabled val="1"/>
        </dgm:presLayoutVars>
      </dgm:prSet>
      <dgm:spPr/>
    </dgm:pt>
    <dgm:pt modelId="{FB6DD07F-1462-4BD2-B327-CBC7C350B486}" type="pres">
      <dgm:prSet presAssocID="{2E7E2915-E92C-4482-9013-C12CD823C84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B5D4166-77A2-4495-857E-0A67009B1A30}" type="pres">
      <dgm:prSet presAssocID="{2E7E2915-E92C-4482-9013-C12CD823C842}" presName="BalanceSpacing" presStyleCnt="0"/>
      <dgm:spPr/>
    </dgm:pt>
    <dgm:pt modelId="{66A49F73-4D7D-47F4-AE97-FC56A39F4CBE}" type="pres">
      <dgm:prSet presAssocID="{2E7E2915-E92C-4482-9013-C12CD823C842}" presName="BalanceSpacing1" presStyleCnt="0"/>
      <dgm:spPr/>
    </dgm:pt>
    <dgm:pt modelId="{3DE5114C-0654-47E4-BE1F-EF7F1A5A2804}" type="pres">
      <dgm:prSet presAssocID="{E96F3B04-A231-4EC3-80FD-6A878D11514B}" presName="Accent1Text" presStyleLbl="node1" presStyleIdx="1" presStyleCnt="6" custScaleX="105140"/>
      <dgm:spPr/>
    </dgm:pt>
    <dgm:pt modelId="{FAC8051C-6695-4C41-B35F-56DC9B0808DC}" type="pres">
      <dgm:prSet presAssocID="{E96F3B04-A231-4EC3-80FD-6A878D11514B}" presName="spaceBetweenRectangles" presStyleCnt="0"/>
      <dgm:spPr/>
    </dgm:pt>
    <dgm:pt modelId="{7ADA3220-2450-4E29-B53F-F74F871E9662}" type="pres">
      <dgm:prSet presAssocID="{B0749E5E-60AA-4AD6-A454-C8177F7A21E6}" presName="composite" presStyleCnt="0"/>
      <dgm:spPr/>
    </dgm:pt>
    <dgm:pt modelId="{5679815D-70F6-4DCA-A93A-2D002E1D1FBB}" type="pres">
      <dgm:prSet presAssocID="{B0749E5E-60AA-4AD6-A454-C8177F7A21E6}" presName="Parent1" presStyleLbl="node1" presStyleIdx="2" presStyleCnt="6" custScaleX="106596" custScaleY="103948">
        <dgm:presLayoutVars>
          <dgm:chMax val="1"/>
          <dgm:chPref val="1"/>
          <dgm:bulletEnabled val="1"/>
        </dgm:presLayoutVars>
      </dgm:prSet>
      <dgm:spPr/>
    </dgm:pt>
    <dgm:pt modelId="{6623D3F5-69B1-42EF-8085-C51328A4970B}" type="pres">
      <dgm:prSet presAssocID="{B0749E5E-60AA-4AD6-A454-C8177F7A21E6}" presName="Childtext1" presStyleLbl="revTx" presStyleIdx="1" presStyleCnt="3" custFlipHor="0" custScaleX="80319" custScaleY="44714">
        <dgm:presLayoutVars>
          <dgm:chMax val="0"/>
          <dgm:chPref val="0"/>
          <dgm:bulletEnabled val="1"/>
        </dgm:presLayoutVars>
      </dgm:prSet>
      <dgm:spPr/>
    </dgm:pt>
    <dgm:pt modelId="{FC90D0C8-FA20-4F9F-8064-173551CA9BC4}" type="pres">
      <dgm:prSet presAssocID="{B0749E5E-60AA-4AD6-A454-C8177F7A21E6}" presName="BalanceSpacing" presStyleCnt="0"/>
      <dgm:spPr/>
    </dgm:pt>
    <dgm:pt modelId="{A538F59E-F857-4E1F-A1B4-F53C1FBE5C9D}" type="pres">
      <dgm:prSet presAssocID="{B0749E5E-60AA-4AD6-A454-C8177F7A21E6}" presName="BalanceSpacing1" presStyleCnt="0"/>
      <dgm:spPr/>
    </dgm:pt>
    <dgm:pt modelId="{7240C02D-2A65-4512-A87E-121B84CBCD35}" type="pres">
      <dgm:prSet presAssocID="{531FDA97-445D-4181-AFDC-C695A703B5A8}" presName="Accent1Text" presStyleLbl="node1" presStyleIdx="3" presStyleCnt="6"/>
      <dgm:spPr/>
    </dgm:pt>
    <dgm:pt modelId="{1A8EF872-5BA1-4ECF-8EDB-AF9A884AB04A}" type="pres">
      <dgm:prSet presAssocID="{531FDA97-445D-4181-AFDC-C695A703B5A8}" presName="spaceBetweenRectangles" presStyleCnt="0"/>
      <dgm:spPr/>
    </dgm:pt>
    <dgm:pt modelId="{26AC818B-4A3B-4C91-8C21-12299C77D849}" type="pres">
      <dgm:prSet presAssocID="{22D55FF1-46FB-4234-BEC5-51EF4393305A}" presName="composite" presStyleCnt="0"/>
      <dgm:spPr/>
    </dgm:pt>
    <dgm:pt modelId="{7E9B4CE4-1AF8-4D19-BDC2-54917C7CA03E}" type="pres">
      <dgm:prSet presAssocID="{22D55FF1-46FB-4234-BEC5-51EF4393305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65D2307-4A13-41BA-9374-40D3FB11CBB7}" type="pres">
      <dgm:prSet presAssocID="{22D55FF1-46FB-4234-BEC5-51EF4393305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12801D4-3041-4189-83F7-83291E4E714F}" type="pres">
      <dgm:prSet presAssocID="{22D55FF1-46FB-4234-BEC5-51EF4393305A}" presName="BalanceSpacing" presStyleCnt="0"/>
      <dgm:spPr/>
    </dgm:pt>
    <dgm:pt modelId="{6E8C7846-1DEF-4415-8F66-3974F0F34914}" type="pres">
      <dgm:prSet presAssocID="{22D55FF1-46FB-4234-BEC5-51EF4393305A}" presName="BalanceSpacing1" presStyleCnt="0"/>
      <dgm:spPr/>
    </dgm:pt>
    <dgm:pt modelId="{E642CF36-9960-467E-B080-AD6FA67C63A0}" type="pres">
      <dgm:prSet presAssocID="{31995C62-17EB-4047-A839-277157F60DF4}" presName="Accent1Text" presStyleLbl="node1" presStyleIdx="5" presStyleCnt="6" custLinFactNeighborX="782" custLinFactNeighborY="7"/>
      <dgm:spPr/>
    </dgm:pt>
  </dgm:ptLst>
  <dgm:cxnLst>
    <dgm:cxn modelId="{B39C3942-2E1E-4FBF-A4CB-4E3F5A6FE0D4}" type="presOf" srcId="{E96F3B04-A231-4EC3-80FD-6A878D11514B}" destId="{3DE5114C-0654-47E4-BE1F-EF7F1A5A2804}" srcOrd="0" destOrd="0" presId="urn:microsoft.com/office/officeart/2008/layout/AlternatingHexagons"/>
    <dgm:cxn modelId="{C212DD6C-AE46-4559-9598-4C80C8CE5CA7}" type="presOf" srcId="{5398CF00-1AC7-40DF-BA08-5CE30296404C}" destId="{FB6DD07F-1462-4BD2-B327-CBC7C350B486}" srcOrd="0" destOrd="0" presId="urn:microsoft.com/office/officeart/2008/layout/AlternatingHexagons"/>
    <dgm:cxn modelId="{9FFF0370-1565-4008-9711-0DBACEA2C6BA}" type="presOf" srcId="{531FDA97-445D-4181-AFDC-C695A703B5A8}" destId="{7240C02D-2A65-4512-A87E-121B84CBCD35}" srcOrd="0" destOrd="0" presId="urn:microsoft.com/office/officeart/2008/layout/AlternatingHexagons"/>
    <dgm:cxn modelId="{97B7D551-ED92-4206-A4A8-C119C68826C3}" type="presOf" srcId="{84A2ABEC-F587-4669-99DD-F96CDB38C1A2}" destId="{024881FC-C118-446B-A43D-4F900F7CEF84}" srcOrd="0" destOrd="0" presId="urn:microsoft.com/office/officeart/2008/layout/AlternatingHexagons"/>
    <dgm:cxn modelId="{9882BB55-768C-4604-A9C5-320C4E6E6195}" srcId="{84A2ABEC-F587-4669-99DD-F96CDB38C1A2}" destId="{B0749E5E-60AA-4AD6-A454-C8177F7A21E6}" srcOrd="1" destOrd="0" parTransId="{70C11F91-07B2-4AC2-8679-34132DE26992}" sibTransId="{531FDA97-445D-4181-AFDC-C695A703B5A8}"/>
    <dgm:cxn modelId="{34C71FA7-F6C4-4CDF-A4D3-FC2EAED89A98}" srcId="{2E7E2915-E92C-4482-9013-C12CD823C842}" destId="{5398CF00-1AC7-40DF-BA08-5CE30296404C}" srcOrd="0" destOrd="0" parTransId="{614AE63F-DFCA-4A16-8AAE-C146EFFD1183}" sibTransId="{A769BC1D-7525-4A2C-BED2-34946EE5889A}"/>
    <dgm:cxn modelId="{AD3D25AF-461F-4EC1-9D90-67EECC8B1838}" srcId="{B0749E5E-60AA-4AD6-A454-C8177F7A21E6}" destId="{B6997E86-4540-40B7-A546-5715A4BDEDFE}" srcOrd="0" destOrd="0" parTransId="{7907BC06-6FAF-4EDF-BCFE-22EBBA22ED2D}" sibTransId="{203BCC67-B9E6-41B0-B852-65EEB26C4198}"/>
    <dgm:cxn modelId="{A38435B7-5261-4717-80FE-894B25D96041}" srcId="{84A2ABEC-F587-4669-99DD-F96CDB38C1A2}" destId="{22D55FF1-46FB-4234-BEC5-51EF4393305A}" srcOrd="2" destOrd="0" parTransId="{54F168B6-2F08-4F6D-972A-644EA746063D}" sibTransId="{31995C62-17EB-4047-A839-277157F60DF4}"/>
    <dgm:cxn modelId="{6964B2BC-28E2-4B34-AC30-E623077121C0}" type="presOf" srcId="{31995C62-17EB-4047-A839-277157F60DF4}" destId="{E642CF36-9960-467E-B080-AD6FA67C63A0}" srcOrd="0" destOrd="0" presId="urn:microsoft.com/office/officeart/2008/layout/AlternatingHexagons"/>
    <dgm:cxn modelId="{2B096BC4-2535-4756-8B34-F287859C61FC}" srcId="{84A2ABEC-F587-4669-99DD-F96CDB38C1A2}" destId="{2E7E2915-E92C-4482-9013-C12CD823C842}" srcOrd="0" destOrd="0" parTransId="{49C7FABA-CF03-4609-983A-F0C4036905A9}" sibTransId="{E96F3B04-A231-4EC3-80FD-6A878D11514B}"/>
    <dgm:cxn modelId="{95E702C7-41B9-4FD6-A873-290D9554BEC5}" type="presOf" srcId="{2E7E2915-E92C-4482-9013-C12CD823C842}" destId="{7BD0798F-FE8C-40F2-99E1-E68CE79898EB}" srcOrd="0" destOrd="0" presId="urn:microsoft.com/office/officeart/2008/layout/AlternatingHexagons"/>
    <dgm:cxn modelId="{BBD3DCCC-046F-4BF6-8C40-974F9B383855}" type="presOf" srcId="{B6997E86-4540-40B7-A546-5715A4BDEDFE}" destId="{6623D3F5-69B1-42EF-8085-C51328A4970B}" srcOrd="0" destOrd="0" presId="urn:microsoft.com/office/officeart/2008/layout/AlternatingHexagons"/>
    <dgm:cxn modelId="{BC6812D3-E387-4312-B33F-080E8ECC3B88}" type="presOf" srcId="{B0749E5E-60AA-4AD6-A454-C8177F7A21E6}" destId="{5679815D-70F6-4DCA-A93A-2D002E1D1FBB}" srcOrd="0" destOrd="0" presId="urn:microsoft.com/office/officeart/2008/layout/AlternatingHexagons"/>
    <dgm:cxn modelId="{624DE8FA-0B7D-4777-B75D-3939877490D7}" type="presOf" srcId="{22D55FF1-46FB-4234-BEC5-51EF4393305A}" destId="{7E9B4CE4-1AF8-4D19-BDC2-54917C7CA03E}" srcOrd="0" destOrd="0" presId="urn:microsoft.com/office/officeart/2008/layout/AlternatingHexagons"/>
    <dgm:cxn modelId="{92D7130F-1DB8-4B67-AF55-14017ADA473C}" type="presParOf" srcId="{024881FC-C118-446B-A43D-4F900F7CEF84}" destId="{A4232347-F0D5-407C-8FBC-1874995479D5}" srcOrd="0" destOrd="0" presId="urn:microsoft.com/office/officeart/2008/layout/AlternatingHexagons"/>
    <dgm:cxn modelId="{474874D8-0172-49FB-8313-936822EBC467}" type="presParOf" srcId="{A4232347-F0D5-407C-8FBC-1874995479D5}" destId="{7BD0798F-FE8C-40F2-99E1-E68CE79898EB}" srcOrd="0" destOrd="0" presId="urn:microsoft.com/office/officeart/2008/layout/AlternatingHexagons"/>
    <dgm:cxn modelId="{7243ADD2-E898-4CE5-90E9-51E10154AD36}" type="presParOf" srcId="{A4232347-F0D5-407C-8FBC-1874995479D5}" destId="{FB6DD07F-1462-4BD2-B327-CBC7C350B486}" srcOrd="1" destOrd="0" presId="urn:microsoft.com/office/officeart/2008/layout/AlternatingHexagons"/>
    <dgm:cxn modelId="{22003400-9335-4829-9B76-D2A6FD829A47}" type="presParOf" srcId="{A4232347-F0D5-407C-8FBC-1874995479D5}" destId="{0B5D4166-77A2-4495-857E-0A67009B1A30}" srcOrd="2" destOrd="0" presId="urn:microsoft.com/office/officeart/2008/layout/AlternatingHexagons"/>
    <dgm:cxn modelId="{39EFC96C-8D47-4D44-BDA4-7B9D08E06E9B}" type="presParOf" srcId="{A4232347-F0D5-407C-8FBC-1874995479D5}" destId="{66A49F73-4D7D-47F4-AE97-FC56A39F4CBE}" srcOrd="3" destOrd="0" presId="urn:microsoft.com/office/officeart/2008/layout/AlternatingHexagons"/>
    <dgm:cxn modelId="{9AA8A99C-D1C7-4966-9B98-D3DCAA8F1128}" type="presParOf" srcId="{A4232347-F0D5-407C-8FBC-1874995479D5}" destId="{3DE5114C-0654-47E4-BE1F-EF7F1A5A2804}" srcOrd="4" destOrd="0" presId="urn:microsoft.com/office/officeart/2008/layout/AlternatingHexagons"/>
    <dgm:cxn modelId="{3D88CA6B-1678-4566-9994-987E19B65848}" type="presParOf" srcId="{024881FC-C118-446B-A43D-4F900F7CEF84}" destId="{FAC8051C-6695-4C41-B35F-56DC9B0808DC}" srcOrd="1" destOrd="0" presId="urn:microsoft.com/office/officeart/2008/layout/AlternatingHexagons"/>
    <dgm:cxn modelId="{D580A693-2959-4548-9DD2-1E558E4C5FBC}" type="presParOf" srcId="{024881FC-C118-446B-A43D-4F900F7CEF84}" destId="{7ADA3220-2450-4E29-B53F-F74F871E9662}" srcOrd="2" destOrd="0" presId="urn:microsoft.com/office/officeart/2008/layout/AlternatingHexagons"/>
    <dgm:cxn modelId="{1E9A4D1D-7A07-48C8-A3C3-1117F864172E}" type="presParOf" srcId="{7ADA3220-2450-4E29-B53F-F74F871E9662}" destId="{5679815D-70F6-4DCA-A93A-2D002E1D1FBB}" srcOrd="0" destOrd="0" presId="urn:microsoft.com/office/officeart/2008/layout/AlternatingHexagons"/>
    <dgm:cxn modelId="{6A9A7F0E-C616-47BF-9C19-944BBD624CFD}" type="presParOf" srcId="{7ADA3220-2450-4E29-B53F-F74F871E9662}" destId="{6623D3F5-69B1-42EF-8085-C51328A4970B}" srcOrd="1" destOrd="0" presId="urn:microsoft.com/office/officeart/2008/layout/AlternatingHexagons"/>
    <dgm:cxn modelId="{775B5CF5-82E9-47BC-86CB-18FCED362408}" type="presParOf" srcId="{7ADA3220-2450-4E29-B53F-F74F871E9662}" destId="{FC90D0C8-FA20-4F9F-8064-173551CA9BC4}" srcOrd="2" destOrd="0" presId="urn:microsoft.com/office/officeart/2008/layout/AlternatingHexagons"/>
    <dgm:cxn modelId="{D1D4D7BC-4281-4AB9-ABE7-5C417A6C2064}" type="presParOf" srcId="{7ADA3220-2450-4E29-B53F-F74F871E9662}" destId="{A538F59E-F857-4E1F-A1B4-F53C1FBE5C9D}" srcOrd="3" destOrd="0" presId="urn:microsoft.com/office/officeart/2008/layout/AlternatingHexagons"/>
    <dgm:cxn modelId="{8AD3A064-64B4-47BB-8AD2-DCA0CCF0B88A}" type="presParOf" srcId="{7ADA3220-2450-4E29-B53F-F74F871E9662}" destId="{7240C02D-2A65-4512-A87E-121B84CBCD35}" srcOrd="4" destOrd="0" presId="urn:microsoft.com/office/officeart/2008/layout/AlternatingHexagons"/>
    <dgm:cxn modelId="{C04D0481-7B1A-4EF0-BCC9-515C0C21347D}" type="presParOf" srcId="{024881FC-C118-446B-A43D-4F900F7CEF84}" destId="{1A8EF872-5BA1-4ECF-8EDB-AF9A884AB04A}" srcOrd="3" destOrd="0" presId="urn:microsoft.com/office/officeart/2008/layout/AlternatingHexagons"/>
    <dgm:cxn modelId="{BC0A5E12-47A5-43B6-B5AD-8E5F7B6A9785}" type="presParOf" srcId="{024881FC-C118-446B-A43D-4F900F7CEF84}" destId="{26AC818B-4A3B-4C91-8C21-12299C77D849}" srcOrd="4" destOrd="0" presId="urn:microsoft.com/office/officeart/2008/layout/AlternatingHexagons"/>
    <dgm:cxn modelId="{449B14B3-8094-4626-A434-9209F0ECECE8}" type="presParOf" srcId="{26AC818B-4A3B-4C91-8C21-12299C77D849}" destId="{7E9B4CE4-1AF8-4D19-BDC2-54917C7CA03E}" srcOrd="0" destOrd="0" presId="urn:microsoft.com/office/officeart/2008/layout/AlternatingHexagons"/>
    <dgm:cxn modelId="{704D271C-4751-4282-BACE-128905AAF4A7}" type="presParOf" srcId="{26AC818B-4A3B-4C91-8C21-12299C77D849}" destId="{865D2307-4A13-41BA-9374-40D3FB11CBB7}" srcOrd="1" destOrd="0" presId="urn:microsoft.com/office/officeart/2008/layout/AlternatingHexagons"/>
    <dgm:cxn modelId="{78C22EB1-7C01-4F3B-98CF-EDB4B97343A2}" type="presParOf" srcId="{26AC818B-4A3B-4C91-8C21-12299C77D849}" destId="{C12801D4-3041-4189-83F7-83291E4E714F}" srcOrd="2" destOrd="0" presId="urn:microsoft.com/office/officeart/2008/layout/AlternatingHexagons"/>
    <dgm:cxn modelId="{99E702D2-FBFC-461D-8AC9-7A8E5C035AE5}" type="presParOf" srcId="{26AC818B-4A3B-4C91-8C21-12299C77D849}" destId="{6E8C7846-1DEF-4415-8F66-3974F0F34914}" srcOrd="3" destOrd="0" presId="urn:microsoft.com/office/officeart/2008/layout/AlternatingHexagons"/>
    <dgm:cxn modelId="{08DFF0D1-03AA-4732-A34E-E95ABBE80BAF}" type="presParOf" srcId="{26AC818B-4A3B-4C91-8C21-12299C77D849}" destId="{E642CF36-9960-467E-B080-AD6FA67C63A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811B00-EAB3-459B-BBD0-D62114211A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3250F2-B7A8-44BD-84E7-D36C9217BBCD}">
      <dgm:prSet phldrT="[Текст]"/>
      <dgm:spPr/>
      <dgm:t>
        <a:bodyPr/>
        <a:lstStyle/>
        <a:p>
          <a:r>
            <a:rPr lang="ru-RU" dirty="0"/>
            <a:t>работников, привлекаемых к проведению и проверке ИС(И), о порядке проведения и проверки ИС(И)на территории республики Калмыкия</a:t>
          </a:r>
        </a:p>
      </dgm:t>
    </dgm:pt>
    <dgm:pt modelId="{AB149D39-6480-4D2A-9FC7-711DACD9600A}" type="parTrans" cxnId="{C35755C7-49D7-41FE-9A19-56BD3C1AE125}">
      <dgm:prSet/>
      <dgm:spPr/>
      <dgm:t>
        <a:bodyPr/>
        <a:lstStyle/>
        <a:p>
          <a:endParaRPr lang="ru-RU"/>
        </a:p>
      </dgm:t>
    </dgm:pt>
    <dgm:pt modelId="{FA0870A6-481A-45B1-98C4-E3F4661DA473}" type="sibTrans" cxnId="{C35755C7-49D7-41FE-9A19-56BD3C1AE125}">
      <dgm:prSet/>
      <dgm:spPr/>
      <dgm:t>
        <a:bodyPr/>
        <a:lstStyle/>
        <a:p>
          <a:endParaRPr lang="ru-RU"/>
        </a:p>
      </dgm:t>
    </dgm:pt>
    <dgm:pt modelId="{9F69F9BF-8D81-47BF-992A-F0F13B10716F}">
      <dgm:prSet phldrT="[Текст]"/>
      <dgm:spPr/>
      <dgm:t>
        <a:bodyPr/>
        <a:lstStyle/>
        <a:p>
          <a:r>
            <a:rPr lang="ru-RU" dirty="0"/>
            <a:t>участников ИС(И) и их родителей (законных представителей) о местах и сроках и порядке проведения ИС(И) на </a:t>
          </a:r>
          <a:r>
            <a:rPr lang="ru-RU"/>
            <a:t>территории Республики </a:t>
          </a:r>
          <a:r>
            <a:rPr lang="ru-RU" dirty="0"/>
            <a:t>Калмыкия</a:t>
          </a:r>
        </a:p>
      </dgm:t>
    </dgm:pt>
    <dgm:pt modelId="{DDD471B5-5CD2-470F-8618-F013D42E858F}" type="parTrans" cxnId="{476BD226-E87B-4ED9-9857-6084781D42FB}">
      <dgm:prSet/>
      <dgm:spPr/>
      <dgm:t>
        <a:bodyPr/>
        <a:lstStyle/>
        <a:p>
          <a:endParaRPr lang="ru-RU"/>
        </a:p>
      </dgm:t>
    </dgm:pt>
    <dgm:pt modelId="{01A81668-D362-453A-8528-CDA56BDF408F}" type="sibTrans" cxnId="{476BD226-E87B-4ED9-9857-6084781D42FB}">
      <dgm:prSet/>
      <dgm:spPr/>
      <dgm:t>
        <a:bodyPr/>
        <a:lstStyle/>
        <a:p>
          <a:endParaRPr lang="ru-RU"/>
        </a:p>
      </dgm:t>
    </dgm:pt>
    <dgm:pt modelId="{2A35183F-E691-455D-8445-C9325A681917}">
      <dgm:prSet phldrT="[Текст]"/>
      <dgm:spPr/>
      <dgm:t>
        <a:bodyPr/>
        <a:lstStyle/>
        <a:p>
          <a:r>
            <a:rPr lang="ru-RU" dirty="0"/>
            <a:t>об обоснованиях для удаления с ИС(И) и о ведении во время ИС(И) видеозаписи, </a:t>
          </a:r>
        </a:p>
      </dgm:t>
    </dgm:pt>
    <dgm:pt modelId="{A73CB64C-6FE5-45B8-8ADD-BC709161A015}" type="parTrans" cxnId="{80A63790-7136-49A9-8034-F15596747F22}">
      <dgm:prSet/>
      <dgm:spPr/>
      <dgm:t>
        <a:bodyPr/>
        <a:lstStyle/>
        <a:p>
          <a:endParaRPr lang="ru-RU"/>
        </a:p>
      </dgm:t>
    </dgm:pt>
    <dgm:pt modelId="{1E4F1280-7DC9-486B-A4D9-1F37007E83F4}" type="sibTrans" cxnId="{80A63790-7136-49A9-8034-F15596747F22}">
      <dgm:prSet/>
      <dgm:spPr/>
      <dgm:t>
        <a:bodyPr/>
        <a:lstStyle/>
        <a:p>
          <a:endParaRPr lang="ru-RU"/>
        </a:p>
      </dgm:t>
    </dgm:pt>
    <dgm:pt modelId="{EA7E9340-A1A2-4E0C-A671-36DF75FF2055}">
      <dgm:prSet phldrT="[Текст]"/>
      <dgm:spPr/>
      <dgm:t>
        <a:bodyPr/>
        <a:lstStyle/>
        <a:p>
          <a:r>
            <a:rPr lang="ru-RU" dirty="0"/>
            <a:t>О времени и месте ознакомления с результатами ИС(И) </a:t>
          </a:r>
        </a:p>
      </dgm:t>
    </dgm:pt>
    <dgm:pt modelId="{6D5BA0F4-2347-4444-A1EE-57CE56D7FCDC}" type="parTrans" cxnId="{455B262D-0018-4C38-AE97-437BF6692210}">
      <dgm:prSet/>
      <dgm:spPr/>
      <dgm:t>
        <a:bodyPr/>
        <a:lstStyle/>
        <a:p>
          <a:endParaRPr lang="ru-RU"/>
        </a:p>
      </dgm:t>
    </dgm:pt>
    <dgm:pt modelId="{A09124C1-53C7-41EC-9C28-9AFA75F2187E}" type="sibTrans" cxnId="{455B262D-0018-4C38-AE97-437BF6692210}">
      <dgm:prSet/>
      <dgm:spPr/>
      <dgm:t>
        <a:bodyPr/>
        <a:lstStyle/>
        <a:p>
          <a:endParaRPr lang="ru-RU"/>
        </a:p>
      </dgm:t>
    </dgm:pt>
    <dgm:pt modelId="{CBD26398-4700-4D36-86E5-080D8A2EB277}" type="pres">
      <dgm:prSet presAssocID="{3B811B00-EAB3-459B-BBD0-D62114211A71}" presName="diagram" presStyleCnt="0">
        <dgm:presLayoutVars>
          <dgm:dir/>
          <dgm:resizeHandles val="exact"/>
        </dgm:presLayoutVars>
      </dgm:prSet>
      <dgm:spPr/>
    </dgm:pt>
    <dgm:pt modelId="{F3268AD6-BC7B-4F78-ACD2-A98A192009D5}" type="pres">
      <dgm:prSet presAssocID="{5B3250F2-B7A8-44BD-84E7-D36C9217BBCD}" presName="node" presStyleLbl="node1" presStyleIdx="0" presStyleCnt="4" custScaleX="356292" custScaleY="48786" custLinFactNeighborX="-1108" custLinFactNeighborY="-26855">
        <dgm:presLayoutVars>
          <dgm:bulletEnabled val="1"/>
        </dgm:presLayoutVars>
      </dgm:prSet>
      <dgm:spPr/>
    </dgm:pt>
    <dgm:pt modelId="{9510BF2C-0793-4A8C-B1DE-80B4557B66A4}" type="pres">
      <dgm:prSet presAssocID="{FA0870A6-481A-45B1-98C4-E3F4661DA473}" presName="sibTrans" presStyleCnt="0"/>
      <dgm:spPr/>
    </dgm:pt>
    <dgm:pt modelId="{32E132C0-670F-4417-81FD-14628F1EB1D0}" type="pres">
      <dgm:prSet presAssocID="{9F69F9BF-8D81-47BF-992A-F0F13B10716F}" presName="node" presStyleLbl="node1" presStyleIdx="1" presStyleCnt="4" custScaleX="73044" custScaleY="143775" custLinFactNeighborX="-41466" custLinFactNeighborY="-1704">
        <dgm:presLayoutVars>
          <dgm:bulletEnabled val="1"/>
        </dgm:presLayoutVars>
      </dgm:prSet>
      <dgm:spPr/>
    </dgm:pt>
    <dgm:pt modelId="{9C2AE5E3-C40F-4121-8F59-83458508AEAC}" type="pres">
      <dgm:prSet presAssocID="{01A81668-D362-453A-8528-CDA56BDF408F}" presName="sibTrans" presStyleCnt="0"/>
      <dgm:spPr/>
    </dgm:pt>
    <dgm:pt modelId="{663B47C4-70DE-413C-992C-CA7939DE0319}" type="pres">
      <dgm:prSet presAssocID="{2A35183F-E691-455D-8445-C9325A681917}" presName="node" presStyleLbl="node1" presStyleIdx="2" presStyleCnt="4" custScaleX="73125" custScaleY="140787" custLinFactNeighborX="1376" custLinFactNeighborY="-7325">
        <dgm:presLayoutVars>
          <dgm:bulletEnabled val="1"/>
        </dgm:presLayoutVars>
      </dgm:prSet>
      <dgm:spPr/>
    </dgm:pt>
    <dgm:pt modelId="{B9E6B0D6-A0DC-4598-9ABF-76115231CA9E}" type="pres">
      <dgm:prSet presAssocID="{1E4F1280-7DC9-486B-A4D9-1F37007E83F4}" presName="sibTrans" presStyleCnt="0"/>
      <dgm:spPr/>
    </dgm:pt>
    <dgm:pt modelId="{7ADF91F0-BE65-491C-9930-6ADCA8245092}" type="pres">
      <dgm:prSet presAssocID="{EA7E9340-A1A2-4E0C-A671-36DF75FF2055}" presName="node" presStyleLbl="node1" presStyleIdx="3" presStyleCnt="4" custScaleX="73873" custScaleY="147742" custLinFactNeighborX="34740" custLinFactNeighborY="-7109">
        <dgm:presLayoutVars>
          <dgm:bulletEnabled val="1"/>
        </dgm:presLayoutVars>
      </dgm:prSet>
      <dgm:spPr/>
    </dgm:pt>
  </dgm:ptLst>
  <dgm:cxnLst>
    <dgm:cxn modelId="{88ED8710-A36A-4BE7-81F2-6D1657C4898A}" type="presOf" srcId="{5B3250F2-B7A8-44BD-84E7-D36C9217BBCD}" destId="{F3268AD6-BC7B-4F78-ACD2-A98A192009D5}" srcOrd="0" destOrd="0" presId="urn:microsoft.com/office/officeart/2005/8/layout/default"/>
    <dgm:cxn modelId="{476BD226-E87B-4ED9-9857-6084781D42FB}" srcId="{3B811B00-EAB3-459B-BBD0-D62114211A71}" destId="{9F69F9BF-8D81-47BF-992A-F0F13B10716F}" srcOrd="1" destOrd="0" parTransId="{DDD471B5-5CD2-470F-8618-F013D42E858F}" sibTransId="{01A81668-D362-453A-8528-CDA56BDF408F}"/>
    <dgm:cxn modelId="{455B262D-0018-4C38-AE97-437BF6692210}" srcId="{3B811B00-EAB3-459B-BBD0-D62114211A71}" destId="{EA7E9340-A1A2-4E0C-A671-36DF75FF2055}" srcOrd="3" destOrd="0" parTransId="{6D5BA0F4-2347-4444-A1EE-57CE56D7FCDC}" sibTransId="{A09124C1-53C7-41EC-9C28-9AFA75F2187E}"/>
    <dgm:cxn modelId="{E8A29A65-D202-44D1-997A-FF0B8294DF56}" type="presOf" srcId="{2A35183F-E691-455D-8445-C9325A681917}" destId="{663B47C4-70DE-413C-992C-CA7939DE0319}" srcOrd="0" destOrd="0" presId="urn:microsoft.com/office/officeart/2005/8/layout/default"/>
    <dgm:cxn modelId="{5755FE88-2963-4ADA-89AD-0C1F1A72A087}" type="presOf" srcId="{9F69F9BF-8D81-47BF-992A-F0F13B10716F}" destId="{32E132C0-670F-4417-81FD-14628F1EB1D0}" srcOrd="0" destOrd="0" presId="urn:microsoft.com/office/officeart/2005/8/layout/default"/>
    <dgm:cxn modelId="{80A63790-7136-49A9-8034-F15596747F22}" srcId="{3B811B00-EAB3-459B-BBD0-D62114211A71}" destId="{2A35183F-E691-455D-8445-C9325A681917}" srcOrd="2" destOrd="0" parTransId="{A73CB64C-6FE5-45B8-8ADD-BC709161A015}" sibTransId="{1E4F1280-7DC9-486B-A4D9-1F37007E83F4}"/>
    <dgm:cxn modelId="{25B1C399-15BB-4B38-99FC-164B7FF630EE}" type="presOf" srcId="{EA7E9340-A1A2-4E0C-A671-36DF75FF2055}" destId="{7ADF91F0-BE65-491C-9930-6ADCA8245092}" srcOrd="0" destOrd="0" presId="urn:microsoft.com/office/officeart/2005/8/layout/default"/>
    <dgm:cxn modelId="{C35755C7-49D7-41FE-9A19-56BD3C1AE125}" srcId="{3B811B00-EAB3-459B-BBD0-D62114211A71}" destId="{5B3250F2-B7A8-44BD-84E7-D36C9217BBCD}" srcOrd="0" destOrd="0" parTransId="{AB149D39-6480-4D2A-9FC7-711DACD9600A}" sibTransId="{FA0870A6-481A-45B1-98C4-E3F4661DA473}"/>
    <dgm:cxn modelId="{C80F13F9-1A89-4F60-95DB-1BE4B9172024}" type="presOf" srcId="{3B811B00-EAB3-459B-BBD0-D62114211A71}" destId="{CBD26398-4700-4D36-86E5-080D8A2EB277}" srcOrd="0" destOrd="0" presId="urn:microsoft.com/office/officeart/2005/8/layout/default"/>
    <dgm:cxn modelId="{A2E946CD-E911-4152-A011-FC6589909D8C}" type="presParOf" srcId="{CBD26398-4700-4D36-86E5-080D8A2EB277}" destId="{F3268AD6-BC7B-4F78-ACD2-A98A192009D5}" srcOrd="0" destOrd="0" presId="urn:microsoft.com/office/officeart/2005/8/layout/default"/>
    <dgm:cxn modelId="{30670403-D7E8-4226-BFAA-4D374620D793}" type="presParOf" srcId="{CBD26398-4700-4D36-86E5-080D8A2EB277}" destId="{9510BF2C-0793-4A8C-B1DE-80B4557B66A4}" srcOrd="1" destOrd="0" presId="urn:microsoft.com/office/officeart/2005/8/layout/default"/>
    <dgm:cxn modelId="{ECF198A3-2772-496A-AC58-72A4B366C453}" type="presParOf" srcId="{CBD26398-4700-4D36-86E5-080D8A2EB277}" destId="{32E132C0-670F-4417-81FD-14628F1EB1D0}" srcOrd="2" destOrd="0" presId="urn:microsoft.com/office/officeart/2005/8/layout/default"/>
    <dgm:cxn modelId="{569498EB-BC34-42D0-A438-DAB4229E1EA4}" type="presParOf" srcId="{CBD26398-4700-4D36-86E5-080D8A2EB277}" destId="{9C2AE5E3-C40F-4121-8F59-83458508AEAC}" srcOrd="3" destOrd="0" presId="urn:microsoft.com/office/officeart/2005/8/layout/default"/>
    <dgm:cxn modelId="{87318293-2ADB-4C6B-8412-7E066212D422}" type="presParOf" srcId="{CBD26398-4700-4D36-86E5-080D8A2EB277}" destId="{663B47C4-70DE-413C-992C-CA7939DE0319}" srcOrd="4" destOrd="0" presId="urn:microsoft.com/office/officeart/2005/8/layout/default"/>
    <dgm:cxn modelId="{04AA1EF2-BB82-4CE4-9BD1-E91BF85B9EEE}" type="presParOf" srcId="{CBD26398-4700-4D36-86E5-080D8A2EB277}" destId="{B9E6B0D6-A0DC-4598-9ABF-76115231CA9E}" srcOrd="5" destOrd="0" presId="urn:microsoft.com/office/officeart/2005/8/layout/default"/>
    <dgm:cxn modelId="{82031ABC-0554-4D4B-8BA3-F1027712CFF2}" type="presParOf" srcId="{CBD26398-4700-4D36-86E5-080D8A2EB277}" destId="{7ADF91F0-BE65-491C-9930-6ADCA82450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3BA58-7E07-4489-8A78-457A8B05405B}">
      <dsp:nvSpPr>
        <dsp:cNvPr id="0" name=""/>
        <dsp:cNvSpPr/>
      </dsp:nvSpPr>
      <dsp:spPr>
        <a:xfrm>
          <a:off x="0" y="2645"/>
          <a:ext cx="92498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64CB6-F5A8-46A1-8D45-C8FE11AC3D7F}">
      <dsp:nvSpPr>
        <dsp:cNvPr id="0" name=""/>
        <dsp:cNvSpPr/>
      </dsp:nvSpPr>
      <dsp:spPr>
        <a:xfrm>
          <a:off x="0" y="2645"/>
          <a:ext cx="1239956" cy="541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wordArtVert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>
              <a:solidFill>
                <a:schemeClr val="bg1"/>
              </a:solidFill>
            </a:rPr>
            <a:t>НПБ</a:t>
          </a:r>
        </a:p>
      </dsp:txBody>
      <dsp:txXfrm>
        <a:off x="0" y="2645"/>
        <a:ext cx="1239956" cy="5413375"/>
      </dsp:txXfrm>
    </dsp:sp>
    <dsp:sp modelId="{589FA60A-71F1-4B61-A5EE-77C617B80B36}">
      <dsp:nvSpPr>
        <dsp:cNvPr id="0" name=""/>
        <dsp:cNvSpPr/>
      </dsp:nvSpPr>
      <dsp:spPr>
        <a:xfrm>
          <a:off x="1378703" y="56568"/>
          <a:ext cx="7261107" cy="13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/>
              </a:solidFill>
            </a:rPr>
            <a:t>Порядок проведения государственной итоговой аттестации по образовательным программам среднего общего образования (приказ </a:t>
          </a:r>
          <a:r>
            <a:rPr lang="ru-RU" sz="1800" kern="1200" dirty="0" err="1">
              <a:solidFill>
                <a:schemeClr val="accent1"/>
              </a:solidFill>
            </a:rPr>
            <a:t>Минпросвещения</a:t>
          </a:r>
          <a:r>
            <a:rPr lang="ru-RU" sz="1800" kern="1200" dirty="0">
              <a:solidFill>
                <a:schemeClr val="accent1"/>
              </a:solidFill>
            </a:rPr>
            <a:t> России и Рособрнадзора от 04.04.2023 г. № 233/552)</a:t>
          </a:r>
        </a:p>
      </dsp:txBody>
      <dsp:txXfrm>
        <a:off x="1378703" y="56568"/>
        <a:ext cx="7261107" cy="1321160"/>
      </dsp:txXfrm>
    </dsp:sp>
    <dsp:sp modelId="{B1E83E23-97AD-44B4-AF06-40F655B92F6F}">
      <dsp:nvSpPr>
        <dsp:cNvPr id="0" name=""/>
        <dsp:cNvSpPr/>
      </dsp:nvSpPr>
      <dsp:spPr>
        <a:xfrm>
          <a:off x="1239956" y="1377729"/>
          <a:ext cx="7399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01F9F-EDE6-4E6C-9319-80902FDE41C1}">
      <dsp:nvSpPr>
        <dsp:cNvPr id="0" name=""/>
        <dsp:cNvSpPr/>
      </dsp:nvSpPr>
      <dsp:spPr>
        <a:xfrm>
          <a:off x="1378703" y="1431651"/>
          <a:ext cx="7261107" cy="1213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75000"/>
                </a:schemeClr>
              </a:solidFill>
            </a:rPr>
            <a:t>Письмо Рособрнадзора от 16.10.2024 № 10-708 «О графике внесения сведений об ИС(И) в ФИС и РИС на 2024-2025 учебный год»</a:t>
          </a:r>
        </a:p>
      </dsp:txBody>
      <dsp:txXfrm>
        <a:off x="1378703" y="1431651"/>
        <a:ext cx="7261107" cy="1213790"/>
      </dsp:txXfrm>
    </dsp:sp>
    <dsp:sp modelId="{80B49E23-D06D-41B0-8EED-31A459FF0622}">
      <dsp:nvSpPr>
        <dsp:cNvPr id="0" name=""/>
        <dsp:cNvSpPr/>
      </dsp:nvSpPr>
      <dsp:spPr>
        <a:xfrm>
          <a:off x="1297379" y="2639385"/>
          <a:ext cx="7399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75BF4-35A5-4A3D-ACB0-A5B1BEFB5E88}">
      <dsp:nvSpPr>
        <dsp:cNvPr id="0" name=""/>
        <dsp:cNvSpPr/>
      </dsp:nvSpPr>
      <dsp:spPr>
        <a:xfrm>
          <a:off x="1378703" y="2699364"/>
          <a:ext cx="7261107" cy="1302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/>
              </a:solidFill>
            </a:rPr>
            <a:t>Методические рекомендации по организации и проведению ИС(И)-11 в 2024/25 учебном году (приложение № 1 к письму Рособрнадзора от 14.10.2024 г. № 04-323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accent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/>
              </a:solidFill>
            </a:rPr>
            <a:t>Приказ Минобрнауки РК от 31.10.2024 г. № 1450 «Об организации и проведении итогового сочинения (изложения) на территории Республики Калмыкия в 2024/2025 учебном году»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378703" y="2699364"/>
        <a:ext cx="7261107" cy="1302083"/>
      </dsp:txXfrm>
    </dsp:sp>
    <dsp:sp modelId="{C1D1DE7B-8DBB-4D15-B600-8597D6565962}">
      <dsp:nvSpPr>
        <dsp:cNvPr id="0" name=""/>
        <dsp:cNvSpPr/>
      </dsp:nvSpPr>
      <dsp:spPr>
        <a:xfrm>
          <a:off x="1256902" y="3744416"/>
          <a:ext cx="7399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8CB47-0761-4205-8D09-F8B773DB0DC9}">
      <dsp:nvSpPr>
        <dsp:cNvPr id="0" name=""/>
        <dsp:cNvSpPr/>
      </dsp:nvSpPr>
      <dsp:spPr>
        <a:xfrm>
          <a:off x="1378703" y="4055369"/>
          <a:ext cx="7261107" cy="130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accent1"/>
            </a:solidFill>
          </a:endParaRPr>
        </a:p>
      </dsp:txBody>
      <dsp:txXfrm>
        <a:off x="1378703" y="4055369"/>
        <a:ext cx="7261107" cy="1306537"/>
      </dsp:txXfrm>
    </dsp:sp>
    <dsp:sp modelId="{FBB3158E-2A93-4AFB-8AE3-92F54C25D78F}">
      <dsp:nvSpPr>
        <dsp:cNvPr id="0" name=""/>
        <dsp:cNvSpPr/>
      </dsp:nvSpPr>
      <dsp:spPr>
        <a:xfrm>
          <a:off x="1239956" y="5361907"/>
          <a:ext cx="7399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83427-0C5A-487C-B294-A775D5068BC8}">
      <dsp:nvSpPr>
        <dsp:cNvPr id="0" name=""/>
        <dsp:cNvSpPr/>
      </dsp:nvSpPr>
      <dsp:spPr>
        <a:xfrm>
          <a:off x="0" y="2474"/>
          <a:ext cx="10585176" cy="606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1. Духовно-нравственные ориентиры в жизни человека</a:t>
          </a:r>
        </a:p>
      </dsp:txBody>
      <dsp:txXfrm>
        <a:off x="29584" y="32058"/>
        <a:ext cx="10526008" cy="546855"/>
      </dsp:txXfrm>
    </dsp:sp>
    <dsp:sp modelId="{076E7A7F-30B8-42E7-A35D-E9688F1C5BB1}">
      <dsp:nvSpPr>
        <dsp:cNvPr id="0" name=""/>
        <dsp:cNvSpPr/>
      </dsp:nvSpPr>
      <dsp:spPr>
        <a:xfrm>
          <a:off x="0" y="608498"/>
          <a:ext cx="10585176" cy="1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7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Внутренний мир человека и его личностные качества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Отношение человека к другому человеку (окружению), нравственные идеалы и выбор между добром и злом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Познание человеком самого себя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Свобода человека и ее ограничения</a:t>
          </a:r>
        </a:p>
      </dsp:txBody>
      <dsp:txXfrm>
        <a:off x="0" y="608498"/>
        <a:ext cx="10585176" cy="1484578"/>
      </dsp:txXfrm>
    </dsp:sp>
    <dsp:sp modelId="{8A848099-B971-49EA-917B-8F87523F7C5B}">
      <dsp:nvSpPr>
        <dsp:cNvPr id="0" name=""/>
        <dsp:cNvSpPr/>
      </dsp:nvSpPr>
      <dsp:spPr>
        <a:xfrm>
          <a:off x="0" y="2093076"/>
          <a:ext cx="10585176" cy="606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2. Семья, общество, Отечество в жизни человека</a:t>
          </a:r>
        </a:p>
      </dsp:txBody>
      <dsp:txXfrm>
        <a:off x="29584" y="2122660"/>
        <a:ext cx="10526008" cy="546855"/>
      </dsp:txXfrm>
    </dsp:sp>
    <dsp:sp modelId="{860D941C-DF0E-4598-8564-1F433FE72750}">
      <dsp:nvSpPr>
        <dsp:cNvPr id="0" name=""/>
        <dsp:cNvSpPr/>
      </dsp:nvSpPr>
      <dsp:spPr>
        <a:xfrm>
          <a:off x="0" y="2699099"/>
          <a:ext cx="10585176" cy="927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7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Семья, род; семейные ценности и традиции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Человек и общество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Родина, государство, гражданская позиция человека</a:t>
          </a:r>
        </a:p>
      </dsp:txBody>
      <dsp:txXfrm>
        <a:off x="0" y="2699099"/>
        <a:ext cx="10585176" cy="927861"/>
      </dsp:txXfrm>
    </dsp:sp>
    <dsp:sp modelId="{FC68C743-7AD6-4BD7-BCB4-079B9B6F7D65}">
      <dsp:nvSpPr>
        <dsp:cNvPr id="0" name=""/>
        <dsp:cNvSpPr/>
      </dsp:nvSpPr>
      <dsp:spPr>
        <a:xfrm>
          <a:off x="0" y="3626961"/>
          <a:ext cx="10585176" cy="606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3. Природа и культура в жизни человека</a:t>
          </a:r>
        </a:p>
      </dsp:txBody>
      <dsp:txXfrm>
        <a:off x="29584" y="3656545"/>
        <a:ext cx="10526008" cy="546855"/>
      </dsp:txXfrm>
    </dsp:sp>
    <dsp:sp modelId="{251463C3-C20B-49B0-AA33-F9BE8F3A1FE2}">
      <dsp:nvSpPr>
        <dsp:cNvPr id="0" name=""/>
        <dsp:cNvSpPr/>
      </dsp:nvSpPr>
      <dsp:spPr>
        <a:xfrm>
          <a:off x="0" y="4232984"/>
          <a:ext cx="10585176" cy="123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7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Природа и человек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Наука и человек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Искусство и человек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Язык и языковая личность</a:t>
          </a:r>
        </a:p>
      </dsp:txBody>
      <dsp:txXfrm>
        <a:off x="0" y="4232984"/>
        <a:ext cx="10585176" cy="1237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E5212-274E-4E74-8516-7F26E09190FC}">
      <dsp:nvSpPr>
        <dsp:cNvPr id="0" name=""/>
        <dsp:cNvSpPr/>
      </dsp:nvSpPr>
      <dsp:spPr>
        <a:xfrm>
          <a:off x="922" y="288295"/>
          <a:ext cx="3599520" cy="2159712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rgbClr val="FFFF00"/>
              </a:solidFill>
              <a:cs typeface="Times New Roman" panose="02020603050405020304" pitchFamily="18" charset="0"/>
            </a:rPr>
            <a:t>Выпускники текущего года</a:t>
          </a:r>
          <a:endParaRPr lang="ru-RU" sz="4200" kern="1200" dirty="0"/>
        </a:p>
      </dsp:txBody>
      <dsp:txXfrm>
        <a:off x="922" y="288295"/>
        <a:ext cx="3599520" cy="2159712"/>
      </dsp:txXfrm>
    </dsp:sp>
    <dsp:sp modelId="{58E48CF7-6549-4768-836C-98AAC1AB46BE}">
      <dsp:nvSpPr>
        <dsp:cNvPr id="0" name=""/>
        <dsp:cNvSpPr/>
      </dsp:nvSpPr>
      <dsp:spPr>
        <a:xfrm>
          <a:off x="3960396" y="288295"/>
          <a:ext cx="3599520" cy="2159712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rgbClr val="FFFF00"/>
              </a:solidFill>
              <a:cs typeface="Times New Roman" panose="02020603050405020304" pitchFamily="18" charset="0"/>
            </a:rPr>
            <a:t>Экстерны</a:t>
          </a:r>
          <a:endParaRPr lang="ru-RU" sz="4200" kern="1200" dirty="0"/>
        </a:p>
      </dsp:txBody>
      <dsp:txXfrm>
        <a:off x="3960396" y="288295"/>
        <a:ext cx="3599520" cy="2159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E5212-274E-4E74-8516-7F26E09190FC}">
      <dsp:nvSpPr>
        <dsp:cNvPr id="0" name=""/>
        <dsp:cNvSpPr/>
      </dsp:nvSpPr>
      <dsp:spPr>
        <a:xfrm>
          <a:off x="1276260" y="293"/>
          <a:ext cx="2384913" cy="1430948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  <a:cs typeface="Times New Roman" panose="02020603050405020304" pitchFamily="18" charset="0"/>
            </a:rPr>
            <a:t>Выпускники прошлых лет</a:t>
          </a:r>
          <a:endParaRPr lang="ru-RU" sz="1900" kern="1200" dirty="0"/>
        </a:p>
      </dsp:txBody>
      <dsp:txXfrm>
        <a:off x="1276260" y="293"/>
        <a:ext cx="2384913" cy="1430948"/>
      </dsp:txXfrm>
    </dsp:sp>
    <dsp:sp modelId="{58E48CF7-6549-4768-836C-98AAC1AB46BE}">
      <dsp:nvSpPr>
        <dsp:cNvPr id="0" name=""/>
        <dsp:cNvSpPr/>
      </dsp:nvSpPr>
      <dsp:spPr>
        <a:xfrm>
          <a:off x="3899665" y="293"/>
          <a:ext cx="2384913" cy="1430948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  <a:cs typeface="Times New Roman" panose="02020603050405020304" pitchFamily="18" charset="0"/>
            </a:rPr>
            <a:t>Обучающиеся СПО</a:t>
          </a:r>
          <a:endParaRPr lang="ru-RU" sz="1900" kern="1200" dirty="0"/>
        </a:p>
      </dsp:txBody>
      <dsp:txXfrm>
        <a:off x="3899665" y="293"/>
        <a:ext cx="2384913" cy="1430948"/>
      </dsp:txXfrm>
    </dsp:sp>
    <dsp:sp modelId="{EE742F7D-F4F8-4E40-A334-F3E3915ECEB6}">
      <dsp:nvSpPr>
        <dsp:cNvPr id="0" name=""/>
        <dsp:cNvSpPr/>
      </dsp:nvSpPr>
      <dsp:spPr>
        <a:xfrm>
          <a:off x="1276260" y="1669733"/>
          <a:ext cx="2384913" cy="1430948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  <a:cs typeface="Times New Roman" panose="02020603050405020304" pitchFamily="18" charset="0"/>
            </a:rPr>
            <a:t>Лица, получающие СОО в иностранных ОО</a:t>
          </a:r>
        </a:p>
      </dsp:txBody>
      <dsp:txXfrm>
        <a:off x="1276260" y="1669733"/>
        <a:ext cx="2384913" cy="1430948"/>
      </dsp:txXfrm>
    </dsp:sp>
    <dsp:sp modelId="{EF3F61EE-41EF-4859-80FD-BF393CD29986}">
      <dsp:nvSpPr>
        <dsp:cNvPr id="0" name=""/>
        <dsp:cNvSpPr/>
      </dsp:nvSpPr>
      <dsp:spPr>
        <a:xfrm>
          <a:off x="3899665" y="1669733"/>
          <a:ext cx="2384913" cy="1430948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  <a:cs typeface="Times New Roman" panose="02020603050405020304" pitchFamily="18" charset="0"/>
            </a:rPr>
            <a:t>Лица со справкой об обучении</a:t>
          </a:r>
          <a:endParaRPr lang="ru-RU" sz="1900" kern="1200" dirty="0"/>
        </a:p>
      </dsp:txBody>
      <dsp:txXfrm>
        <a:off x="3899665" y="1669733"/>
        <a:ext cx="2384913" cy="1430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0F39C-9004-47A0-B4F3-D22F7DAF105B}">
      <dsp:nvSpPr>
        <dsp:cNvPr id="0" name=""/>
        <dsp:cNvSpPr/>
      </dsp:nvSpPr>
      <dsp:spPr>
        <a:xfrm>
          <a:off x="3143" y="539335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2000" b="1" kern="1200" spc="-85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2000" b="1" kern="1200" spc="20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2000" b="1" kern="1200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2000" b="1" kern="1200" dirty="0">
              <a:solidFill>
                <a:srgbClr val="FFFF00"/>
              </a:solidFill>
              <a:latin typeface="+mn-lt"/>
              <a:cs typeface="Times New Roman"/>
            </a:rPr>
            <a:t>ающ</a:t>
          </a:r>
          <a:r>
            <a:rPr lang="ru-RU" sz="2000" b="1" kern="1200" spc="10" dirty="0">
              <a:solidFill>
                <a:srgbClr val="FFFF00"/>
              </a:solidFill>
              <a:latin typeface="+mn-lt"/>
              <a:cs typeface="Times New Roman"/>
            </a:rPr>
            <a:t>иеся </a:t>
          </a:r>
          <a:r>
            <a:rPr lang="ru-RU" sz="2000" b="1" kern="1200" dirty="0">
              <a:solidFill>
                <a:srgbClr val="FFFF00"/>
              </a:solidFill>
              <a:latin typeface="+mn-lt"/>
              <a:cs typeface="Times New Roman"/>
            </a:rPr>
            <a:t>с </a:t>
          </a:r>
          <a:r>
            <a:rPr lang="ru-RU" sz="2000" b="1" kern="1200" spc="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2000" b="1" kern="1200" spc="-5" dirty="0">
              <a:solidFill>
                <a:srgbClr val="FFFF00"/>
              </a:solidFill>
              <a:latin typeface="+mn-lt"/>
              <a:cs typeface="Times New Roman"/>
            </a:rPr>
            <a:t>ОВЗ</a:t>
          </a:r>
          <a:endParaRPr lang="ru-RU" sz="2000" b="1" kern="1200" dirty="0">
            <a:latin typeface="+mn-lt"/>
          </a:endParaRPr>
        </a:p>
      </dsp:txBody>
      <dsp:txXfrm>
        <a:off x="3143" y="539335"/>
        <a:ext cx="2493698" cy="1496219"/>
      </dsp:txXfrm>
    </dsp:sp>
    <dsp:sp modelId="{C614AC5B-520F-4FF8-AA33-8EF4FACBBB52}">
      <dsp:nvSpPr>
        <dsp:cNvPr id="0" name=""/>
        <dsp:cNvSpPr/>
      </dsp:nvSpPr>
      <dsp:spPr>
        <a:xfrm>
          <a:off x="2746212" y="539335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5" dirty="0">
              <a:solidFill>
                <a:srgbClr val="FFFF00"/>
              </a:solidFill>
              <a:latin typeface="+mn-lt"/>
              <a:cs typeface="Times New Roman"/>
            </a:rPr>
            <a:t>Экстерны с ОВЗ</a:t>
          </a:r>
          <a:endParaRPr lang="ru-RU" sz="2000" kern="1200" dirty="0">
            <a:latin typeface="+mn-lt"/>
          </a:endParaRPr>
        </a:p>
      </dsp:txBody>
      <dsp:txXfrm>
        <a:off x="2746212" y="539335"/>
        <a:ext cx="2493698" cy="1496219"/>
      </dsp:txXfrm>
    </dsp:sp>
    <dsp:sp modelId="{76443A57-4751-424E-A02D-70A5DDFE5D39}">
      <dsp:nvSpPr>
        <dsp:cNvPr id="0" name=""/>
        <dsp:cNvSpPr/>
      </dsp:nvSpPr>
      <dsp:spPr>
        <a:xfrm>
          <a:off x="5489280" y="539335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-5" dirty="0">
              <a:solidFill>
                <a:srgbClr val="FFFF00"/>
              </a:solidFill>
              <a:latin typeface="+mn-lt"/>
              <a:cs typeface="Times New Roman"/>
            </a:rPr>
            <a:t>Дети-инвалиды и инвалиды</a:t>
          </a:r>
          <a:endParaRPr lang="ru-RU" sz="2000" kern="1200" dirty="0">
            <a:latin typeface="+mn-lt"/>
          </a:endParaRPr>
        </a:p>
      </dsp:txBody>
      <dsp:txXfrm>
        <a:off x="5489280" y="539335"/>
        <a:ext cx="2493698" cy="1496219"/>
      </dsp:txXfrm>
    </dsp:sp>
    <dsp:sp modelId="{B46353FC-37EC-45A5-83A3-A3496F32CE53}">
      <dsp:nvSpPr>
        <dsp:cNvPr id="0" name=""/>
        <dsp:cNvSpPr/>
      </dsp:nvSpPr>
      <dsp:spPr>
        <a:xfrm>
          <a:off x="8232349" y="539335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-5" dirty="0">
              <a:solidFill>
                <a:srgbClr val="FFFF00"/>
              </a:solidFill>
              <a:latin typeface="+mn-lt"/>
              <a:cs typeface="Times New Roman"/>
            </a:rPr>
            <a:t>Экстерны – дети-инвалиды</a:t>
          </a:r>
          <a:endParaRPr lang="ru-RU" sz="2000" kern="1200" dirty="0">
            <a:latin typeface="+mn-lt"/>
          </a:endParaRPr>
        </a:p>
      </dsp:txBody>
      <dsp:txXfrm>
        <a:off x="8232349" y="539335"/>
        <a:ext cx="2493698" cy="1496219"/>
      </dsp:txXfrm>
    </dsp:sp>
    <dsp:sp modelId="{EAFDFFC1-9C02-49E8-8093-A65CD5D5CA6C}">
      <dsp:nvSpPr>
        <dsp:cNvPr id="0" name=""/>
        <dsp:cNvSpPr/>
      </dsp:nvSpPr>
      <dsp:spPr>
        <a:xfrm>
          <a:off x="3143" y="2284924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Экстерны </a:t>
          </a: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–</a:t>
          </a: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 инвалиды, обучающиеся в специальных учебно-воспитательных учреждениях закрытого типа</a:t>
          </a:r>
          <a:endParaRPr lang="ru-RU" sz="1600" kern="1200" dirty="0">
            <a:latin typeface="+mn-lt"/>
          </a:endParaRPr>
        </a:p>
      </dsp:txBody>
      <dsp:txXfrm>
        <a:off x="3143" y="2284924"/>
        <a:ext cx="2493698" cy="1496219"/>
      </dsp:txXfrm>
    </dsp:sp>
    <dsp:sp modelId="{31A6C8EA-8F55-461F-846F-97E4F16CE640}">
      <dsp:nvSpPr>
        <dsp:cNvPr id="0" name=""/>
        <dsp:cNvSpPr/>
      </dsp:nvSpPr>
      <dsp:spPr>
        <a:xfrm>
          <a:off x="2746212" y="2284924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Экстерны </a:t>
          </a: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–</a:t>
          </a: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 инвалиды, обучающиеся в учреждениях, исполняющих наказание в виде лишения свободы</a:t>
          </a:r>
          <a:endParaRPr lang="ru-RU" sz="1600" kern="1200" dirty="0"/>
        </a:p>
      </dsp:txBody>
      <dsp:txXfrm>
        <a:off x="2746212" y="2284924"/>
        <a:ext cx="2493698" cy="1496219"/>
      </dsp:txXfrm>
    </dsp:sp>
    <dsp:sp modelId="{48F983FD-32CB-425C-9889-EFC8496F7359}">
      <dsp:nvSpPr>
        <dsp:cNvPr id="0" name=""/>
        <dsp:cNvSpPr/>
      </dsp:nvSpPr>
      <dsp:spPr>
        <a:xfrm>
          <a:off x="5489280" y="2284924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1600" b="1" kern="1200" spc="-80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1600" b="1" kern="1200" spc="20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1600" b="1" kern="1200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1600" b="1" kern="1200" dirty="0">
              <a:solidFill>
                <a:srgbClr val="FFFF00"/>
              </a:solidFill>
              <a:latin typeface="+mn-lt"/>
              <a:cs typeface="Times New Roman"/>
            </a:rPr>
            <a:t>аю</a:t>
          </a:r>
          <a:r>
            <a:rPr lang="ru-RU" sz="1600" b="1" kern="1200" spc="5" dirty="0">
              <a:solidFill>
                <a:srgbClr val="FFFF00"/>
              </a:solidFill>
              <a:latin typeface="+mn-lt"/>
              <a:cs typeface="Times New Roman"/>
            </a:rPr>
            <a:t>щ</a:t>
          </a:r>
          <a:r>
            <a:rPr lang="ru-RU" sz="1600" b="1" kern="1200" dirty="0">
              <a:solidFill>
                <a:srgbClr val="FFFF00"/>
              </a:solidFill>
              <a:latin typeface="+mn-lt"/>
              <a:cs typeface="Times New Roman"/>
            </a:rPr>
            <a:t>и</a:t>
          </a:r>
          <a:r>
            <a:rPr lang="ru-RU" sz="1600" b="1" kern="1200" spc="15" dirty="0">
              <a:solidFill>
                <a:srgbClr val="FFFF00"/>
              </a:solidFill>
              <a:latin typeface="+mn-lt"/>
              <a:cs typeface="Times New Roman"/>
            </a:rPr>
            <a:t>еся</a:t>
          </a:r>
          <a:r>
            <a:rPr lang="ru-RU" sz="1600" b="1" kern="1200" spc="41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по состоянию </a:t>
          </a:r>
          <a:r>
            <a:rPr lang="ru-RU" sz="1600" b="1" kern="1200" spc="-40" dirty="0">
              <a:solidFill>
                <a:srgbClr val="FFFF00"/>
              </a:solidFill>
              <a:latin typeface="+mn-lt"/>
              <a:cs typeface="Times New Roman"/>
            </a:rPr>
            <a:t>з</a:t>
          </a:r>
          <a:r>
            <a:rPr lang="ru-RU" sz="1600" b="1" kern="1200" dirty="0">
              <a:solidFill>
                <a:srgbClr val="FFFF00"/>
              </a:solidFill>
              <a:latin typeface="+mn-lt"/>
              <a:cs typeface="Times New Roman"/>
            </a:rPr>
            <a:t>доров</a:t>
          </a:r>
          <a:r>
            <a:rPr lang="ru-RU" sz="1600" b="1" kern="1200" spc="-10" dirty="0">
              <a:solidFill>
                <a:srgbClr val="FFFF00"/>
              </a:solidFill>
              <a:latin typeface="+mn-lt"/>
              <a:cs typeface="Times New Roman"/>
            </a:rPr>
            <a:t>ь</a:t>
          </a:r>
          <a:r>
            <a:rPr lang="ru-RU" sz="1600" b="1" kern="1200" dirty="0">
              <a:solidFill>
                <a:srgbClr val="FFFF00"/>
              </a:solidFill>
              <a:latin typeface="+mn-lt"/>
              <a:cs typeface="Times New Roman"/>
            </a:rPr>
            <a:t>я  </a:t>
          </a: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на</a:t>
          </a:r>
          <a:r>
            <a:rPr lang="ru-RU" sz="1600" b="1" kern="1200" spc="-40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дому</a:t>
          </a:r>
          <a:endParaRPr lang="ru-RU" sz="1600" kern="1200" dirty="0">
            <a:latin typeface="+mn-lt"/>
          </a:endParaRPr>
        </a:p>
      </dsp:txBody>
      <dsp:txXfrm>
        <a:off x="5489280" y="2284924"/>
        <a:ext cx="2493698" cy="1496219"/>
      </dsp:txXfrm>
    </dsp:sp>
    <dsp:sp modelId="{C1C28FB2-0FCB-449C-BD6A-CA1D8D12DD75}">
      <dsp:nvSpPr>
        <dsp:cNvPr id="0" name=""/>
        <dsp:cNvSpPr/>
      </dsp:nvSpPr>
      <dsp:spPr>
        <a:xfrm>
          <a:off x="8232349" y="2284924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1300" b="1" kern="1200" spc="-80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1300" b="1" kern="1200" spc="25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1300" b="1" kern="1200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а</a:t>
          </a:r>
          <a:r>
            <a:rPr lang="ru-RU" sz="1300" b="1" kern="1200" spc="5" dirty="0">
              <a:solidFill>
                <a:srgbClr val="FFFF00"/>
              </a:solidFill>
              <a:latin typeface="+mn-lt"/>
              <a:cs typeface="Times New Roman"/>
            </a:rPr>
            <a:t>ющ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и</a:t>
          </a:r>
          <a:r>
            <a:rPr lang="ru-RU" sz="1300" b="1" kern="1200" spc="50" dirty="0">
              <a:solidFill>
                <a:srgbClr val="FFFF00"/>
              </a:solidFill>
              <a:latin typeface="+mn-lt"/>
              <a:cs typeface="Times New Roman"/>
            </a:rPr>
            <a:t>е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ся 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по состоянию </a:t>
          </a:r>
          <a:r>
            <a:rPr lang="ru-RU" sz="1300" b="1" kern="1200" spc="-434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300" b="1" kern="1200" spc="-10" dirty="0">
              <a:solidFill>
                <a:srgbClr val="FFFF00"/>
              </a:solidFill>
              <a:latin typeface="+mn-lt"/>
              <a:cs typeface="Times New Roman"/>
            </a:rPr>
            <a:t>здоровья</a:t>
          </a:r>
          <a:r>
            <a:rPr lang="ru-RU" sz="1300" b="1" kern="1200" spc="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в 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ОО, </a:t>
          </a:r>
          <a:r>
            <a:rPr lang="ru-RU" sz="1300" b="1" kern="1200" spc="-10" dirty="0">
              <a:solidFill>
                <a:srgbClr val="FFFF00"/>
              </a:solidFill>
              <a:latin typeface="+mn-lt"/>
              <a:cs typeface="Times New Roman"/>
            </a:rPr>
            <a:t>проводящих лечебные, 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р</a:t>
          </a:r>
          <a:r>
            <a:rPr lang="ru-RU" sz="1300" b="1" kern="1200" spc="25" dirty="0">
              <a:solidFill>
                <a:srgbClr val="FFFF00"/>
              </a:solidFill>
              <a:latin typeface="+mn-lt"/>
              <a:cs typeface="Times New Roman"/>
            </a:rPr>
            <a:t>е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абили</a:t>
          </a:r>
          <a:r>
            <a:rPr lang="ru-RU" sz="1300" b="1" kern="1200" spc="20" dirty="0">
              <a:solidFill>
                <a:srgbClr val="FFFF00"/>
              </a:solidFill>
              <a:latin typeface="+mn-lt"/>
              <a:cs typeface="Times New Roman"/>
            </a:rPr>
            <a:t>т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ацио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нные 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и о</a:t>
          </a:r>
          <a:r>
            <a:rPr lang="ru-RU" sz="1300" b="1" kern="1200" spc="-40" dirty="0">
              <a:solidFill>
                <a:srgbClr val="FFFF00"/>
              </a:solidFill>
              <a:latin typeface="+mn-lt"/>
              <a:cs typeface="Times New Roman"/>
            </a:rPr>
            <a:t>з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доровитель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ные 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мероприятия</a:t>
          </a:r>
          <a:endParaRPr lang="ru-RU" sz="1300" kern="1200" dirty="0">
            <a:latin typeface="+mn-lt"/>
          </a:endParaRPr>
        </a:p>
      </dsp:txBody>
      <dsp:txXfrm>
        <a:off x="8232349" y="2284924"/>
        <a:ext cx="2493698" cy="1496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0798F-FE8C-40F2-99E1-E68CE79898EB}">
      <dsp:nvSpPr>
        <dsp:cNvPr id="0" name=""/>
        <dsp:cNvSpPr/>
      </dsp:nvSpPr>
      <dsp:spPr>
        <a:xfrm rot="5400000">
          <a:off x="4383955" y="78216"/>
          <a:ext cx="1977622" cy="18269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20</a:t>
          </a:r>
        </a:p>
      </dsp:txBody>
      <dsp:txXfrm rot="-5400000">
        <a:off x="4752184" y="319925"/>
        <a:ext cx="1241164" cy="1343528"/>
      </dsp:txXfrm>
    </dsp:sp>
    <dsp:sp modelId="{FB6DD07F-1462-4BD2-B327-CBC7C350B486}">
      <dsp:nvSpPr>
        <dsp:cNvPr id="0" name=""/>
        <dsp:cNvSpPr/>
      </dsp:nvSpPr>
      <dsp:spPr>
        <a:xfrm>
          <a:off x="6285241" y="398403"/>
          <a:ext cx="2207026" cy="1186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rgbClr val="052F61">
                  <a:lumMod val="50000"/>
                </a:srgbClr>
              </a:solidFill>
              <a:latin typeface="Century Gothic"/>
              <a:ea typeface="+mn-ea"/>
              <a:cs typeface="+mn-cs"/>
            </a:rPr>
            <a:t>Пункты</a:t>
          </a:r>
        </a:p>
      </dsp:txBody>
      <dsp:txXfrm>
        <a:off x="6285241" y="398403"/>
        <a:ext cx="2207026" cy="1186573"/>
      </dsp:txXfrm>
    </dsp:sp>
    <dsp:sp modelId="{3DE5114C-0654-47E4-BE1F-EF7F1A5A2804}">
      <dsp:nvSpPr>
        <dsp:cNvPr id="0" name=""/>
        <dsp:cNvSpPr/>
      </dsp:nvSpPr>
      <dsp:spPr>
        <a:xfrm rot="5400000">
          <a:off x="2525781" y="87206"/>
          <a:ext cx="1977622" cy="18089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1513</a:t>
          </a:r>
        </a:p>
      </dsp:txBody>
      <dsp:txXfrm rot="-5400000">
        <a:off x="2898747" y="318427"/>
        <a:ext cx="1231690" cy="1346524"/>
      </dsp:txXfrm>
    </dsp:sp>
    <dsp:sp modelId="{5679815D-70F6-4DCA-A93A-2D002E1D1FBB}">
      <dsp:nvSpPr>
        <dsp:cNvPr id="0" name=""/>
        <dsp:cNvSpPr/>
      </dsp:nvSpPr>
      <dsp:spPr>
        <a:xfrm rot="5400000">
          <a:off x="3412270" y="1792324"/>
          <a:ext cx="2055698" cy="1834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03802"/>
            <a:satOff val="-32904"/>
            <a:lumOff val="176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1512</a:t>
          </a:r>
        </a:p>
      </dsp:txBody>
      <dsp:txXfrm rot="-5400000">
        <a:off x="3812298" y="2005627"/>
        <a:ext cx="1255641" cy="1407412"/>
      </dsp:txXfrm>
    </dsp:sp>
    <dsp:sp modelId="{6623D3F5-69B1-42EF-8085-C51328A4970B}">
      <dsp:nvSpPr>
        <dsp:cNvPr id="0" name=""/>
        <dsp:cNvSpPr/>
      </dsp:nvSpPr>
      <dsp:spPr>
        <a:xfrm>
          <a:off x="1583004" y="2444051"/>
          <a:ext cx="1715478" cy="53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accent1">
                  <a:lumMod val="50000"/>
                </a:schemeClr>
              </a:solidFill>
            </a:rPr>
            <a:t>ВТГ</a:t>
          </a:r>
        </a:p>
      </dsp:txBody>
      <dsp:txXfrm>
        <a:off x="1583004" y="2444051"/>
        <a:ext cx="1715478" cy="530564"/>
      </dsp:txXfrm>
    </dsp:sp>
    <dsp:sp modelId="{7240C02D-2A65-4512-A87E-121B84CBCD35}">
      <dsp:nvSpPr>
        <dsp:cNvPr id="0" name=""/>
        <dsp:cNvSpPr/>
      </dsp:nvSpPr>
      <dsp:spPr>
        <a:xfrm rot="5400000">
          <a:off x="5309482" y="1849067"/>
          <a:ext cx="1977622" cy="17205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455702"/>
            <a:satOff val="-49356"/>
            <a:lumOff val="264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1</a:t>
          </a:r>
        </a:p>
      </dsp:txBody>
      <dsp:txXfrm rot="-5400000">
        <a:off x="5706143" y="2028701"/>
        <a:ext cx="1184299" cy="1361264"/>
      </dsp:txXfrm>
    </dsp:sp>
    <dsp:sp modelId="{7E9B4CE4-1AF8-4D19-BDC2-54917C7CA03E}">
      <dsp:nvSpPr>
        <dsp:cNvPr id="0" name=""/>
        <dsp:cNvSpPr/>
      </dsp:nvSpPr>
      <dsp:spPr>
        <a:xfrm rot="5400000">
          <a:off x="4383955" y="3566711"/>
          <a:ext cx="1977622" cy="17205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07603"/>
            <a:satOff val="-65808"/>
            <a:lumOff val="352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1502</a:t>
          </a:r>
        </a:p>
      </dsp:txBody>
      <dsp:txXfrm rot="-5400000">
        <a:off x="4780616" y="3746345"/>
        <a:ext cx="1184299" cy="1361264"/>
      </dsp:txXfrm>
    </dsp:sp>
    <dsp:sp modelId="{865D2307-4A13-41BA-9374-40D3FB11CBB7}">
      <dsp:nvSpPr>
        <dsp:cNvPr id="0" name=""/>
        <dsp:cNvSpPr/>
      </dsp:nvSpPr>
      <dsp:spPr>
        <a:xfrm>
          <a:off x="6285241" y="3833690"/>
          <a:ext cx="2207026" cy="1186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2CF36-9960-467E-B080-AD6FA67C63A0}">
      <dsp:nvSpPr>
        <dsp:cNvPr id="0" name=""/>
        <dsp:cNvSpPr/>
      </dsp:nvSpPr>
      <dsp:spPr>
        <a:xfrm rot="5400000">
          <a:off x="2539236" y="3566850"/>
          <a:ext cx="1977622" cy="17205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759504"/>
            <a:satOff val="-82260"/>
            <a:lumOff val="440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11</a:t>
          </a:r>
        </a:p>
      </dsp:txBody>
      <dsp:txXfrm rot="-5400000">
        <a:off x="2935897" y="3746484"/>
        <a:ext cx="1184299" cy="13612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68AD6-BC7B-4F78-ACD2-A98A192009D5}">
      <dsp:nvSpPr>
        <dsp:cNvPr id="0" name=""/>
        <dsp:cNvSpPr/>
      </dsp:nvSpPr>
      <dsp:spPr>
        <a:xfrm>
          <a:off x="0" y="0"/>
          <a:ext cx="11576961" cy="95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работников, привлекаемых к проведению и проверке ИС(И), о порядке проведения и проверки ИС(И)на территории республики Калмыкия</a:t>
          </a:r>
        </a:p>
      </dsp:txBody>
      <dsp:txXfrm>
        <a:off x="0" y="0"/>
        <a:ext cx="11576961" cy="951119"/>
      </dsp:txXfrm>
    </dsp:sp>
    <dsp:sp modelId="{32E132C0-670F-4417-81FD-14628F1EB1D0}">
      <dsp:nvSpPr>
        <dsp:cNvPr id="0" name=""/>
        <dsp:cNvSpPr/>
      </dsp:nvSpPr>
      <dsp:spPr>
        <a:xfrm>
          <a:off x="549461" y="1296153"/>
          <a:ext cx="2373411" cy="280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участников ИС(И) и их родителей (законных представителей) о местах и сроках и порядке проведения ИС(И) на </a:t>
          </a:r>
          <a:r>
            <a:rPr lang="ru-RU" sz="1800" kern="1200"/>
            <a:t>территории Республики </a:t>
          </a:r>
          <a:r>
            <a:rPr lang="ru-RU" sz="1800" kern="1200" dirty="0"/>
            <a:t>Калмыкия</a:t>
          </a:r>
        </a:p>
      </dsp:txBody>
      <dsp:txXfrm>
        <a:off x="549461" y="1296153"/>
        <a:ext cx="2373411" cy="2803000"/>
      </dsp:txXfrm>
    </dsp:sp>
    <dsp:sp modelId="{663B47C4-70DE-413C-992C-CA7939DE0319}">
      <dsp:nvSpPr>
        <dsp:cNvPr id="0" name=""/>
        <dsp:cNvSpPr/>
      </dsp:nvSpPr>
      <dsp:spPr>
        <a:xfrm>
          <a:off x="4639863" y="1215694"/>
          <a:ext cx="2376043" cy="2744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 обоснованиях для удаления с ИС(И) и о ведении во время ИС(И) видеозаписи, </a:t>
          </a:r>
        </a:p>
      </dsp:txBody>
      <dsp:txXfrm>
        <a:off x="4639863" y="1215694"/>
        <a:ext cx="2376043" cy="2744747"/>
      </dsp:txXfrm>
    </dsp:sp>
    <dsp:sp modelId="{7ADF91F0-BE65-491C-9930-6ADCA8245092}">
      <dsp:nvSpPr>
        <dsp:cNvPr id="0" name=""/>
        <dsp:cNvSpPr/>
      </dsp:nvSpPr>
      <dsp:spPr>
        <a:xfrm>
          <a:off x="8424929" y="1152109"/>
          <a:ext cx="2400348" cy="288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 времени и месте ознакомления с результатами ИС(И) </a:t>
          </a:r>
        </a:p>
      </dsp:txBody>
      <dsp:txXfrm>
        <a:off x="8424929" y="1152109"/>
        <a:ext cx="2400348" cy="288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2:18:53.3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2:19:15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2:19:21.6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24575,'0'3'0,"4"3"0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4257" cy="496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1801" y="0"/>
            <a:ext cx="2944257" cy="496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592887" cy="3708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5925" y="4714955"/>
            <a:ext cx="4969647" cy="4454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1497"/>
            <a:ext cx="2944257" cy="496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1801" y="9431496"/>
            <a:ext cx="2929697" cy="4824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3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6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6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sktop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6912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Методические рекомендации</a:t>
            </a:r>
          </a:p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 организации и проведению итогового сочинения (изложения)</a:t>
            </a:r>
          </a:p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2024/2025 учебном году</a:t>
            </a:r>
          </a:p>
        </p:txBody>
      </p:sp>
      <p:pic>
        <p:nvPicPr>
          <p:cNvPr id="7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 rot="342120">
            <a:off x="5455088" y="358530"/>
            <a:ext cx="44538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79">
            <a:off x="8503960" y="0"/>
            <a:ext cx="1342132" cy="7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6595" y="949417"/>
            <a:ext cx="9984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Вход участников итогового сочинения (изложения) в места проведения начинается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с 9.00 ч.</a:t>
            </a:r>
          </a:p>
        </p:txBody>
      </p:sp>
      <p:sp>
        <p:nvSpPr>
          <p:cNvPr id="3" name="Рамка 2"/>
          <p:cNvSpPr/>
          <p:nvPr/>
        </p:nvSpPr>
        <p:spPr>
          <a:xfrm>
            <a:off x="1847527" y="836711"/>
            <a:ext cx="9577065" cy="1872209"/>
          </a:xfrm>
          <a:prstGeom prst="frame">
            <a:avLst/>
          </a:prstGeom>
          <a:solidFill>
            <a:schemeClr val="tx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632" y="37890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Начало итогового сочинения (изложения) в 10.00 ч.</a:t>
            </a:r>
          </a:p>
        </p:txBody>
      </p:sp>
      <p:sp>
        <p:nvSpPr>
          <p:cNvPr id="8" name="Рамка 7"/>
          <p:cNvSpPr/>
          <p:nvPr/>
        </p:nvSpPr>
        <p:spPr>
          <a:xfrm>
            <a:off x="2567608" y="3645024"/>
            <a:ext cx="7344816" cy="1728192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80" y="3243665"/>
            <a:ext cx="6120680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5560" y="332656"/>
            <a:ext cx="94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67608" y="332656"/>
            <a:ext cx="71827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Участники</a:t>
            </a:r>
            <a:r>
              <a:rPr lang="ru-RU" sz="44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4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рассаживаются в произвольном порядке (по одному человеку за рабочий стол)</a:t>
            </a:r>
            <a:endParaRPr lang="ru-RU" sz="4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036453" y="548680"/>
            <a:ext cx="10153128" cy="23385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тем итогового сочинения 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итогового сочинения по местному времени размещаются на портале по адресу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topic.rustest.ru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ссылка на данный ресурс также размещается на официальном сайте ФГБУ «ФЦТ» (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rustest.ru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AutoShape 4" descr="https://samburgint.ru/images/doks/egaigia/2021-2022/f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1\Desktop\lAJ9DtMJh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02" y="3068960"/>
            <a:ext cx="4489244" cy="36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6242" y="1628507"/>
            <a:ext cx="936103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</a:rPr>
              <a:t>Важно!</a:t>
            </a:r>
            <a:r>
              <a:rPr lang="ru-RU" sz="3200" dirty="0"/>
              <a:t> </a:t>
            </a:r>
          </a:p>
          <a:p>
            <a:pPr indent="441325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indent="361950" algn="just"/>
            <a:r>
              <a:rPr lang="ru-RU" sz="2800" b="1" dirty="0">
                <a:solidFill>
                  <a:srgbClr val="FF0000"/>
                </a:solidFill>
              </a:rPr>
              <a:t>Копирование бланков итогового сочинения </a:t>
            </a:r>
            <a:r>
              <a:rPr lang="ru-RU" sz="2800" b="1" dirty="0">
                <a:solidFill>
                  <a:srgbClr val="074187"/>
                </a:solidFill>
              </a:rPr>
              <a:t>(изложения) при нехватке распечатанных бланков итогового сочинения (изложения) в местах проведения итогового сочинения (изложения) </a:t>
            </a:r>
            <a:r>
              <a:rPr lang="ru-RU" sz="2800" b="1" dirty="0">
                <a:solidFill>
                  <a:srgbClr val="FF0000"/>
                </a:solidFill>
              </a:rPr>
              <a:t>запрещено</a:t>
            </a:r>
            <a:r>
              <a:rPr lang="ru-RU" sz="2800" b="1" dirty="0">
                <a:solidFill>
                  <a:srgbClr val="074187"/>
                </a:solidFill>
              </a:rPr>
              <a:t>, так как все бланки имеют уникальный код работы и распечатываются посредством специализированного программного обеспечения.</a:t>
            </a:r>
            <a:endParaRPr lang="ru-RU" sz="2800" b="1" dirty="0">
              <a:solidFill>
                <a:srgbClr val="07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29B48-3E67-0B78-0A49-AA28C171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685800"/>
            <a:ext cx="7238900" cy="1735088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C00000"/>
                </a:solidFill>
              </a:rPr>
              <a:t>Важно! 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ОО в рамках организации и проведения итогового сочинения (изложения) под подпись информируют:</a:t>
            </a:r>
            <a:br>
              <a:rPr lang="ru-RU" sz="2700" dirty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0EC62D-396F-6555-194A-6D2AC4394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9456" y="2103164"/>
            <a:ext cx="9543156" cy="348607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AD36EF6-D0CB-7DCD-AEB0-3CB6B2E21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267674" y="310783"/>
            <a:ext cx="2583341" cy="14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D23F01F-FF0A-DDD6-2DF6-EE16867D5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713020"/>
              </p:ext>
            </p:extLst>
          </p:nvPr>
        </p:nvGraphicFramePr>
        <p:xfrm>
          <a:off x="335360" y="1988840"/>
          <a:ext cx="11593287" cy="418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8F20DB1-29BA-7C0B-32D4-1BC25927AC1E}"/>
              </a:ext>
            </a:extLst>
          </p:cNvPr>
          <p:cNvSpPr/>
          <p:nvPr/>
        </p:nvSpPr>
        <p:spPr>
          <a:xfrm>
            <a:off x="3495954" y="4509120"/>
            <a:ext cx="114476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361976D-061A-DFCB-797D-659099AE85BD}"/>
              </a:ext>
            </a:extLst>
          </p:cNvPr>
          <p:cNvSpPr/>
          <p:nvPr/>
        </p:nvSpPr>
        <p:spPr>
          <a:xfrm>
            <a:off x="7551284" y="4509120"/>
            <a:ext cx="106499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263352" y="188640"/>
            <a:ext cx="11665296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лиц,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привлекаемых к проведению итогового сочинения (изложения)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63352" y="1700808"/>
            <a:ext cx="11665296" cy="4896544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руководитель образовательной организации или уполномоченное им лицо;</a:t>
            </a:r>
          </a:p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член комиссии - технический специалист;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члены комиссии, участвующие в организации  проведения итогового сочинения (изложения);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члены комиссии дежурные, контролирующие соблюдение порядка проведения сочинения (изложения) вне кабинетов;</a:t>
            </a:r>
          </a:p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медицинские работники, ассистенты. </a:t>
            </a:r>
          </a:p>
        </p:txBody>
      </p:sp>
    </p:spTree>
    <p:extLst>
      <p:ext uri="{BB962C8B-B14F-4D97-AF65-F5344CB8AC3E}">
        <p14:creationId xmlns:p14="http://schemas.microsoft.com/office/powerpoint/2010/main" val="6664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7528" y="404664"/>
            <a:ext cx="10153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A5BBE"/>
                </a:solidFill>
                <a:latin typeface="Segoe UI Semibold" panose="020B0702040204020203" pitchFamily="34" charset="0"/>
              </a:rPr>
              <a:t>Члены комиссии по проведению итогового сочинения (изложения) выдают участникам итогового сочинения (изложения): </a:t>
            </a:r>
            <a:endParaRPr lang="ru-RU" sz="3600" b="1" dirty="0">
              <a:solidFill>
                <a:srgbClr val="0A5BBE"/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0719" y="2690336"/>
            <a:ext cx="91778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бланки регистрации, бланки записи;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листы бумаги для черновиков;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орфографические словари (для участников сочинения);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орфографические и толковые словари (для участников итогового изложения);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инструкции для участников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30872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85080" y="539267"/>
            <a:ext cx="11834707" cy="3447415"/>
            <a:chOff x="115823" y="1403603"/>
            <a:chExt cx="8876030" cy="3447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1403603"/>
              <a:ext cx="8869680" cy="2947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3" y="2197607"/>
              <a:ext cx="1164336" cy="26532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148" y="2197607"/>
              <a:ext cx="1696212" cy="2653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347" y="2197607"/>
              <a:ext cx="2170176" cy="26532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8512" y="2197607"/>
              <a:ext cx="1601724" cy="2653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4223" y="2197607"/>
              <a:ext cx="1434083" cy="2653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2295" y="2197607"/>
              <a:ext cx="1289303" cy="265328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15550" y="756898"/>
            <a:ext cx="1097703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</a:t>
            </a:r>
            <a:r>
              <a:rPr sz="3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процедуры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имеет</a:t>
            </a: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право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иметь на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рабочем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месте</a:t>
            </a:r>
            <a:endParaRPr sz="3200" b="1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8084" y="1864890"/>
            <a:ext cx="11432926" cy="1876148"/>
            <a:chOff x="214883" y="2497731"/>
            <a:chExt cx="8574694" cy="1876148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883" y="2929127"/>
              <a:ext cx="856488" cy="13395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73806" y="2810344"/>
              <a:ext cx="1068768" cy="14731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68167" y="2804667"/>
              <a:ext cx="1080135" cy="1484630"/>
            </a:xfrm>
            <a:custGeom>
              <a:avLst/>
              <a:gdLst/>
              <a:ahLst/>
              <a:cxnLst/>
              <a:rect l="l" t="t" r="r" b="b"/>
              <a:pathLst>
                <a:path w="1080135" h="1484629">
                  <a:moveTo>
                    <a:pt x="0" y="166878"/>
                  </a:moveTo>
                  <a:lnTo>
                    <a:pt x="807973" y="0"/>
                  </a:lnTo>
                  <a:lnTo>
                    <a:pt x="1080008" y="1317625"/>
                  </a:lnTo>
                  <a:lnTo>
                    <a:pt x="271906" y="1484376"/>
                  </a:lnTo>
                  <a:lnTo>
                    <a:pt x="0" y="16687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4468" y="2857499"/>
              <a:ext cx="827532" cy="13563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39895" y="2852927"/>
              <a:ext cx="836930" cy="1365885"/>
            </a:xfrm>
            <a:custGeom>
              <a:avLst/>
              <a:gdLst/>
              <a:ahLst/>
              <a:cxnLst/>
              <a:rect l="l" t="t" r="r" b="b"/>
              <a:pathLst>
                <a:path w="836929" h="1365885">
                  <a:moveTo>
                    <a:pt x="0" y="1365504"/>
                  </a:moveTo>
                  <a:lnTo>
                    <a:pt x="836676" y="1365504"/>
                  </a:lnTo>
                  <a:lnTo>
                    <a:pt x="836676" y="0"/>
                  </a:lnTo>
                  <a:lnTo>
                    <a:pt x="0" y="0"/>
                  </a:lnTo>
                  <a:lnTo>
                    <a:pt x="0" y="136550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255" y="3053729"/>
              <a:ext cx="1356359" cy="10930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8764" y="2497731"/>
              <a:ext cx="1145194" cy="1289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18416" y="3715511"/>
              <a:ext cx="1145194" cy="6583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81893" y="2689651"/>
              <a:ext cx="1007684" cy="13721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0243" y="2714243"/>
              <a:ext cx="1143000" cy="1607819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1016" y="4221088"/>
            <a:ext cx="11842496" cy="183489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18084" y="4371631"/>
            <a:ext cx="1143855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Внимание!</a:t>
            </a:r>
            <a:r>
              <a:rPr sz="2800" b="1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Запрещено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иметь при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себе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средства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связи,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фото,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аудио,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видеоаппаратуру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иные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средства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хранения и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передачи </a:t>
            </a:r>
            <a:r>
              <a:rPr sz="28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информации,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справочные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литературные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письменные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заметки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91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7528" y="404664"/>
            <a:ext cx="90730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окончания итогового сочинения (изложения) члены комиссии по проведению итогового сочинения (изложения) сообщают участникам итогового сочинения (изложения) о скором завершении написания итогового сочинения (изложения) и о необходимости перенести написанные сочинения (изложения) из листов бумаги для черновиков в бланки записи (в том числе в дополнительные бланки записи).</a:t>
            </a: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642" y="1124744"/>
            <a:ext cx="9289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Ознакомление обучающихся, выпускников прошлых лет с результатами итогового сочинение (изложения) необходимо обеспечить не позднее: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18 декабря 2024г.;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19 февраля 2025г.;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21 апреля 2025г.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896911A4-B56A-15FF-FDCA-5A31803A7822}"/>
                  </a:ext>
                </a:extLst>
              </p14:cNvPr>
              <p14:cNvContentPartPr/>
              <p14:nvPr/>
            </p14:nvContentPartPr>
            <p14:xfrm>
              <a:off x="8537067" y="5469187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896911A4-B56A-15FF-FDCA-5A31803A78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0947" y="54630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5E420091-B386-3F6D-9B36-CCAC9EEEF5FF}"/>
                  </a:ext>
                </a:extLst>
              </p14:cNvPr>
              <p14:cNvContentPartPr/>
              <p14:nvPr/>
            </p14:nvContentPartPr>
            <p14:xfrm>
              <a:off x="2657187" y="3400987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5E420091-B386-3F6D-9B36-CCAC9EEEF5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067" y="33948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97E5410B-AE27-5D76-D70C-B95CE07AD5E8}"/>
                  </a:ext>
                </a:extLst>
              </p14:cNvPr>
              <p14:cNvContentPartPr/>
              <p14:nvPr/>
            </p14:nvContentPartPr>
            <p14:xfrm>
              <a:off x="4973427" y="4383787"/>
              <a:ext cx="1800" cy="360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E5410B-AE27-5D76-D70C-B95CE07AD5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7307" y="4377667"/>
                <a:ext cx="1404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63" y="0"/>
            <a:ext cx="11393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+mj-lt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документы, регламентирующие проведения итогового сочинения (изложения)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4903780"/>
              </p:ext>
            </p:extLst>
          </p:nvPr>
        </p:nvGraphicFramePr>
        <p:xfrm>
          <a:off x="1775520" y="1124744"/>
          <a:ext cx="92498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881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7" y="109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/>
          <p:cNvSpPr txBox="1"/>
          <p:nvPr/>
        </p:nvSpPr>
        <p:spPr>
          <a:xfrm>
            <a:off x="1199456" y="2648138"/>
            <a:ext cx="374441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Контактная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информация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519936" y="1787931"/>
            <a:ext cx="802964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САЙТ</a:t>
            </a:r>
            <a:r>
              <a:rPr lang="ru-RU"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: </a:t>
            </a:r>
            <a:r>
              <a:rPr lang="en-US"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ЭЛ.ПОЧТА:</a:t>
            </a:r>
          </a:p>
        </p:txBody>
      </p:sp>
      <p:sp>
        <p:nvSpPr>
          <p:cNvPr id="9" name="object 5"/>
          <p:cNvSpPr txBox="1"/>
          <p:nvPr/>
        </p:nvSpPr>
        <p:spPr>
          <a:xfrm>
            <a:off x="5480768" y="3255000"/>
            <a:ext cx="800721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ТЕЛ: 8(84722)39090</a:t>
            </a:r>
          </a:p>
        </p:txBody>
      </p:sp>
    </p:spTree>
    <p:extLst>
      <p:ext uri="{BB962C8B-B14F-4D97-AF65-F5344CB8AC3E}">
        <p14:creationId xmlns:p14="http://schemas.microsoft.com/office/powerpoint/2010/main" val="12758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3512" y="260647"/>
            <a:ext cx="871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Структура закрытого банка тем итогового сочинения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78781180"/>
              </p:ext>
            </p:extLst>
          </p:nvPr>
        </p:nvGraphicFramePr>
        <p:xfrm>
          <a:off x="1055440" y="1052736"/>
          <a:ext cx="105851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82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7562" y="188640"/>
            <a:ext cx="9865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Образец комплекта тем итогового сочинения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896271"/>
              </p:ext>
            </p:extLst>
          </p:nvPr>
        </p:nvGraphicFramePr>
        <p:xfrm>
          <a:off x="1919536" y="1196753"/>
          <a:ext cx="9577064" cy="5048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070">
                <a:tc>
                  <a:txBody>
                    <a:bodyPr/>
                    <a:lstStyle/>
                    <a:p>
                      <a:pPr marL="13081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ер т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мы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45"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147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 чём люди чаще всего мечтают?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pPr marL="90488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249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Чем опасно равнодушие?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05">
                <a:tc>
                  <a:txBody>
                    <a:bodyPr/>
                    <a:lstStyle/>
                    <a:p>
                      <a:pPr marL="95250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311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Какая из мыслей </a:t>
                      </a:r>
                      <a:r>
                        <a:rPr lang="ru-RU" sz="2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М.Ю.Лермонтова</a:t>
                      </a:r>
                      <a:r>
                        <a:rPr lang="ru-RU" sz="24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Вам ближе: Я ищу свободы и покоя» или «Так жизнь скучна, когда боренья нет»?</a:t>
                      </a:r>
                      <a:r>
                        <a:rPr lang="ru-RU" sz="2400" dirty="0"/>
                        <a:t> 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303">
                <a:tc>
                  <a:txBody>
                    <a:bodyPr/>
                    <a:lstStyle/>
                    <a:p>
                      <a:pPr marL="90488" indent="0" algn="ctr" defTabSz="268288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411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Что значит быть гражданином?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323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501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243840"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 науки – каким он должен быть?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5084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629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Разделяете ли вы мнение о том, что речевая культура человека – зеркало его духовной культуры?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0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18375" y="260648"/>
            <a:ext cx="7750486" cy="131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cs typeface="Times New Roman" panose="02020603050405020304" pitchFamily="18" charset="0"/>
              </a:rPr>
              <a:t>ИС-11</a:t>
            </a:r>
          </a:p>
          <a:p>
            <a:pPr algn="ctr"/>
            <a:r>
              <a:rPr lang="ru-RU" sz="3000" b="1" dirty="0">
                <a:cs typeface="Times New Roman" panose="02020603050405020304" pitchFamily="18" charset="0"/>
              </a:rPr>
              <a:t>как условие допуска к ГИА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661570" y="1737295"/>
            <a:ext cx="864096" cy="136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49995251"/>
              </p:ext>
            </p:extLst>
          </p:nvPr>
        </p:nvGraphicFramePr>
        <p:xfrm>
          <a:off x="2313198" y="3284985"/>
          <a:ext cx="756084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55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1701131" y="328537"/>
            <a:ext cx="8784976" cy="16603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Использование результатов ИС-11</a:t>
            </a:r>
          </a:p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при приеме на обучение по программам </a:t>
            </a:r>
            <a:r>
              <a:rPr lang="ru-RU" sz="2800" b="1" dirty="0" err="1">
                <a:cs typeface="Times New Roman" panose="02020603050405020304" pitchFamily="18" charset="0"/>
              </a:rPr>
              <a:t>бакалавриата</a:t>
            </a:r>
            <a:r>
              <a:rPr lang="ru-RU" sz="2800" b="1" dirty="0"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cs typeface="Times New Roman" panose="02020603050405020304" pitchFamily="18" charset="0"/>
              </a:rPr>
              <a:t>специалитета</a:t>
            </a:r>
            <a:r>
              <a:rPr lang="ru-RU" sz="2800" b="1" dirty="0">
                <a:cs typeface="Times New Roman" panose="02020603050405020304" pitchFamily="18" charset="0"/>
              </a:rPr>
              <a:t> в вузы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661571" y="2132856"/>
            <a:ext cx="864096" cy="10585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03446565"/>
              </p:ext>
            </p:extLst>
          </p:nvPr>
        </p:nvGraphicFramePr>
        <p:xfrm>
          <a:off x="2313199" y="3429000"/>
          <a:ext cx="7560840" cy="310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089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" y="4071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70471" y="978512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119940" y="185527"/>
            <a:ext cx="5544616" cy="6480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Изложение  вправе  писать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400464" y="859114"/>
            <a:ext cx="983569" cy="11297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3943995"/>
              </p:ext>
            </p:extLst>
          </p:nvPr>
        </p:nvGraphicFramePr>
        <p:xfrm>
          <a:off x="695400" y="2132856"/>
          <a:ext cx="107291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84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9336" y="116632"/>
            <a:ext cx="11953328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+mj-lt"/>
                <a:cs typeface="Times New Roman" panose="02020603050405020304" pitchFamily="18" charset="0"/>
              </a:rPr>
              <a:t>Сроки написания ИС-11</a:t>
            </a:r>
          </a:p>
          <a:p>
            <a:pPr algn="ctr"/>
            <a:r>
              <a:rPr lang="ru-RU" sz="3000" b="1" dirty="0">
                <a:latin typeface="+mj-lt"/>
                <a:cs typeface="Times New Roman" panose="02020603050405020304" pitchFamily="18" charset="0"/>
              </a:rPr>
              <a:t>в 2024-2025 учебном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926574"/>
              </p:ext>
            </p:extLst>
          </p:nvPr>
        </p:nvGraphicFramePr>
        <p:xfrm>
          <a:off x="119337" y="1484784"/>
          <a:ext cx="11953326" cy="12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849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04.12.2024</a:t>
                      </a:r>
                      <a:endParaRPr lang="ru-RU" sz="2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(первая среда декабря)</a:t>
                      </a:r>
                      <a:endParaRPr lang="ru-RU" sz="2000" dirty="0">
                        <a:solidFill>
                          <a:srgbClr val="FFFF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05.02.2025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(первая среда февраля)</a:t>
                      </a:r>
                      <a:endParaRPr lang="ru-RU" sz="2000" dirty="0">
                        <a:solidFill>
                          <a:srgbClr val="FFC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09.04.2025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(вторая среда апреля)</a:t>
                      </a:r>
                      <a:endParaRPr lang="ru-RU" sz="20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119336" y="3284984"/>
            <a:ext cx="3888432" cy="165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>
                <a:solidFill>
                  <a:srgbClr val="FFFF00"/>
                </a:solidFill>
                <a:cs typeface="Times New Roman"/>
              </a:rPr>
              <a:t>Все</a:t>
            </a:r>
            <a:r>
              <a:rPr lang="ru-RU" sz="2000" b="1" spc="-40" dirty="0">
                <a:solidFill>
                  <a:srgbClr val="FFFF00"/>
                </a:solidFill>
                <a:cs typeface="Times New Roman"/>
              </a:rPr>
              <a:t> </a:t>
            </a:r>
            <a:r>
              <a:rPr lang="ru-RU" sz="2000" b="1" spc="-15" dirty="0">
                <a:solidFill>
                  <a:srgbClr val="FFFF00"/>
                </a:solidFill>
                <a:cs typeface="Times New Roman"/>
              </a:rPr>
              <a:t>категории</a:t>
            </a:r>
            <a:r>
              <a:rPr lang="ru-RU" sz="2000" b="1" spc="-45" dirty="0">
                <a:solidFill>
                  <a:srgbClr val="FFFF00"/>
                </a:solidFill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cs typeface="Times New Roman"/>
              </a:rPr>
              <a:t>лиц, </a:t>
            </a:r>
            <a:r>
              <a:rPr lang="ru-RU" sz="2000" b="1" spc="-484" dirty="0">
                <a:solidFill>
                  <a:srgbClr val="FFFF00"/>
                </a:solidFill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cs typeface="Times New Roman"/>
              </a:rPr>
              <a:t>имеющие право написания </a:t>
            </a:r>
            <a:r>
              <a:rPr lang="ru-RU" sz="2000" b="1" spc="-15" dirty="0">
                <a:solidFill>
                  <a:srgbClr val="FFFF00"/>
                </a:solidFill>
                <a:cs typeface="Times New Roman"/>
              </a:rPr>
              <a:t>ИС-11</a:t>
            </a:r>
            <a:endParaRPr lang="ru-RU" sz="2000" b="1" dirty="0">
              <a:solidFill>
                <a:srgbClr val="FFFF00"/>
              </a:solidFill>
              <a:cs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11524" y="270892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9336" y="5085184"/>
            <a:ext cx="11953328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Продолжительность итогового сочинения (изложения) составляет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cs typeface="Times New Roman" panose="02020603050405020304" pitchFamily="18" charset="0"/>
              </a:rPr>
              <a:t>3 часа 55 минут (235 минут)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19336" y="6021288"/>
            <a:ext cx="11953328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Для детей с ОВЗ, детей-инвалидов, инвалидов продолжительность написания ИС-11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cs typeface="Times New Roman" panose="02020603050405020304" pitchFamily="18" charset="0"/>
              </a:rPr>
              <a:t>увеличивается на 1,5 часа.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188946" y="3309546"/>
            <a:ext cx="7883718" cy="165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Получившие по ИС-11 </a:t>
            </a:r>
            <a:r>
              <a:rPr lang="ru-RU" sz="1600" b="1" spc="5" dirty="0">
                <a:solidFill>
                  <a:srgbClr val="FFFF00"/>
                </a:solidFill>
                <a:cs typeface="Times New Roman"/>
              </a:rPr>
              <a:t>неудовлетворительный результат 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(«незачет»)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rgbClr val="FFFF00"/>
                </a:solidFill>
                <a:cs typeface="Times New Roman"/>
              </a:rPr>
              <a:t>Удаленные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 с ИС-11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rgbClr val="FFFF00"/>
                </a:solidFill>
                <a:cs typeface="Times New Roman"/>
              </a:rPr>
              <a:t>Не явившиеся 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по уважительным, подтвержденным документально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rgbClr val="FFFF00"/>
                </a:solidFill>
                <a:cs typeface="Times New Roman"/>
              </a:rPr>
              <a:t>Не завершившие 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написание ИС-11 по уважительным причинам, подтвержденным документально</a:t>
            </a:r>
            <a:endParaRPr lang="ru-RU" sz="1600" b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843972" y="2733482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912424" y="274856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99658641"/>
              </p:ext>
            </p:extLst>
          </p:nvPr>
        </p:nvGraphicFramePr>
        <p:xfrm>
          <a:off x="1559496" y="719666"/>
          <a:ext cx="98650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1525" y="4845512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Изложение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6571" y="1385698"/>
            <a:ext cx="23537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900" dirty="0">
                <a:latin typeface="+mn-lt"/>
              </a:rPr>
              <a:t>Участники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2344" y="3159694"/>
            <a:ext cx="237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EB8FB-9E85-2B36-F4D1-9327311ED4D0}"/>
              </a:ext>
            </a:extLst>
          </p:cNvPr>
          <p:cNvSpPr txBox="1"/>
          <p:nvPr/>
        </p:nvSpPr>
        <p:spPr>
          <a:xfrm>
            <a:off x="2999657" y="364502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4C919-B38C-3A56-A4C1-C32349B5F7B2}"/>
              </a:ext>
            </a:extLst>
          </p:cNvPr>
          <p:cNvSpPr txBox="1"/>
          <p:nvPr/>
        </p:nvSpPr>
        <p:spPr>
          <a:xfrm>
            <a:off x="8843530" y="3136192"/>
            <a:ext cx="10951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СПО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E9F81-32E3-3C58-D27B-FAD247A6CD18}"/>
              </a:ext>
            </a:extLst>
          </p:cNvPr>
          <p:cNvSpPr txBox="1"/>
          <p:nvPr/>
        </p:nvSpPr>
        <p:spPr>
          <a:xfrm>
            <a:off x="8271757" y="4845512"/>
            <a:ext cx="23615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Сочинение</a:t>
            </a:r>
          </a:p>
        </p:txBody>
      </p:sp>
    </p:spTree>
    <p:extLst>
      <p:ext uri="{BB962C8B-B14F-4D97-AF65-F5344CB8AC3E}">
        <p14:creationId xmlns:p14="http://schemas.microsoft.com/office/powerpoint/2010/main" val="17137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15623</TotalTime>
  <Words>1009</Words>
  <Application>Microsoft Office PowerPoint</Application>
  <PresentationFormat>Широкоэкранный</PresentationFormat>
  <Paragraphs>130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Batang</vt:lpstr>
      <vt:lpstr>Arial</vt:lpstr>
      <vt:lpstr>Century Gothic</vt:lpstr>
      <vt:lpstr>Franklin Gothic Demi</vt:lpstr>
      <vt:lpstr>Franklin Gothic Heavy</vt:lpstr>
      <vt:lpstr>Franklin Gothic Medium</vt:lpstr>
      <vt:lpstr>ICSILK+Evolventa Bold</vt:lpstr>
      <vt:lpstr>Segoe UI Semibold</vt:lpstr>
      <vt:lpstr>Times New Roman</vt:lpstr>
      <vt:lpstr>UEWPJC+Roboto Bold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 ОО в рамках организации и проведения итогового сочинения (изложения) под подпись информируют: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1087</cp:revision>
  <cp:lastPrinted>2023-12-01T06:55:09Z</cp:lastPrinted>
  <dcterms:created xsi:type="dcterms:W3CDTF">2009-03-12T11:49:47Z</dcterms:created>
  <dcterms:modified xsi:type="dcterms:W3CDTF">2024-11-29T07:06:12Z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