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5"/>
  </p:notesMasterIdLst>
  <p:sldIdLst>
    <p:sldId id="468" r:id="rId2"/>
    <p:sldId id="470" r:id="rId3"/>
    <p:sldId id="471" r:id="rId4"/>
    <p:sldId id="452" r:id="rId5"/>
    <p:sldId id="472" r:id="rId6"/>
    <p:sldId id="453" r:id="rId7"/>
    <p:sldId id="454" r:id="rId8"/>
    <p:sldId id="458" r:id="rId9"/>
    <p:sldId id="473" r:id="rId10"/>
    <p:sldId id="457" r:id="rId11"/>
    <p:sldId id="455" r:id="rId12"/>
    <p:sldId id="456" r:id="rId13"/>
    <p:sldId id="449" r:id="rId14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74187"/>
    <a:srgbClr val="C24684"/>
    <a:srgbClr val="AED8F4"/>
    <a:srgbClr val="99CDF1"/>
    <a:srgbClr val="842C58"/>
    <a:srgbClr val="993366"/>
    <a:srgbClr val="0A5BBE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7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6125"/>
            <a:ext cx="6605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5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7" y="9446580"/>
            <a:ext cx="2935171" cy="483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5227" algn="l"/>
                <a:tab pos="912069" algn="l"/>
                <a:tab pos="1368911" algn="l"/>
                <a:tab pos="1825753" algn="l"/>
                <a:tab pos="2282593" algn="l"/>
                <a:tab pos="2739436" algn="l"/>
                <a:tab pos="3196277" algn="l"/>
                <a:tab pos="3653119" algn="l"/>
                <a:tab pos="4109960" algn="l"/>
                <a:tab pos="4566802" algn="l"/>
                <a:tab pos="5023643" algn="l"/>
                <a:tab pos="5480486" algn="l"/>
                <a:tab pos="5937326" algn="l"/>
                <a:tab pos="6394168" algn="l"/>
                <a:tab pos="6851010" algn="l"/>
                <a:tab pos="7307852" algn="l"/>
                <a:tab pos="7764693" algn="l"/>
                <a:tab pos="8221535" algn="l"/>
                <a:tab pos="8678376" algn="l"/>
                <a:tab pos="913521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4953" algn="l"/>
                <a:tab pos="911508" algn="l"/>
                <a:tab pos="1368062" algn="l"/>
                <a:tab pos="1824617" algn="l"/>
                <a:tab pos="2281171" algn="l"/>
                <a:tab pos="2739328" algn="l"/>
                <a:tab pos="3195883" algn="l"/>
                <a:tab pos="3652437" algn="l"/>
                <a:tab pos="4108993" algn="l"/>
                <a:tab pos="4565547" algn="l"/>
                <a:tab pos="5022102" algn="l"/>
                <a:tab pos="5480259" algn="l"/>
                <a:tab pos="5936813" algn="l"/>
                <a:tab pos="6393368" algn="l"/>
                <a:tab pos="6849922" algn="l"/>
                <a:tab pos="7306477" algn="l"/>
                <a:tab pos="7764634" algn="l"/>
                <a:tab pos="8221188" algn="l"/>
                <a:tab pos="8677743" algn="l"/>
                <a:tab pos="9134298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4953" algn="l"/>
                  <a:tab pos="911508" algn="l"/>
                  <a:tab pos="1368062" algn="l"/>
                  <a:tab pos="1824617" algn="l"/>
                  <a:tab pos="2281171" algn="l"/>
                  <a:tab pos="2739328" algn="l"/>
                  <a:tab pos="3195883" algn="l"/>
                  <a:tab pos="3652437" algn="l"/>
                  <a:tab pos="4108993" algn="l"/>
                  <a:tab pos="4565547" algn="l"/>
                  <a:tab pos="5022102" algn="l"/>
                  <a:tab pos="5480259" algn="l"/>
                  <a:tab pos="5936813" algn="l"/>
                  <a:tab pos="6393368" algn="l"/>
                  <a:tab pos="6849922" algn="l"/>
                  <a:tab pos="7306477" algn="l"/>
                  <a:tab pos="7764634" algn="l"/>
                  <a:tab pos="8221188" algn="l"/>
                  <a:tab pos="8677743" algn="l"/>
                  <a:tab pos="9134298" algn="l"/>
                </a:tabLst>
              </a:pPr>
              <a:t>13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32467" y="9393721"/>
            <a:ext cx="2992704" cy="482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18" tIns="47589" rIns="91518" bIns="47589" anchor="b"/>
          <a:lstStyle/>
          <a:p>
            <a:pPr algn="r">
              <a:buSzPct val="100000"/>
              <a:tabLst>
                <a:tab pos="0" algn="l"/>
                <a:tab pos="451749" algn="l"/>
                <a:tab pos="905100" algn="l"/>
                <a:tab pos="1358450" algn="l"/>
                <a:tab pos="1811802" algn="l"/>
                <a:tab pos="2265152" algn="l"/>
                <a:tab pos="2718503" algn="l"/>
                <a:tab pos="3171854" algn="l"/>
                <a:tab pos="3625205" algn="l"/>
                <a:tab pos="4078555" algn="l"/>
                <a:tab pos="4531906" algn="l"/>
                <a:tab pos="4985257" algn="l"/>
                <a:tab pos="5438608" algn="l"/>
                <a:tab pos="5891958" algn="l"/>
                <a:tab pos="6345310" algn="l"/>
                <a:tab pos="6798660" algn="l"/>
                <a:tab pos="7252011" algn="l"/>
                <a:tab pos="7705361" algn="l"/>
                <a:tab pos="8158713" algn="l"/>
                <a:tab pos="8612063" algn="l"/>
                <a:tab pos="9065414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1749" algn="l"/>
                  <a:tab pos="905100" algn="l"/>
                  <a:tab pos="1358450" algn="l"/>
                  <a:tab pos="1811802" algn="l"/>
                  <a:tab pos="2265152" algn="l"/>
                  <a:tab pos="2718503" algn="l"/>
                  <a:tab pos="3171854" algn="l"/>
                  <a:tab pos="3625205" algn="l"/>
                  <a:tab pos="4078555" algn="l"/>
                  <a:tab pos="4531906" algn="l"/>
                  <a:tab pos="4985257" algn="l"/>
                  <a:tab pos="5438608" algn="l"/>
                  <a:tab pos="5891958" algn="l"/>
                  <a:tab pos="6345310" algn="l"/>
                  <a:tab pos="6798660" algn="l"/>
                  <a:tab pos="7252011" algn="l"/>
                  <a:tab pos="7705361" algn="l"/>
                  <a:tab pos="8158713" algn="l"/>
                  <a:tab pos="8612063" algn="l"/>
                  <a:tab pos="9065414" algn="l"/>
                </a:tabLst>
              </a:pPr>
              <a:t>13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8" y="741363"/>
            <a:ext cx="6592887" cy="37084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8" y="4696071"/>
            <a:ext cx="5075375" cy="4440006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3FC6E-667E-1FFA-7149-EDCCB980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017D49-FCB0-E2EF-EC7E-F719CBB64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" y="-412159"/>
            <a:ext cx="16654939" cy="669674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42D517-28F0-1545-9FF8-F20BF22AEC1E}"/>
              </a:ext>
            </a:extLst>
          </p:cNvPr>
          <p:cNvSpPr/>
          <p:nvPr/>
        </p:nvSpPr>
        <p:spPr>
          <a:xfrm>
            <a:off x="-221774" y="5012339"/>
            <a:ext cx="12648728" cy="1844824"/>
          </a:xfrm>
          <a:prstGeom prst="rect">
            <a:avLst/>
          </a:prstGeom>
          <a:gradFill>
            <a:gsLst>
              <a:gs pos="31000">
                <a:srgbClr val="FFFFFF">
                  <a:alpha val="44000"/>
                </a:srgbClr>
              </a:gs>
              <a:gs pos="98000">
                <a:schemeClr val="tx1"/>
              </a:gs>
              <a:gs pos="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C26491-BF72-8E72-2030-49D877F3A53C}"/>
              </a:ext>
            </a:extLst>
          </p:cNvPr>
          <p:cNvSpPr txBox="1">
            <a:spLocks/>
          </p:cNvSpPr>
          <p:nvPr/>
        </p:nvSpPr>
        <p:spPr>
          <a:xfrm>
            <a:off x="675153" y="5325670"/>
            <a:ext cx="11748491" cy="989566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</a:pPr>
            <a:r>
              <a:rPr lang="ru-RU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</a:pPr>
            <a:r>
              <a:rPr lang="ru-RU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ОТЧЕТНЫХ ФОРМ ИС(</a:t>
            </a:r>
            <a:r>
              <a:rPr lang="ru-RU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ИЗ) В </a:t>
            </a:r>
            <a:r>
              <a:rPr lang="ru-RU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2024-2025 гг.»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E86D0-8ADD-184A-4765-56BCA2DDE8FD}"/>
              </a:ext>
            </a:extLst>
          </p:cNvPr>
          <p:cNvSpPr txBox="1"/>
          <p:nvPr/>
        </p:nvSpPr>
        <p:spPr>
          <a:xfrm>
            <a:off x="746415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20608-B8BF-14FB-F42D-2083C08F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675838-3212-D56E-12DB-62D930DB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6" y="0"/>
            <a:ext cx="9196500" cy="6624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F3E8C-3F66-A81F-D096-06B7EA0CD296}"/>
              </a:ext>
            </a:extLst>
          </p:cNvPr>
          <p:cNvSpPr txBox="1"/>
          <p:nvPr/>
        </p:nvSpPr>
        <p:spPr>
          <a:xfrm>
            <a:off x="9218612" y="2996952"/>
            <a:ext cx="2973388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Столбцы 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5, 6 ,7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заполняются только те, в которых зафиксировано 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несоответствие!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ABF307F2-59E9-A408-D128-9C04E0527B1A}"/>
              </a:ext>
            </a:extLst>
          </p:cNvPr>
          <p:cNvSpPr/>
          <p:nvPr/>
        </p:nvSpPr>
        <p:spPr>
          <a:xfrm>
            <a:off x="7752184" y="570542"/>
            <a:ext cx="1224136" cy="46074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4739C3-E648-6967-0809-D355A3E967CA}"/>
              </a:ext>
            </a:extLst>
          </p:cNvPr>
          <p:cNvSpPr/>
          <p:nvPr/>
        </p:nvSpPr>
        <p:spPr>
          <a:xfrm>
            <a:off x="4151784" y="1124744"/>
            <a:ext cx="4536504" cy="136815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E9BC6-8A0C-BD26-9303-4290CE52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7372BF-1650-E5B9-298D-1CAEF3173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48"/>
            <a:ext cx="7752184" cy="6849718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CB5F8EB-B7BA-E897-AEC4-E1572249456A}"/>
              </a:ext>
            </a:extLst>
          </p:cNvPr>
          <p:cNvSpPr/>
          <p:nvPr/>
        </p:nvSpPr>
        <p:spPr>
          <a:xfrm>
            <a:off x="6023992" y="683581"/>
            <a:ext cx="136815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CCFF2-ED84-2049-759B-A40A2613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45C28A-BDAF-8A49-46F9-8B3CB109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51"/>
            <a:ext cx="7070830" cy="6850849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57E0DD6-0A1F-1B42-04BF-CEF80489AF34}"/>
              </a:ext>
            </a:extLst>
          </p:cNvPr>
          <p:cNvSpPr/>
          <p:nvPr/>
        </p:nvSpPr>
        <p:spPr>
          <a:xfrm>
            <a:off x="5375920" y="1052736"/>
            <a:ext cx="1224136" cy="288032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8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3042082" y="1988840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spc="419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САЙТ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COKO</a:t>
            </a:r>
            <a:r>
              <a:rPr lang="en-US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8.</a:t>
            </a:r>
            <a:r>
              <a:rPr lang="en-US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endParaRPr lang="ru-RU" sz="1800" b="1" u="sng" spc="419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spc="419" dirty="0">
              <a:solidFill>
                <a:srgbClr val="00206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spc="419" dirty="0">
                <a:solidFill>
                  <a:schemeClr val="accent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ЭЛ.ПОЧТА</a:t>
            </a:r>
            <a:r>
              <a:rPr lang="ru-RU" sz="1800" b="1" spc="419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3001235" y="3429000"/>
            <a:ext cx="610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8(84722)39090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Техническая поддержка: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8-929-209-08-02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D5F05-6F8B-E261-81B7-6A0AB2D53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2A4F7-3309-AF19-BCCF-7B85F945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1993D8-DA55-83A5-FA12-34CABD4D3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" y="-412159"/>
            <a:ext cx="16654939" cy="669674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B20AAA-6B37-4B64-DBBC-181420E3E6A4}"/>
              </a:ext>
            </a:extLst>
          </p:cNvPr>
          <p:cNvSpPr/>
          <p:nvPr/>
        </p:nvSpPr>
        <p:spPr>
          <a:xfrm>
            <a:off x="-221774" y="5012339"/>
            <a:ext cx="12648728" cy="1844824"/>
          </a:xfrm>
          <a:prstGeom prst="rect">
            <a:avLst/>
          </a:prstGeom>
          <a:gradFill>
            <a:gsLst>
              <a:gs pos="31000">
                <a:srgbClr val="FFFFFF">
                  <a:alpha val="44000"/>
                </a:srgbClr>
              </a:gs>
              <a:gs pos="98000">
                <a:schemeClr val="tx1"/>
              </a:gs>
              <a:gs pos="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ФОРМА ИС-1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B7330-6142-BD82-E294-1EDEE95DD884}"/>
              </a:ext>
            </a:extLst>
          </p:cNvPr>
          <p:cNvSpPr txBox="1"/>
          <p:nvPr/>
        </p:nvSpPr>
        <p:spPr>
          <a:xfrm>
            <a:off x="746415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3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3A6AD-952C-86D2-F668-7588E6D0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5954D-6F76-4C4D-FF00-2968C519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B1EFBD-432F-5E41-653E-9A46D5811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" y="-412159"/>
            <a:ext cx="16654939" cy="669674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5B8BDB-1F44-4387-8700-743BA79B7E4A}"/>
              </a:ext>
            </a:extLst>
          </p:cNvPr>
          <p:cNvSpPr/>
          <p:nvPr/>
        </p:nvSpPr>
        <p:spPr>
          <a:xfrm>
            <a:off x="-228364" y="6284585"/>
            <a:ext cx="12648728" cy="1844824"/>
          </a:xfrm>
          <a:prstGeom prst="rect">
            <a:avLst/>
          </a:prstGeom>
          <a:gradFill>
            <a:gsLst>
              <a:gs pos="31000">
                <a:srgbClr val="FFFFFF">
                  <a:alpha val="44000"/>
                </a:srgbClr>
              </a:gs>
              <a:gs pos="98000">
                <a:schemeClr val="tx1"/>
              </a:gs>
              <a:gs pos="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ФОРМА ИС-1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E4F2B-1390-0F7A-BD72-9EA60E48C595}"/>
              </a:ext>
            </a:extLst>
          </p:cNvPr>
          <p:cNvSpPr txBox="1"/>
          <p:nvPr/>
        </p:nvSpPr>
        <p:spPr>
          <a:xfrm>
            <a:off x="746415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3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lumMod val="69000"/>
                <a:lumOff val="31000"/>
                <a:alpha val="67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80360-2F0D-B65D-1B89-3DFD6C3B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DABBBA-8B28-4A3C-5F86-279BB372E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7" y="0"/>
            <a:ext cx="11088066" cy="6858000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3CF7EDF-A74D-1E1F-5FED-627C80E3A121}"/>
              </a:ext>
            </a:extLst>
          </p:cNvPr>
          <p:cNvSpPr/>
          <p:nvPr/>
        </p:nvSpPr>
        <p:spPr>
          <a:xfrm>
            <a:off x="8616280" y="863601"/>
            <a:ext cx="3023753" cy="54917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2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lumMod val="69000"/>
                <a:lumOff val="31000"/>
                <a:alpha val="67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9D432-F922-C8FC-4B7F-EF1877053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77985-1E22-607A-76A8-2CD3A6F8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E66C92-7062-6CD1-BDD2-E358EA24F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2" y="4005064"/>
            <a:ext cx="11088066" cy="6858000"/>
          </a:xfrm>
        </p:spPr>
      </p:pic>
    </p:spTree>
    <p:extLst>
      <p:ext uri="{BB962C8B-B14F-4D97-AF65-F5344CB8AC3E}">
        <p14:creationId xmlns:p14="http://schemas.microsoft.com/office/powerpoint/2010/main" val="130835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bg2">
                <a:lumMod val="40000"/>
                <a:lumOff val="60000"/>
                <a:alpha val="7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C375C-6023-162B-214A-5FDCAF37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975C40-2B98-E1FA-112A-3D0A159E0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3045"/>
            <a:ext cx="9937226" cy="6858000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D38B265C-5D1A-66E7-013F-2DA92FA930F0}"/>
              </a:ext>
            </a:extLst>
          </p:cNvPr>
          <p:cNvSpPr/>
          <p:nvPr/>
        </p:nvSpPr>
        <p:spPr>
          <a:xfrm>
            <a:off x="8328248" y="314426"/>
            <a:ext cx="2698493" cy="54917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CCAA9-9BBF-9ED8-F0A2-6CDCACBD537C}"/>
              </a:ext>
            </a:extLst>
          </p:cNvPr>
          <p:cNvSpPr/>
          <p:nvPr/>
        </p:nvSpPr>
        <p:spPr>
          <a:xfrm>
            <a:off x="1595560" y="4581128"/>
            <a:ext cx="8964935" cy="432048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6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3642E-8A7E-A743-3DC5-15E37738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D91F905-11E9-89A3-0EFC-F9CAB12410BA}"/>
              </a:ext>
            </a:extLst>
          </p:cNvPr>
          <p:cNvCxnSpPr>
            <a:cxnSpLocks/>
          </p:cNvCxnSpPr>
          <p:nvPr/>
        </p:nvCxnSpPr>
        <p:spPr>
          <a:xfrm flipH="1">
            <a:off x="6816080" y="3525155"/>
            <a:ext cx="1800921" cy="5884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DE6FE3-BF1D-C503-927F-1D22FDE3EBE4}"/>
              </a:ext>
            </a:extLst>
          </p:cNvPr>
          <p:cNvSpPr txBox="1"/>
          <p:nvPr/>
        </p:nvSpPr>
        <p:spPr>
          <a:xfrm>
            <a:off x="8904312" y="2397948"/>
            <a:ext cx="2058502" cy="20621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Распределение обучающихся по учебным кабинетам в форме ИС-04 осуществляется руководителем ОО (места проведения) </a:t>
            </a:r>
            <a:r>
              <a:rPr lang="ru-R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самостоятельно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CFF6680-93DB-1830-BABC-77F843851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38" y="188640"/>
            <a:ext cx="6510017" cy="6614406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A9D5184-686F-46E1-D9F5-C051A2936439}"/>
              </a:ext>
            </a:extLst>
          </p:cNvPr>
          <p:cNvSpPr/>
          <p:nvPr/>
        </p:nvSpPr>
        <p:spPr>
          <a:xfrm>
            <a:off x="5159896" y="692696"/>
            <a:ext cx="1584176" cy="54917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80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99AA9-F29E-8920-C39B-3A4A0744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1A1B3F-A3BB-A37C-595D-BC18D31E5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8" y="0"/>
            <a:ext cx="972108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1C4DC-0E70-6F22-53CE-7D6CC26E886C}"/>
              </a:ext>
            </a:extLst>
          </p:cNvPr>
          <p:cNvSpPr txBox="1"/>
          <p:nvPr/>
        </p:nvSpPr>
        <p:spPr>
          <a:xfrm>
            <a:off x="9404142" y="858197"/>
            <a:ext cx="2720076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формы ИС-05 осуществляется </a:t>
            </a:r>
            <a:r>
              <a:rPr lang="ru-RU" sz="1600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членом комиссии ОО в аудитории проведения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итогового сочинения (изложения).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C05AE-BF80-C66F-3C99-2EE0FA3EECD3}"/>
              </a:ext>
            </a:extLst>
          </p:cNvPr>
          <p:cNvSpPr txBox="1"/>
          <p:nvPr/>
        </p:nvSpPr>
        <p:spPr>
          <a:xfrm>
            <a:off x="9370251" y="4007196"/>
            <a:ext cx="285564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столбец </a:t>
            </a:r>
            <a:r>
              <a:rPr lang="ru-R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«Количество бланков записи»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вписывается то количество бланков записи, включая </a:t>
            </a: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дополнительные бланки записи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которое  было использовано участником.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6356F-F7D7-9154-953A-98F59BA73131}"/>
              </a:ext>
            </a:extLst>
          </p:cNvPr>
          <p:cNvSpPr txBox="1"/>
          <p:nvPr/>
        </p:nvSpPr>
        <p:spPr>
          <a:xfrm>
            <a:off x="9404142" y="2555807"/>
            <a:ext cx="2787858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бланков регистрации, вносимых в столбец </a:t>
            </a:r>
            <a:r>
              <a:rPr lang="ru-R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«Бланк регистрации»-1.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DDCA1-F179-9362-F24C-CE910161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788362-D522-A50F-D818-A493507ED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"/>
            <a:ext cx="9768408" cy="686176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5DEEC9-5229-2932-1659-F1DFEC8F8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933" y="116632"/>
            <a:ext cx="2560542" cy="14082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DB84F5-8928-FB87-6195-0085BB337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809" y="1916832"/>
            <a:ext cx="2475191" cy="1896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249010-1778-C58B-627B-B9BD5E910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194" y="4212694"/>
            <a:ext cx="251177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15117</TotalTime>
  <Words>127</Words>
  <Application>Microsoft Office PowerPoint</Application>
  <PresentationFormat>Широкоэкранный</PresentationFormat>
  <Paragraphs>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Century Gothic</vt:lpstr>
      <vt:lpstr>Georgia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1012</cp:revision>
  <cp:lastPrinted>2023-11-30T07:02:46Z</cp:lastPrinted>
  <dcterms:created xsi:type="dcterms:W3CDTF">2009-03-12T11:49:47Z</dcterms:created>
  <dcterms:modified xsi:type="dcterms:W3CDTF">2024-11-28T13:41:46Z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