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313" r:id="rId3"/>
    <p:sldId id="315" r:id="rId4"/>
    <p:sldId id="312" r:id="rId5"/>
    <p:sldId id="259" r:id="rId6"/>
    <p:sldId id="291" r:id="rId7"/>
    <p:sldId id="292" r:id="rId8"/>
    <p:sldId id="316" r:id="rId9"/>
    <p:sldId id="332" r:id="rId10"/>
    <p:sldId id="334" r:id="rId11"/>
    <p:sldId id="317" r:id="rId12"/>
    <p:sldId id="318" r:id="rId13"/>
    <p:sldId id="319" r:id="rId14"/>
    <p:sldId id="296" r:id="rId15"/>
    <p:sldId id="321" r:id="rId16"/>
    <p:sldId id="301" r:id="rId17"/>
    <p:sldId id="324" r:id="rId18"/>
    <p:sldId id="325" r:id="rId19"/>
    <p:sldId id="302" r:id="rId20"/>
    <p:sldId id="326" r:id="rId21"/>
    <p:sldId id="327" r:id="rId22"/>
    <p:sldId id="328" r:id="rId23"/>
    <p:sldId id="306" r:id="rId24"/>
    <p:sldId id="330" r:id="rId25"/>
    <p:sldId id="331" r:id="rId26"/>
    <p:sldId id="280" r:id="rId27"/>
  </p:sldIdLst>
  <p:sldSz cx="9144000" cy="5143500" type="screen16x9"/>
  <p:notesSz cx="9928225" cy="6797675"/>
  <p:embeddedFontLst>
    <p:embeddedFont>
      <p:font typeface="Arial Black" panose="020B0A04020102020204" pitchFamily="34" charset="0"/>
      <p:bold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Garamond" panose="02020404030301010803" pitchFamily="18" charset="0"/>
      <p:regular r:id="rId38"/>
      <p:bold r:id="rId39"/>
      <p:italic r:id="rId40"/>
    </p:embeddedFont>
    <p:embeddedFont>
      <p:font typeface="Nixie One" panose="020B0604020202020204" charset="0"/>
      <p:regular r:id="rId41"/>
    </p:embeddedFont>
    <p:embeddedFont>
      <p:font typeface="Roboto Slab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FF9900"/>
    <a:srgbClr val="FF8021"/>
    <a:srgbClr val="EEEB75"/>
    <a:srgbClr val="FF8989"/>
    <a:srgbClr val="000000"/>
    <a:srgbClr val="FF6969"/>
    <a:srgbClr val="FBF878"/>
    <a:srgbClr val="DE54A3"/>
    <a:srgbClr val="1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96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61873" y="21057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365489" y="416168"/>
            <a:ext cx="3280388" cy="23446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573707" y="1151190"/>
            <a:ext cx="3450480" cy="18616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ЕГЭ-2024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97277" y="486382"/>
            <a:ext cx="6141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Средняя часть бланка регистрации КЕГЭ</a:t>
            </a:r>
          </a:p>
        </p:txBody>
      </p:sp>
      <p:pic>
        <p:nvPicPr>
          <p:cNvPr id="2050" name="Picture 2" descr="F:\Инструктаж 27.02 ВТМ\МР ЕГЭ 2024\2024-02-26_19-48-27.png"/>
          <p:cNvPicPr>
            <a:picLocks noChangeAspect="1" noChangeArrowheads="1"/>
          </p:cNvPicPr>
          <p:nvPr/>
        </p:nvPicPr>
        <p:blipFill>
          <a:blip r:embed="rId2"/>
          <a:srcRect b="7556"/>
          <a:stretch>
            <a:fillRect/>
          </a:stretch>
        </p:blipFill>
        <p:spPr bwMode="auto">
          <a:xfrm>
            <a:off x="0" y="1043898"/>
            <a:ext cx="6396038" cy="35909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34036" y="1606550"/>
            <a:ext cx="262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ответственного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организатора о соответствии контрольной суммы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станции КЕГЭ и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бланке регистрации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1450" y="3778250"/>
            <a:ext cx="20954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участника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657850" y="3149600"/>
            <a:ext cx="787400" cy="419100"/>
          </a:xfrm>
          <a:prstGeom prst="straightConnector1">
            <a:avLst/>
          </a:prstGeom>
          <a:ln>
            <a:solidFill>
              <a:srgbClr val="FF5B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5511800" y="4101416"/>
            <a:ext cx="1009650" cy="1149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5050" y="361950"/>
            <a:ext cx="4699000" cy="241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32050" y="39879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Нижняя часть бланка 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организатором в аудитории </a:t>
            </a:r>
            <a:r>
              <a:rPr lang="ru-RU" sz="1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только в том случае, если: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удалён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экзамена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завершил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по уважительной причине</a:t>
            </a: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58850" y="45783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75200" y="3797300"/>
            <a:ext cx="3956050" cy="111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300" y="3803650"/>
            <a:ext cx="3905250" cy="11239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" y="2857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738" y="22210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4741" y="354112"/>
            <a:ext cx="49482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71800" y="27876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6250" y="27813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6672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172200" y="25082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flipH="1">
            <a:off x="3168696" y="1892300"/>
            <a:ext cx="257129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3425825" y="1892300"/>
            <a:ext cx="2860675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6600" y="3923268"/>
            <a:ext cx="3397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9850" y="3878818"/>
            <a:ext cx="36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ППЭ-21 «Акт об удалении участника ГИА»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50" y="590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8200" y="6667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640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3235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2750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9071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100" y="1714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96938" y="23861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8950" y="29273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6" name="Рисунок 5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8323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40450" y="26860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30850" y="29527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5721396" y="1778000"/>
            <a:ext cx="320629" cy="1149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6042025" y="1778000"/>
            <a:ext cx="1641475" cy="901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0012" y="3943350"/>
            <a:ext cx="3833159" cy="939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1650" y="508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15300" y="5905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8245" y="43307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40693" y="42279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FB742941-B211-412C-878A-C26B7C7D8EEC}"/>
              </a:ext>
            </a:extLst>
          </p:cNvPr>
          <p:cNvSpPr/>
          <p:nvPr/>
        </p:nvSpPr>
        <p:spPr>
          <a:xfrm>
            <a:off x="4714241" y="3926214"/>
            <a:ext cx="4131185" cy="11266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ППЭ-22 «Акт о досрочном завершении экзамена по объективным причинам»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725AF-A3D6-4300-B6D3-4BFD4712E2DA}"/>
              </a:ext>
            </a:extLst>
          </p:cNvPr>
          <p:cNvSpPr txBox="1"/>
          <p:nvPr/>
        </p:nvSpPr>
        <p:spPr>
          <a:xfrm>
            <a:off x="8379748" y="4448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94C3FB6-138D-434B-916D-43AFF56C4671}"/>
              </a:ext>
            </a:extLst>
          </p:cNvPr>
          <p:cNvSpPr/>
          <p:nvPr/>
        </p:nvSpPr>
        <p:spPr>
          <a:xfrm>
            <a:off x="8358284" y="4540886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80096" y="9395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59827" y="20362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5EB5C-7BB4-42E9-8183-1F7B72A6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41300"/>
            <a:ext cx="3225799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05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8492DA-20C1-4927-A8EA-1E91BD64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1241936"/>
            <a:ext cx="5918693" cy="18212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9150" y="1739900"/>
            <a:ext cx="1644650" cy="4000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98950" y="1003300"/>
            <a:ext cx="234950" cy="66675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24746" y="1941612"/>
            <a:ext cx="51435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71700" y="1941612"/>
            <a:ext cx="40640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60652" y="1941611"/>
            <a:ext cx="577850" cy="3092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883563" y="2209800"/>
            <a:ext cx="46355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2370083" y="2209800"/>
            <a:ext cx="2783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endCxn id="15" idx="4"/>
          </p:cNvCxnSpPr>
          <p:nvPr/>
        </p:nvCxnSpPr>
        <p:spPr>
          <a:xfrm flipV="1">
            <a:off x="2453488" y="2250830"/>
            <a:ext cx="496089" cy="11718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10150" y="1739900"/>
            <a:ext cx="55245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9" idx="1"/>
            <a:endCxn id="23" idx="6"/>
          </p:cNvCxnSpPr>
          <p:nvPr/>
        </p:nvCxnSpPr>
        <p:spPr>
          <a:xfrm flipH="1" flipV="1">
            <a:off x="5562600" y="1971675"/>
            <a:ext cx="1009650" cy="36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7500" y="3403600"/>
            <a:ext cx="84709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850" y="165100"/>
            <a:ext cx="7575550" cy="983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3175" y="3601664"/>
            <a:ext cx="823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соответствующее цифровое значение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свою подпись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месте.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" y="12075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30049" y="259561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197350" y="2597150"/>
            <a:ext cx="343981" cy="36958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150" y="133003"/>
            <a:ext cx="791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 По окончании выполнения экзаменационной работы участником экзамена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 1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участника ЕГЭ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600" y="1460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4450" y="14605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5  7  8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" y="17335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4450" y="1739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1700" y="1727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6200" y="172720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5  8  3  9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8150" y="2641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9" name="Рисунок 18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02376" y="26606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>
            <a:endCxn id="8" idx="4"/>
          </p:cNvCxnSpPr>
          <p:nvPr/>
        </p:nvCxnSpPr>
        <p:spPr>
          <a:xfrm flipH="1" flipV="1">
            <a:off x="4369341" y="2966730"/>
            <a:ext cx="520159" cy="424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978400" y="2997200"/>
            <a:ext cx="603250" cy="40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1700" y="1447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5250" y="1454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7  5</a:t>
            </a:r>
          </a:p>
        </p:txBody>
      </p:sp>
      <p:cxnSp>
        <p:nvCxnSpPr>
          <p:cNvPr id="29" name="Прямая соединительная линия 28"/>
          <p:cNvCxnSpPr>
            <a:stCxn id="26" idx="1"/>
            <a:endCxn id="27" idx="3"/>
          </p:cNvCxnSpPr>
          <p:nvPr/>
        </p:nvCxnSpPr>
        <p:spPr>
          <a:xfrm>
            <a:off x="4711700" y="1601689"/>
            <a:ext cx="946374" cy="635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4550" y="20002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0800" y="20002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</a:t>
            </a:r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8" y="337108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700" y="273106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5" indent="-171445" algn="just" defTabSz="914372"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  В случае если будет заполнено поле для номера задания, а новый ответ НЕ внесен, то для оценивания будет использоваться пустой ответ 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т.е. задание будет засчитано невыполненным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).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2710647"/>
            <a:ext cx="3340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Поэтому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в случае неправильного указания номера задания в области замены ошибочных ответов,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неправильный номер задания следует зачеркнуть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2673350"/>
            <a:ext cx="4546600" cy="137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577850"/>
            <a:ext cx="3695700" cy="292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8350" y="596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23950" y="882650"/>
            <a:ext cx="19050" cy="177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00AA28-3738-490C-82BE-26E7EBA6FD1F}"/>
              </a:ext>
            </a:extLst>
          </p:cNvPr>
          <p:cNvSpPr txBox="1"/>
          <p:nvPr/>
        </p:nvSpPr>
        <p:spPr>
          <a:xfrm>
            <a:off x="4136778" y="17716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pic>
        <p:nvPicPr>
          <p:cNvPr id="12" name="Рисунок 11" descr="C:\Users\николай\Desktop\scale_1200.jpg">
            <a:extLst>
              <a:ext uri="{FF2B5EF4-FFF2-40B4-BE49-F238E27FC236}">
                <a16:creationId xmlns:a16="http://schemas.microsoft.com/office/drawing/2014/main" id="{14D1B84F-8C47-418E-90AE-C27A5F20508C}"/>
              </a:ext>
            </a:extLst>
          </p:cNvPr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489530" y="1840522"/>
            <a:ext cx="969874" cy="1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0E7741-4518-45DB-8867-D75B417924D5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768350" y="750789"/>
            <a:ext cx="482824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92150" y="190500"/>
            <a:ext cx="7854950" cy="996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5" y="15250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8350" y="310803"/>
            <a:ext cx="770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В случае если</a:t>
            </a:r>
            <a:r>
              <a:rPr lang="ru-RU" altLang="ru-RU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подпись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окошке.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191000" y="290195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787900" y="2927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507126" y="30035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48150" y="29273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429125" y="3327400"/>
            <a:ext cx="619125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035550" y="3302000"/>
            <a:ext cx="368300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819400" y="3956050"/>
            <a:ext cx="4508500" cy="9080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Поля обязательны к заполнению!!!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A40E29-22BF-4C92-ACBC-C971E37D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6" y="515319"/>
            <a:ext cx="2604395" cy="3671702"/>
          </a:xfrm>
          <a:prstGeom prst="rect">
            <a:avLst/>
          </a:prstGeom>
        </p:spPr>
      </p:pic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754F43-18E6-45AF-B9AC-D79AB8FE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5" y="1232592"/>
            <a:ext cx="2600966" cy="36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095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3136900" y="10160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1830AA-0748-4F6C-9F54-DE6890BC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E1367E-61D0-4700-B3C6-6393276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333584"/>
            <a:ext cx="2604394" cy="360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4B46BE-69F3-467E-848B-BA06CD18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62" y="584092"/>
            <a:ext cx="2724149" cy="3845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F6DBD8-CB40-4C4E-8FA2-0B6CF1A6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4" y="1333584"/>
            <a:ext cx="2604395" cy="3671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20FC41-A984-4FC7-AA78-DE66FF53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33" y="591147"/>
            <a:ext cx="2604395" cy="3578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10300" cy="5016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700" y="349250"/>
            <a:ext cx="7600950" cy="7747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2550" y="2108200"/>
            <a:ext cx="2127250" cy="3365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4300" y="2508250"/>
            <a:ext cx="2876550" cy="2349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4044950" y="1123950"/>
            <a:ext cx="530225" cy="977900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4146550" y="2774950"/>
            <a:ext cx="92075" cy="1035159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50" y="2146300"/>
            <a:ext cx="1435100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 flipV="1">
            <a:off x="6388100" y="2311400"/>
            <a:ext cx="81915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5800" y="4006850"/>
            <a:ext cx="7899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97250" y="2495550"/>
            <a:ext cx="1555750" cy="387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0" y="990600"/>
            <a:ext cx="2851150" cy="2857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117850" y="1301750"/>
            <a:ext cx="647700" cy="1181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9450" y="3999697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187950" y="628650"/>
            <a:ext cx="13398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829050" y="673100"/>
            <a:ext cx="13462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20" y="545708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549" y="780475"/>
            <a:ext cx="26301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026" y="1407268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54996" y="1420238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11683F-489D-4552-A13E-E03065C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" y="679938"/>
            <a:ext cx="287261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10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u="sng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заполняются участником самостоятельно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0" y="2755900"/>
            <a:ext cx="514350" cy="863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2D283D-678F-49E6-894E-6AE3A8DB63B1}"/>
              </a:ext>
            </a:extLst>
          </p:cNvPr>
          <p:cNvSpPr/>
          <p:nvPr/>
        </p:nvSpPr>
        <p:spPr>
          <a:xfrm>
            <a:off x="2126827" y="1950720"/>
            <a:ext cx="2445173" cy="528319"/>
          </a:xfrm>
          <a:prstGeom prst="ellipse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8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3362" y="3657600"/>
            <a:ext cx="7010400" cy="791183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200" y="1238250"/>
            <a:ext cx="2959100" cy="311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867150" y="1524000"/>
            <a:ext cx="323850" cy="13652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786" y="3662599"/>
            <a:ext cx="680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выдаче участнику экзамена последующих ДБО №2,</a:t>
            </a:r>
          </a:p>
          <a:p>
            <a:r>
              <a:rPr lang="ru-RU" dirty="0"/>
              <a:t>цифровое значение штрих-кода последнего ДБО №2 </a:t>
            </a:r>
          </a:p>
          <a:p>
            <a:r>
              <a:rPr lang="ru-RU" dirty="0"/>
              <a:t>вносится в поле «Дополнительный бланк ответов №2» предыдущего ДБО №2 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+7(999)259-90-00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4009" y="192257"/>
            <a:ext cx="883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(раздел «Говорение)               и Информатике и ИКТ (КЕГЭ)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C90528-73DF-4DFD-9E7A-1AB4135DE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60"/>
          <a:stretch/>
        </p:blipFill>
        <p:spPr>
          <a:xfrm>
            <a:off x="724038" y="970237"/>
            <a:ext cx="2888440" cy="39810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26737-79BE-4599-B810-92C02E15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569" y="970240"/>
            <a:ext cx="2888440" cy="39810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николай\Desktop\ecb6b93ae76011e6813a902b346a7125_de1bf7e7ecf811e680b3902b346a712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1673280"/>
            <a:ext cx="977900" cy="10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николай\Desktop\700-nw.jpg"/>
          <p:cNvPicPr/>
          <p:nvPr/>
        </p:nvPicPr>
        <p:blipFill>
          <a:blip r:embed="rId3"/>
          <a:srcRect t="18474" b="14324"/>
          <a:stretch>
            <a:fillRect/>
          </a:stretch>
        </p:blipFill>
        <p:spPr bwMode="auto">
          <a:xfrm rot="7044011">
            <a:off x="7542161" y="2482433"/>
            <a:ext cx="1375268" cy="1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250" y="3981450"/>
            <a:ext cx="6584950" cy="9969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4150"/>
            <a:ext cx="3238500" cy="23685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900" y="1435100"/>
            <a:ext cx="2705100" cy="23812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800" y="1530350"/>
            <a:ext cx="290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Делать в полях бланков,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вне полей бланков или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полях, заполненных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типографским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способом, какие-либо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записи и пометки, не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относящиеся к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содержанию полей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бланков. </a:t>
            </a:r>
          </a:p>
          <a:p>
            <a:pPr marL="285741" indent="-285741"/>
            <a:endParaRPr lang="ru-RU" b="1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4700" y="317500"/>
            <a:ext cx="37909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3" name="Знак запрета 2"/>
          <p:cNvSpPr/>
          <p:nvPr/>
        </p:nvSpPr>
        <p:spPr>
          <a:xfrm>
            <a:off x="2475136" y="451318"/>
            <a:ext cx="490314" cy="463082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5114" y="408572"/>
            <a:ext cx="349458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950" y="1498024"/>
            <a:ext cx="357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Использовать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заполнения бланков 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цветные ручки вместо черной; 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карандаш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(даже для черновых записей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бланках);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средства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исправления внесенной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бланки информации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(«корректор», «ластик» и др.).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350" y="4050497"/>
            <a:ext cx="660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lvl="0" indent="-285741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ответов № 2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не должно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быть пометок, содержащих информацию</a:t>
            </a:r>
          </a:p>
          <a:p>
            <a:pPr marL="285741" lvl="0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 личности участника ЕГЭ.</a:t>
            </a:r>
          </a:p>
        </p:txBody>
      </p:sp>
      <p:pic>
        <p:nvPicPr>
          <p:cNvPr id="13" name="Рисунок 12" descr="C:\Users\николай\Desktop\27ec02fdbb9de6d3dbb8d214761a7c66.jpg"/>
          <p:cNvPicPr/>
          <p:nvPr/>
        </p:nvPicPr>
        <p:blipFill>
          <a:blip r:embed="rId4"/>
          <a:srcRect t="22150" r="11742" b="27361"/>
          <a:stretch>
            <a:fillRect/>
          </a:stretch>
        </p:blipFill>
        <p:spPr bwMode="auto">
          <a:xfrm>
            <a:off x="7067550" y="3949700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нак запрета 13"/>
          <p:cNvSpPr/>
          <p:nvPr/>
        </p:nvSpPr>
        <p:spPr>
          <a:xfrm>
            <a:off x="7004050" y="3784600"/>
            <a:ext cx="1358900" cy="12065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C:\Users\николай\Desktop\54d8c0092b1cd1f47f5d854f187334a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521" y="279621"/>
            <a:ext cx="1307879" cy="12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нак запрета 15"/>
          <p:cNvSpPr/>
          <p:nvPr/>
        </p:nvSpPr>
        <p:spPr>
          <a:xfrm>
            <a:off x="7213600" y="88900"/>
            <a:ext cx="1828800" cy="16256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537450" y="2451100"/>
            <a:ext cx="1606550" cy="14224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6464300" y="1473200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28785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5B3FD5-7B41-45B6-982A-4CE61641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2" y="584092"/>
            <a:ext cx="2854969" cy="396885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AE846-3FCC-4A58-8BF0-AF2F4A9B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6" y="1048445"/>
            <a:ext cx="5927549" cy="1901583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3696105" y="3765010"/>
            <a:ext cx="2769141" cy="817123"/>
          </a:xfrm>
          <a:prstGeom prst="round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2077" y="3067455"/>
            <a:ext cx="2749685" cy="1990928"/>
          </a:xfrm>
          <a:prstGeom prst="roundRect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94315" y="233464"/>
            <a:ext cx="2503251" cy="3346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355952" y="2931267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>
              <a:spcBef>
                <a:spcPts val="600"/>
              </a:spcBef>
            </a:pP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219" y="258188"/>
            <a:ext cx="24538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участниками экзамена </a:t>
            </a:r>
          </a:p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39183" y="732817"/>
            <a:ext cx="2542163" cy="10116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 flipH="1">
            <a:off x="2996119" y="732817"/>
            <a:ext cx="3398196" cy="9273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28034" y="732817"/>
            <a:ext cx="966282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049294" y="1712068"/>
            <a:ext cx="1089497" cy="26374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74461" y="1744494"/>
            <a:ext cx="703634" cy="21979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11949" y="1699098"/>
            <a:ext cx="771728" cy="31562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496766" y="21303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73421" y="2107660"/>
            <a:ext cx="625812" cy="405319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47872" y="2081719"/>
            <a:ext cx="1164077" cy="47989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40213" y="1712068"/>
            <a:ext cx="466928" cy="26374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30494" y="1692612"/>
            <a:ext cx="742544" cy="303315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cxnSpLocks/>
            <a:endCxn id="35" idx="4"/>
          </p:cNvCxnSpPr>
          <p:nvPr/>
        </p:nvCxnSpPr>
        <p:spPr>
          <a:xfrm flipH="1" flipV="1">
            <a:off x="1773677" y="1975816"/>
            <a:ext cx="68094" cy="110461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8502" y="2451370"/>
            <a:ext cx="590145" cy="629056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44885" y="2503251"/>
            <a:ext cx="648511" cy="551234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89634" y="2477311"/>
            <a:ext cx="752272" cy="6096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62655" y="1932562"/>
            <a:ext cx="1277566" cy="112840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876801" y="2219777"/>
            <a:ext cx="742544" cy="2964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47" idx="0"/>
          </p:cNvCxnSpPr>
          <p:nvPr/>
        </p:nvCxnSpPr>
        <p:spPr>
          <a:xfrm flipV="1">
            <a:off x="5080676" y="2546350"/>
            <a:ext cx="113624" cy="12186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50799" indent="0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самостоятельно, в строгом соответствии с паспортом.</a:t>
            </a:r>
          </a:p>
          <a:p>
            <a:pPr marL="50799" indent="0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Все 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1   2  3  4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5   6  7  8  9   0</a:t>
            </a:r>
          </a:p>
        </p:txBody>
      </p:sp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B2CADA-9892-4915-8768-B8CA202E6D05}"/>
              </a:ext>
            </a:extLst>
          </p:cNvPr>
          <p:cNvSpPr txBox="1"/>
          <p:nvPr/>
        </p:nvSpPr>
        <p:spPr>
          <a:xfrm>
            <a:off x="6179901" y="3173558"/>
            <a:ext cx="3273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  <a:endParaRPr lang="ru-RU" sz="2000" b="1" kern="1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CF9CB5E-792F-47C7-9149-1B19CBDD3CB1}"/>
              </a:ext>
            </a:extLst>
          </p:cNvPr>
          <p:cNvSpPr/>
          <p:nvPr/>
        </p:nvSpPr>
        <p:spPr>
          <a:xfrm>
            <a:off x="738293" y="3831239"/>
            <a:ext cx="7599015" cy="1155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692" y="4240847"/>
            <a:ext cx="7683709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ранее написанных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и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справа новыми символами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(цифрами, буквами)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5B6E0-72E3-4841-AAB9-2FA58E44E3C1}"/>
              </a:ext>
            </a:extLst>
          </p:cNvPr>
          <p:cNvSpPr txBox="1"/>
          <p:nvPr/>
        </p:nvSpPr>
        <p:spPr>
          <a:xfrm>
            <a:off x="844486" y="3829420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</a:t>
            </a:r>
            <a:r>
              <a:rPr lang="ru-RU" sz="1600" b="1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A597C-8573-488B-951E-DB28F46EFF56}"/>
              </a:ext>
            </a:extLst>
          </p:cNvPr>
          <p:cNvSpPr txBox="1"/>
          <p:nvPr/>
        </p:nvSpPr>
        <p:spPr>
          <a:xfrm>
            <a:off x="5783608" y="31926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7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1DA88C1-6142-498A-A645-87D39149058B}"/>
              </a:ext>
            </a:extLst>
          </p:cNvPr>
          <p:cNvSpPr/>
          <p:nvPr/>
        </p:nvSpPr>
        <p:spPr>
          <a:xfrm>
            <a:off x="6222153" y="318922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3750" y="3943350"/>
            <a:ext cx="7541243" cy="948366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0150" y="823805"/>
            <a:ext cx="2432050" cy="17974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610214" y="3926431"/>
            <a:ext cx="7724779" cy="74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     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6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840007" y="706671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4899" y="1008618"/>
            <a:ext cx="24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3" lvl="1" indent="-228593">
              <a:buClr>
                <a:schemeClr val="tx1"/>
              </a:buClr>
              <a:buSzPct val="200000"/>
            </a:pP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   Поле </a:t>
            </a:r>
            <a:r>
              <a:rPr lang="ru-RU" altLang="ru-RU" sz="1600" b="1" u="sng" dirty="0">
                <a:solidFill>
                  <a:srgbClr val="FF5B5B"/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заполняется только при проведении КЕГЭ.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75200" y="2190750"/>
            <a:ext cx="15049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095750" y="3147390"/>
            <a:ext cx="1722543" cy="4742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V="1">
            <a:off x="4472604" y="3638550"/>
            <a:ext cx="105746" cy="28788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948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</TotalTime>
  <Words>1182</Words>
  <Application>Microsoft Office PowerPoint</Application>
  <PresentationFormat>Экран (16:9)</PresentationFormat>
  <Paragraphs>181</Paragraphs>
  <Slides>26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Garamond</vt:lpstr>
      <vt:lpstr>Bookman Old Style</vt:lpstr>
      <vt:lpstr>Arial</vt:lpstr>
      <vt:lpstr>Century Gothic</vt:lpstr>
      <vt:lpstr>Times New Roman</vt:lpstr>
      <vt:lpstr>Arial Black</vt:lpstr>
      <vt:lpstr>Courier New</vt:lpstr>
      <vt:lpstr>Roboto Slab</vt:lpstr>
      <vt:lpstr>Nixie One</vt:lpstr>
      <vt:lpstr>Warwick template</vt:lpstr>
      <vt:lpstr>ПРАВИЛА ЗАПОЛНЕНИЯ БЛАНКОВ  ЕГЭ-2024 </vt:lpstr>
      <vt:lpstr>Презентация PowerPoint</vt:lpstr>
      <vt:lpstr>Презентация PowerPoint</vt:lpstr>
      <vt:lpstr>Презентация PowerPoint</vt:lpstr>
      <vt:lpstr>Бланк регистрации</vt:lpstr>
      <vt:lpstr>Презентация PowerPoint</vt:lpstr>
      <vt:lpstr>Средняя часть бланка регистрации</vt:lpstr>
      <vt:lpstr>Способы исправления ошибок при заполнении Бланка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№1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№2</vt:lpstr>
      <vt:lpstr>Презентация PowerPoint</vt:lpstr>
      <vt:lpstr>Презентация PowerPoint</vt:lpstr>
      <vt:lpstr>Презентация PowerPoint</vt:lpstr>
      <vt:lpstr>Дополнительный бланк ответов №2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1</cp:lastModifiedBy>
  <cp:revision>208</cp:revision>
  <cp:lastPrinted>2024-05-17T06:55:46Z</cp:lastPrinted>
  <dcterms:modified xsi:type="dcterms:W3CDTF">2024-05-17T06:57:01Z</dcterms:modified>
</cp:coreProperties>
</file>