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313" r:id="rId3"/>
    <p:sldId id="315" r:id="rId4"/>
    <p:sldId id="291" r:id="rId5"/>
    <p:sldId id="292" r:id="rId6"/>
    <p:sldId id="316" r:id="rId7"/>
    <p:sldId id="334" r:id="rId8"/>
    <p:sldId id="317" r:id="rId9"/>
    <p:sldId id="296" r:id="rId10"/>
    <p:sldId id="321" r:id="rId11"/>
    <p:sldId id="325" r:id="rId12"/>
    <p:sldId id="302" r:id="rId13"/>
    <p:sldId id="326" r:id="rId14"/>
    <p:sldId id="327" r:id="rId15"/>
    <p:sldId id="328" r:id="rId16"/>
    <p:sldId id="306" r:id="rId17"/>
    <p:sldId id="330" r:id="rId18"/>
    <p:sldId id="331" r:id="rId19"/>
    <p:sldId id="280" r:id="rId20"/>
  </p:sldIdLst>
  <p:sldSz cx="9144000" cy="5143500" type="screen16x9"/>
  <p:notesSz cx="9928225" cy="6797675"/>
  <p:embeddedFontLst>
    <p:embeddedFont>
      <p:font typeface="Garamond" pitchFamily="18" charset="0"/>
      <p:regular r:id="rId22"/>
      <p:bold r:id="rId23"/>
      <p:italic r:id="rId24"/>
    </p:embeddedFont>
    <p:embeddedFont>
      <p:font typeface="Roboto Slab" charset="0"/>
      <p:regular r:id="rId25"/>
      <p:bold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Nixie One" charset="0"/>
      <p:regular r:id="rId31"/>
    </p:embeddedFont>
    <p:embeddedFont>
      <p:font typeface="Arial Black" pitchFamily="34" charset="0"/>
      <p:bold r:id="rId32"/>
    </p:embeddedFont>
    <p:embeddedFont>
      <p:font typeface="Bookman Old Style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5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58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1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796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16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28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65149" y="1278012"/>
            <a:ext cx="3450480" cy="2454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 smtClean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ЕГЭ-2024</a:t>
            </a:r>
            <a:br>
              <a:rPr lang="ru-RU" sz="3000" dirty="0" smtClean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 smtClean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РТМ 16.04.2024г.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ставит подпись за участника</a:t>
            </a:r>
          </a:p>
          <a:p>
            <a:r>
              <a:rPr lang="ru-RU" altLang="ru-RU" dirty="0" smtClean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812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93703"/>
            <a:ext cx="770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поле «Количество заполненных полей «Замена ошибочных ответов» организатор вносит отметку </a:t>
            </a:r>
            <a:r>
              <a:rPr lang="ru-RU" alt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свою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00095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5399" y="1028125"/>
            <a:ext cx="263017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бланках ответов № 2 (лист1 и лист 2) незаполненные области (за исключением регистрационных полей) </a:t>
            </a:r>
            <a:r>
              <a:rPr lang="ru-RU" altLang="ru-RU" sz="16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  <a:endParaRPr lang="ru-RU" altLang="ru-RU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4397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</a:t>
            </a:r>
            <a:r>
              <a:rPr lang="ru-RU" b="1" i="1" u="sng" dirty="0" smtClean="0">
                <a:solidFill>
                  <a:srgbClr val="FF8021"/>
                </a:solidFill>
                <a:latin typeface="Century Gothic" panose="020B0502020202020204" pitchFamily="34" charset="0"/>
              </a:rPr>
              <a:t>организатором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xmlns="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2609850" y="88900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по Географии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Информатике и ИКТ (КЕГЭ)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D26737-79BE-4599-B810-92C02E15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68" y="563840"/>
            <a:ext cx="3208031" cy="44214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организатором в 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аудитории: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96119" y="693906"/>
            <a:ext cx="3372256" cy="96628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148752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Сведения об участнике заполняются организатором в аудитории </a:t>
            </a:r>
            <a:endParaRPr lang="ru-RU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50799" indent="0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Все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xmlns="" val="76074926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84577" y="926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82550" y="5231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8612" y="67310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2933700"/>
            <a:ext cx="246413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ставит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одпись или фамилию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797550" y="2324100"/>
            <a:ext cx="825500" cy="75565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56250" y="3395365"/>
            <a:ext cx="965200" cy="37018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0200" y="4400550"/>
            <a:ext cx="6611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b="1" u="sng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05100" y="3238500"/>
            <a:ext cx="736600" cy="125095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92350" y="622300"/>
            <a:ext cx="4699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89200" y="70994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проведении регионального тренировочного мероприятия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(без участников экзамена)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заполняется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1905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627</Words>
  <Application>Microsoft Office PowerPoint</Application>
  <PresentationFormat>Экран (16:9)</PresentationFormat>
  <Paragraphs>108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Garamond</vt:lpstr>
      <vt:lpstr>Roboto Slab</vt:lpstr>
      <vt:lpstr>Times New Roman</vt:lpstr>
      <vt:lpstr>Century Gothic</vt:lpstr>
      <vt:lpstr>Courier New</vt:lpstr>
      <vt:lpstr>Nixie One</vt:lpstr>
      <vt:lpstr>Arial Black</vt:lpstr>
      <vt:lpstr>Bookman Old Style</vt:lpstr>
      <vt:lpstr>Warwick template</vt:lpstr>
      <vt:lpstr>ПРАВИЛА ЗАПОЛНЕНИЯ БЛАНКОВ  ЕГЭ-2024 РТМ 16.04.2024г.</vt:lpstr>
      <vt:lpstr>Слайд 2</vt:lpstr>
      <vt:lpstr>Слайд 3</vt:lpstr>
      <vt:lpstr>Слайд 4</vt:lpstr>
      <vt:lpstr>Средняя часть бланка регистрации</vt:lpstr>
      <vt:lpstr>Способы исправления ошибок при заполнении Бланка регистрации</vt:lpstr>
      <vt:lpstr>Слайд 7</vt:lpstr>
      <vt:lpstr>Слайд 8</vt:lpstr>
      <vt:lpstr>Бланк ответов №1</vt:lpstr>
      <vt:lpstr>Слайд 10</vt:lpstr>
      <vt:lpstr>Слайд 11</vt:lpstr>
      <vt:lpstr>Бланк ответов №2</vt:lpstr>
      <vt:lpstr>Слайд 13</vt:lpstr>
      <vt:lpstr>Слайд 14</vt:lpstr>
      <vt:lpstr>Слайд 15</vt:lpstr>
      <vt:lpstr>Дополнительный бланк ответов №2</vt:lpstr>
      <vt:lpstr>Слайд 17</vt:lpstr>
      <vt:lpstr>Слайд 18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николай</cp:lastModifiedBy>
  <cp:revision>204</cp:revision>
  <cp:lastPrinted>2024-02-27T11:01:26Z</cp:lastPrinted>
  <dcterms:modified xsi:type="dcterms:W3CDTF">2024-04-11T06:12:55Z</dcterms:modified>
</cp:coreProperties>
</file>