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9" r:id="rId10"/>
    <p:sldId id="263" r:id="rId11"/>
    <p:sldId id="264" r:id="rId12"/>
    <p:sldId id="270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ko08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coko08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1435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Порядок проведения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572560" cy="5643602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день до начала конкурса-игры «Сайгак» необходимо скачать на сайте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coko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08.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дистрибутив «Сайгак» и руководство пользователя. 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день проведения мероприятия в 8.00 необходимо на сайте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www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coko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08.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получить материалы для проведения конкурса-игры. Начало мероприятия в 10.00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выполнение работы даётся 45 минут.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окончании работы техническому специалисту или организатору необходимо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внимательно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перенести ответы участников в файл-отчёты.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Муниципальному координатору необходимо проверить все заполненные файл-отчеты и отправить на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coko08@mail.ru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11031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какие-либо данные введены некорректно, их необходимо исправить, нажав на кнопку «Редактировать» или удалить, нажав кнопку «Удалить»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заполнения полностью всех данных участников, их необходимо сохранить, нажав кнопку «Сохранить»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000372"/>
            <a:ext cx="628654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того, чтобы внести данные о следующем классе, не выходя из программы, необходимо нажать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Сервис/Изменить первичные данные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643051"/>
            <a:ext cx="850112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Формирование архива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8358245" cy="522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43182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Когда все файл-отчеты с данными участников будут сохранены, необходимо сформировать архив для отправки в БУ РК «ЦОКО». Для этого надо выбрать: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Сервис/Сформировать архив.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После этого появится окно для добавления файлов в архив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286000"/>
            <a:ext cx="7786742" cy="4286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Двойным щелчком мыши открыть папку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output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 переместить сохраненные файл-отчеты в правое поле, после чего нажать кнопку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Создать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935163"/>
            <a:ext cx="8001056" cy="4708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архивы сохраняются в папке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Arc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которая находиться в папке программы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 сохранения архива, появится информационное сообщение о том, что архив был успешно создан. Сформированный архив необходимо отправить в БУ РК «ЦОКО» на электронный адрес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coko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08@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mail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письма необходимо указать код образовательного учреждения и муниципалитет.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Установка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ru-RU" dirty="0" smtClean="0"/>
              <a:t>Запускать файл </a:t>
            </a:r>
            <a:r>
              <a:rPr lang="en-US" dirty="0" err="1" smtClean="0"/>
              <a:t>Saigak</a:t>
            </a:r>
            <a:r>
              <a:rPr lang="en-US" dirty="0" smtClean="0"/>
              <a:t> Client</a:t>
            </a:r>
            <a:r>
              <a:rPr lang="ru-RU" dirty="0" smtClean="0"/>
              <a:t>.</a:t>
            </a:r>
            <a:r>
              <a:rPr lang="en-US" dirty="0" smtClean="0"/>
              <a:t>exe</a:t>
            </a:r>
            <a:r>
              <a:rPr lang="ru-RU" dirty="0" smtClean="0"/>
              <a:t>. следует от имени администратора</a:t>
            </a:r>
          </a:p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85786" y="2071679"/>
            <a:ext cx="7358114" cy="47863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10310"/>
          </a:xfrm>
        </p:spPr>
        <p:txBody>
          <a:bodyPr/>
          <a:lstStyle/>
          <a:p>
            <a:r>
              <a:rPr lang="ru-RU" dirty="0" smtClean="0"/>
              <a:t>В появившемся окне выберете папку для установки программы. Лучше всего подойдет папка D:\, в ней надо вручную создать папку </a:t>
            </a:r>
            <a:r>
              <a:rPr lang="ru-RU" dirty="0" smtClean="0"/>
              <a:t>«</a:t>
            </a:r>
            <a:r>
              <a:rPr lang="en-US" dirty="0" err="1" smtClean="0"/>
              <a:t>Saigak</a:t>
            </a:r>
            <a:r>
              <a:rPr lang="ru-RU" dirty="0" smtClean="0"/>
              <a:t>» </a:t>
            </a:r>
            <a:r>
              <a:rPr lang="ru-RU" dirty="0" smtClean="0"/>
              <a:t>или нажать кнопку «</a:t>
            </a:r>
            <a:r>
              <a:rPr lang="en-US" dirty="0" smtClean="0"/>
              <a:t>Browse</a:t>
            </a:r>
            <a:r>
              <a:rPr lang="ru-RU" dirty="0" smtClean="0"/>
              <a:t>…»</a:t>
            </a:r>
            <a:r>
              <a:rPr lang="en-US" dirty="0" smtClean="0"/>
              <a:t>(</a:t>
            </a:r>
            <a:r>
              <a:rPr lang="ru-RU" dirty="0" smtClean="0"/>
              <a:t>Обзор)</a:t>
            </a:r>
            <a:r>
              <a:rPr lang="ru-RU" dirty="0" smtClean="0"/>
              <a:t>  </a:t>
            </a:r>
            <a:r>
              <a:rPr lang="ru-RU" dirty="0" smtClean="0"/>
              <a:t>и выбрать папку в окне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14348" y="1928802"/>
            <a:ext cx="7858179" cy="4929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Ввод первичных данных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/>
          <a:lstStyle/>
          <a:p>
            <a:r>
              <a:rPr lang="ru-RU" dirty="0" smtClean="0"/>
              <a:t>После запуска ПО появится окно, предназначенное для заполнения первичных данных. Наименование школы присваивается автоматически после введения кода ОУ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714620"/>
            <a:ext cx="6858048" cy="386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После того, как все поля будут заполнены, необходимо нажать кнопку «Войти».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Далее появится основное окно для создания файл-отчета.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800105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2900" dirty="0" smtClean="0"/>
              <a:t>Для ввода данных участников конкурса-игры выберите в верхнем меню опцию Файл /создать файл-отчет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14422"/>
            <a:ext cx="842968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Добавление учеников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80659"/>
            <a:ext cx="8072494" cy="526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Далее нажмите кнопку «ДОБАВИТЬ» , появится окно для заполнения Ф.И.О. участника и ответов на задания.  После заполнения формы необходимо нажать кнопку  «ЗАПИСАТЬ»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842968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Сохранение отчета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8143932" cy="5316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381</Words>
  <PresentationFormat>Экран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Порядок проведения</vt:lpstr>
      <vt:lpstr>Установка программы</vt:lpstr>
      <vt:lpstr>Слайд 3</vt:lpstr>
      <vt:lpstr>Ввод первичных данных</vt:lpstr>
      <vt:lpstr>После того, как все поля будут заполнены, необходимо нажать кнопку «Войти».   Далее появится основное окно для создания файл-отчета. </vt:lpstr>
      <vt:lpstr>Для ввода данных участников конкурса-игры выберите в верхнем меню опцию Файл /создать файл-отчет  </vt:lpstr>
      <vt:lpstr>Добавление учеников</vt:lpstr>
      <vt:lpstr>Далее нажмите кнопку «ДОБАВИТЬ» , появится окно для заполнения Ф.И.О. участника и ответов на задания.  После заполнения формы необходимо нажать кнопку  «ЗАПИСАТЬ»  </vt:lpstr>
      <vt:lpstr>Сохранение отчета</vt:lpstr>
      <vt:lpstr>Слайд 10</vt:lpstr>
      <vt:lpstr>Для того, чтобы внести данные о следующем классе, не выходя из программы, необходимо нажать Сервис/Изменить первичные данные </vt:lpstr>
      <vt:lpstr>Формирование архива</vt:lpstr>
      <vt:lpstr>Когда все файл-отчеты с данными участников будут сохранены, необходимо сформировать архив для отправки в БУ РК «ЦОКО». Для этого надо выбрать: Сервис/Сформировать архив. После этого появится окно для добавления файлов в архив:  </vt:lpstr>
      <vt:lpstr> Двойным щелчком мыши открыть папку output и переместить сохраненные файл-отчеты в правое поле, после чего нажать кнопку Создать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Установка программы</dc:title>
  <dc:creator>INET</dc:creator>
  <cp:lastModifiedBy>INET</cp:lastModifiedBy>
  <cp:revision>19</cp:revision>
  <dcterms:created xsi:type="dcterms:W3CDTF">2017-04-05T14:11:12Z</dcterms:created>
  <dcterms:modified xsi:type="dcterms:W3CDTF">2017-04-06T13:11:49Z</dcterms:modified>
</cp:coreProperties>
</file>