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60" r:id="rId4"/>
    <p:sldId id="258" r:id="rId5"/>
    <p:sldId id="261" r:id="rId6"/>
    <p:sldId id="28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0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87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CE6F1">
              <a:alpha val="18038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1588" y="24003"/>
            <a:ext cx="2020824" cy="16629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72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4283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4283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87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4283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87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9183" y="1999488"/>
            <a:ext cx="797051" cy="5212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6947" y="1600199"/>
            <a:ext cx="797051" cy="52120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2131" y="1600199"/>
            <a:ext cx="797051" cy="52120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9183" y="1197863"/>
            <a:ext cx="797051" cy="5212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6947" y="798576"/>
            <a:ext cx="797051" cy="521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2131" y="798576"/>
            <a:ext cx="797051" cy="521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7315" y="798576"/>
            <a:ext cx="797051" cy="52120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9183" y="396240"/>
            <a:ext cx="797051" cy="52120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4368" y="396240"/>
            <a:ext cx="795527" cy="52120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9552" y="396240"/>
            <a:ext cx="795527" cy="52120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3211" y="396240"/>
            <a:ext cx="797051" cy="52120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46947" y="0"/>
            <a:ext cx="797051" cy="51816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2131" y="0"/>
            <a:ext cx="797051" cy="51816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7315" y="0"/>
            <a:ext cx="797051" cy="51816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62500" y="0"/>
            <a:ext cx="797051" cy="51816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4447" y="4747259"/>
            <a:ext cx="797051" cy="39623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9632" y="4747259"/>
            <a:ext cx="797051" cy="39623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4816" y="4747259"/>
            <a:ext cx="797051" cy="396239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747259"/>
            <a:ext cx="797051" cy="39623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88920" y="4347971"/>
            <a:ext cx="795527" cy="519684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580" y="4347971"/>
            <a:ext cx="797051" cy="51968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7763" y="4347971"/>
            <a:ext cx="797052" cy="51968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9632" y="3944111"/>
            <a:ext cx="797051" cy="52120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4816" y="3944111"/>
            <a:ext cx="797051" cy="521208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44111"/>
            <a:ext cx="797051" cy="52120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763" y="3544823"/>
            <a:ext cx="797052" cy="521207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4816" y="3142488"/>
            <a:ext cx="797051" cy="521208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42488"/>
            <a:ext cx="797051" cy="52120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763" y="2743199"/>
            <a:ext cx="797052" cy="5212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4283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87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9183" y="1999488"/>
            <a:ext cx="797051" cy="5212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6947" y="1600199"/>
            <a:ext cx="797051" cy="5212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87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5269" y="326765"/>
            <a:ext cx="101346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0E54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78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5269" y="326765"/>
            <a:ext cx="101346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0E54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94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5269" y="326765"/>
            <a:ext cx="101346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0E54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77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9183" y="1999488"/>
            <a:ext cx="797051" cy="5212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46947" y="1600199"/>
            <a:ext cx="797051" cy="52120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52131" y="1600199"/>
            <a:ext cx="797051" cy="52120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9183" y="1197863"/>
            <a:ext cx="797051" cy="5212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46947" y="798576"/>
            <a:ext cx="797051" cy="521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52131" y="798576"/>
            <a:ext cx="797051" cy="521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57315" y="798576"/>
            <a:ext cx="797051" cy="52120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9183" y="396240"/>
            <a:ext cx="797051" cy="52120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54368" y="396240"/>
            <a:ext cx="795527" cy="52120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59552" y="396240"/>
            <a:ext cx="795527" cy="52120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63211" y="396240"/>
            <a:ext cx="797051" cy="52120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46947" y="0"/>
            <a:ext cx="797051" cy="51816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52131" y="0"/>
            <a:ext cx="797051" cy="51816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7315" y="0"/>
            <a:ext cx="797051" cy="51816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62500" y="0"/>
            <a:ext cx="797051" cy="51816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84447" y="4747259"/>
            <a:ext cx="797051" cy="39623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89632" y="4747259"/>
            <a:ext cx="797051" cy="39623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94816" y="4747259"/>
            <a:ext cx="797051" cy="396239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747259"/>
            <a:ext cx="797051" cy="39623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88920" y="4347971"/>
            <a:ext cx="795527" cy="519684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92580" y="4347971"/>
            <a:ext cx="797051" cy="51968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7763" y="4347971"/>
            <a:ext cx="797052" cy="51968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9632" y="3944111"/>
            <a:ext cx="797051" cy="52120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4816" y="3944111"/>
            <a:ext cx="797051" cy="521208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944111"/>
            <a:ext cx="797051" cy="52120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7763" y="3544823"/>
            <a:ext cx="797052" cy="5212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150" y="1060260"/>
            <a:ext cx="8667699" cy="178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4283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2768" y="2395473"/>
            <a:ext cx="8538463" cy="130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4283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6340" y="4825790"/>
            <a:ext cx="242570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687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CE6F1">
              <a:alpha val="18038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1"/>
            <a:ext cx="9144000" cy="340994"/>
          </a:xfrm>
          <a:custGeom>
            <a:avLst/>
            <a:gdLst/>
            <a:ahLst/>
            <a:cxnLst/>
            <a:rect l="l" t="t" r="r" b="b"/>
            <a:pathLst>
              <a:path w="12192000" h="454659">
                <a:moveTo>
                  <a:pt x="0" y="454151"/>
                </a:moveTo>
                <a:lnTo>
                  <a:pt x="12192000" y="454151"/>
                </a:lnTo>
                <a:lnTo>
                  <a:pt x="12192000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rgbClr val="0E548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30" y="1"/>
            <a:ext cx="1021842" cy="3703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5269" y="326765"/>
            <a:ext cx="10134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E54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395" y="1002944"/>
            <a:ext cx="86112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81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1.jp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2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6.png"/><Relationship Id="rId2" Type="http://schemas.openxmlformats.org/officeDocument/2006/relationships/image" Target="../media/image1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5.png"/><Relationship Id="rId5" Type="http://schemas.openxmlformats.org/officeDocument/2006/relationships/image" Target="../media/image4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3.png"/><Relationship Id="rId9" Type="http://schemas.openxmlformats.org/officeDocument/2006/relationships/image" Target="../media/image81.jpg"/><Relationship Id="rId1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81.jp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2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105.png"/><Relationship Id="rId5" Type="http://schemas.openxmlformats.org/officeDocument/2006/relationships/image" Target="../media/image51.png"/><Relationship Id="rId15" Type="http://schemas.openxmlformats.org/officeDocument/2006/relationships/image" Target="../media/image109.png"/><Relationship Id="rId10" Type="http://schemas.openxmlformats.org/officeDocument/2006/relationships/image" Target="../media/image104.jpg"/><Relationship Id="rId4" Type="http://schemas.openxmlformats.org/officeDocument/2006/relationships/image" Target="../media/image50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4.jp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116.png"/><Relationship Id="rId4" Type="http://schemas.openxmlformats.org/officeDocument/2006/relationships/image" Target="../media/image113.jpg"/><Relationship Id="rId9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7.jpg"/><Relationship Id="rId7" Type="http://schemas.openxmlformats.org/officeDocument/2006/relationships/image" Target="../media/image121.png"/><Relationship Id="rId12" Type="http://schemas.openxmlformats.org/officeDocument/2006/relationships/image" Target="../media/image52.png"/><Relationship Id="rId17" Type="http://schemas.openxmlformats.org/officeDocument/2006/relationships/image" Target="../media/image128.png"/><Relationship Id="rId2" Type="http://schemas.openxmlformats.org/officeDocument/2006/relationships/image" Target="../media/image2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68.png"/><Relationship Id="rId5" Type="http://schemas.openxmlformats.org/officeDocument/2006/relationships/image" Target="../media/image119.png"/><Relationship Id="rId15" Type="http://schemas.openxmlformats.org/officeDocument/2006/relationships/image" Target="../media/image126.png"/><Relationship Id="rId10" Type="http://schemas.openxmlformats.org/officeDocument/2006/relationships/image" Target="../media/image50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17.jpg"/><Relationship Id="rId21" Type="http://schemas.openxmlformats.org/officeDocument/2006/relationships/image" Target="../media/image141.png"/><Relationship Id="rId7" Type="http://schemas.openxmlformats.org/officeDocument/2006/relationships/image" Target="../media/image130.png"/><Relationship Id="rId12" Type="http://schemas.openxmlformats.org/officeDocument/2006/relationships/image" Target="../media/image52.png"/><Relationship Id="rId17" Type="http://schemas.openxmlformats.org/officeDocument/2006/relationships/image" Target="../media/image137.png"/><Relationship Id="rId2" Type="http://schemas.openxmlformats.org/officeDocument/2006/relationships/image" Target="../media/image2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68.png"/><Relationship Id="rId5" Type="http://schemas.openxmlformats.org/officeDocument/2006/relationships/image" Target="../media/image119.png"/><Relationship Id="rId15" Type="http://schemas.openxmlformats.org/officeDocument/2006/relationships/image" Target="../media/image135.png"/><Relationship Id="rId10" Type="http://schemas.openxmlformats.org/officeDocument/2006/relationships/image" Target="../media/image50.png"/><Relationship Id="rId19" Type="http://schemas.openxmlformats.org/officeDocument/2006/relationships/image" Target="../media/image139.png"/><Relationship Id="rId4" Type="http://schemas.openxmlformats.org/officeDocument/2006/relationships/image" Target="../media/image118.png"/><Relationship Id="rId9" Type="http://schemas.openxmlformats.org/officeDocument/2006/relationships/image" Target="../media/image132.png"/><Relationship Id="rId1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49.png"/><Relationship Id="rId3" Type="http://schemas.openxmlformats.org/officeDocument/2006/relationships/image" Target="../media/image142.png"/><Relationship Id="rId7" Type="http://schemas.openxmlformats.org/officeDocument/2006/relationships/image" Target="../media/image68.png"/><Relationship Id="rId12" Type="http://schemas.openxmlformats.org/officeDocument/2006/relationships/image" Target="../media/image1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47.png"/><Relationship Id="rId5" Type="http://schemas.openxmlformats.org/officeDocument/2006/relationships/image" Target="../media/image144.jpg"/><Relationship Id="rId10" Type="http://schemas.openxmlformats.org/officeDocument/2006/relationships/image" Target="../media/image146.png"/><Relationship Id="rId4" Type="http://schemas.openxmlformats.org/officeDocument/2006/relationships/image" Target="../media/image143.jp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2.png"/><Relationship Id="rId7" Type="http://schemas.openxmlformats.org/officeDocument/2006/relationships/image" Target="../media/image1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jpg"/><Relationship Id="rId9" Type="http://schemas.openxmlformats.org/officeDocument/2006/relationships/image" Target="../media/image1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lk-ppe.rustest.ru/" TargetMode="External"/><Relationship Id="rId7" Type="http://schemas.openxmlformats.org/officeDocument/2006/relationships/hyperlink" Target="https://m-test-ppe.rustest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st-ppe.rustest.ru/" TargetMode="External"/><Relationship Id="rId5" Type="http://schemas.openxmlformats.org/officeDocument/2006/relationships/hyperlink" Target="https://test-storage-ppe.rustest.ru/" TargetMode="External"/><Relationship Id="rId4" Type="http://schemas.openxmlformats.org/officeDocument/2006/relationships/hyperlink" Target="https://test-eem.rustest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0.jp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2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jp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jpg"/><Relationship Id="rId18" Type="http://schemas.openxmlformats.org/officeDocument/2006/relationships/image" Target="../media/image79.png"/><Relationship Id="rId3" Type="http://schemas.openxmlformats.org/officeDocument/2006/relationships/image" Target="../media/image67.jpg"/><Relationship Id="rId7" Type="http://schemas.openxmlformats.org/officeDocument/2006/relationships/image" Target="../media/image69.png"/><Relationship Id="rId12" Type="http://schemas.openxmlformats.org/officeDocument/2006/relationships/image" Target="../media/image58.png"/><Relationship Id="rId17" Type="http://schemas.openxmlformats.org/officeDocument/2006/relationships/image" Target="../media/image78.png"/><Relationship Id="rId2" Type="http://schemas.openxmlformats.org/officeDocument/2006/relationships/image" Target="../media/image2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50.png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680527"/>
            <a:ext cx="8667699" cy="178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100"/>
              </a:spcBef>
            </a:pPr>
            <a:r>
              <a:rPr spc="114" dirty="0"/>
              <a:t>Особенности</a:t>
            </a:r>
            <a:r>
              <a:rPr spc="-35" dirty="0"/>
              <a:t> </a:t>
            </a:r>
            <a:r>
              <a:rPr spc="100" dirty="0"/>
              <a:t>передачи</a:t>
            </a:r>
            <a:r>
              <a:rPr spc="-65" dirty="0"/>
              <a:t> </a:t>
            </a:r>
            <a:r>
              <a:rPr spc="35" dirty="0"/>
              <a:t>файлов</a:t>
            </a:r>
            <a:r>
              <a:rPr spc="-50" dirty="0"/>
              <a:t> </a:t>
            </a:r>
            <a:r>
              <a:rPr spc="110" dirty="0"/>
              <a:t>между</a:t>
            </a:r>
            <a:r>
              <a:rPr spc="-50" dirty="0"/>
              <a:t> </a:t>
            </a:r>
            <a:r>
              <a:rPr spc="110" dirty="0"/>
              <a:t>ППЭ</a:t>
            </a:r>
            <a:r>
              <a:rPr spc="-30" dirty="0"/>
              <a:t> </a:t>
            </a:r>
            <a:r>
              <a:rPr spc="140" dirty="0"/>
              <a:t>и</a:t>
            </a:r>
            <a:r>
              <a:rPr spc="-30" dirty="0"/>
              <a:t> </a:t>
            </a:r>
            <a:r>
              <a:rPr spc="145" dirty="0"/>
              <a:t>РЦОИ </a:t>
            </a:r>
            <a:r>
              <a:rPr spc="-690" dirty="0"/>
              <a:t> </a:t>
            </a:r>
            <a:r>
              <a:rPr spc="125" dirty="0"/>
              <a:t>при </a:t>
            </a:r>
            <a:r>
              <a:rPr spc="110" dirty="0"/>
              <a:t>проведении </a:t>
            </a:r>
            <a:r>
              <a:rPr spc="90" dirty="0"/>
              <a:t>технической </a:t>
            </a:r>
            <a:r>
              <a:rPr spc="95" dirty="0"/>
              <a:t>апробации </a:t>
            </a:r>
            <a:r>
              <a:rPr spc="100" dirty="0"/>
              <a:t> </a:t>
            </a:r>
            <a:r>
              <a:rPr spc="80" dirty="0"/>
              <a:t>доработанного </a:t>
            </a:r>
            <a:r>
              <a:rPr spc="95" dirty="0"/>
              <a:t>Программного </a:t>
            </a:r>
            <a:r>
              <a:rPr spc="90" dirty="0"/>
              <a:t>комплекса </a:t>
            </a:r>
            <a:r>
              <a:rPr spc="65" dirty="0"/>
              <a:t>для </a:t>
            </a:r>
            <a:r>
              <a:rPr spc="70" dirty="0"/>
              <a:t> </a:t>
            </a:r>
            <a:r>
              <a:rPr spc="100" dirty="0"/>
              <a:t>проведения</a:t>
            </a:r>
            <a:r>
              <a:rPr spc="-45" dirty="0"/>
              <a:t> </a:t>
            </a:r>
            <a:r>
              <a:rPr spc="150" dirty="0"/>
              <a:t>ГИА</a:t>
            </a:r>
            <a:r>
              <a:rPr spc="-25" dirty="0"/>
              <a:t> </a:t>
            </a:r>
            <a:r>
              <a:rPr spc="30" dirty="0"/>
              <a:t>в</a:t>
            </a:r>
            <a:r>
              <a:rPr spc="-35" dirty="0"/>
              <a:t> </a:t>
            </a:r>
            <a:r>
              <a:rPr spc="105" dirty="0"/>
              <a:t>ППЭ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2131" y="1600199"/>
              <a:ext cx="797051" cy="5212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9183" y="1197863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6947" y="798576"/>
              <a:ext cx="797051" cy="521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2131" y="798576"/>
              <a:ext cx="797051" cy="521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315" y="798576"/>
              <a:ext cx="797051" cy="521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9183" y="396240"/>
              <a:ext cx="797051" cy="521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4368" y="396240"/>
              <a:ext cx="795527" cy="521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9552" y="396240"/>
              <a:ext cx="795527" cy="5212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3211" y="396240"/>
              <a:ext cx="797051" cy="521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6947" y="0"/>
              <a:ext cx="797051" cy="518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2131" y="0"/>
              <a:ext cx="797051" cy="518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7315" y="0"/>
              <a:ext cx="797051" cy="518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2500" y="0"/>
              <a:ext cx="797051" cy="518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4447" y="4747259"/>
              <a:ext cx="797051" cy="396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9632" y="4747259"/>
              <a:ext cx="797051" cy="396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4816" y="4747259"/>
              <a:ext cx="797051" cy="396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747259"/>
              <a:ext cx="797051" cy="396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8920" y="4347971"/>
              <a:ext cx="795527" cy="5196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2580" y="4347971"/>
              <a:ext cx="797051" cy="519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763" y="4347971"/>
              <a:ext cx="797052" cy="519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9632" y="3944111"/>
              <a:ext cx="797051" cy="5212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944111"/>
              <a:ext cx="797051" cy="5212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44111"/>
              <a:ext cx="797051" cy="5212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3544823"/>
              <a:ext cx="797052" cy="5212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15569" y="2110700"/>
            <a:ext cx="6158230" cy="606576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270"/>
              </a:spcBef>
              <a:buClr>
                <a:srgbClr val="718BD7"/>
              </a:buClr>
              <a:buFont typeface="Wingdings"/>
              <a:buChar char=""/>
              <a:tabLst>
                <a:tab pos="393700" algn="l"/>
              </a:tabLst>
            </a:pPr>
            <a:r>
              <a:rPr sz="2800" b="1" spc="12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Проведение</a:t>
            </a:r>
            <a:r>
              <a:rPr sz="2800" b="1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экзамена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16340" y="4825790"/>
            <a:ext cx="241935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spc="-60" dirty="0">
                <a:solidFill>
                  <a:srgbClr val="68718D"/>
                </a:solidFill>
                <a:latin typeface="Tahoma"/>
                <a:cs typeface="Tahoma"/>
              </a:rPr>
              <a:t>10</a:t>
            </a:fld>
            <a:endParaRPr sz="13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0179" y="20523"/>
            <a:ext cx="73228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5" dirty="0">
                <a:solidFill>
                  <a:srgbClr val="68718D"/>
                </a:solidFill>
                <a:latin typeface="Tahoma"/>
                <a:cs typeface="Tahoma"/>
              </a:rPr>
              <a:t>Передача</a:t>
            </a:r>
            <a:r>
              <a:rPr sz="2000" b="1" spc="-50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68718D"/>
                </a:solidFill>
                <a:latin typeface="Tahoma"/>
                <a:cs typeface="Tahoma"/>
              </a:rPr>
              <a:t>файлов</a:t>
            </a:r>
            <a:r>
              <a:rPr sz="2000" b="1" spc="-20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2000" b="1" spc="90" dirty="0">
                <a:solidFill>
                  <a:srgbClr val="68718D"/>
                </a:solidFill>
                <a:latin typeface="Tahoma"/>
                <a:cs typeface="Tahoma"/>
              </a:rPr>
              <a:t>между</a:t>
            </a:r>
            <a:r>
              <a:rPr sz="2000" b="1" spc="-45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2000" b="1" spc="95" dirty="0">
                <a:solidFill>
                  <a:srgbClr val="68718D"/>
                </a:solidFill>
                <a:latin typeface="Tahoma"/>
                <a:cs typeface="Tahoma"/>
              </a:rPr>
              <a:t>ППЭ</a:t>
            </a:r>
            <a:r>
              <a:rPr sz="2000" b="1" spc="-35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2000" b="1" spc="120" dirty="0">
                <a:solidFill>
                  <a:srgbClr val="68718D"/>
                </a:solidFill>
                <a:latin typeface="Tahoma"/>
                <a:cs typeface="Tahoma"/>
              </a:rPr>
              <a:t>и</a:t>
            </a:r>
            <a:r>
              <a:rPr sz="2000" b="1" spc="-35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2000" b="1" spc="125" dirty="0">
                <a:solidFill>
                  <a:srgbClr val="68718D"/>
                </a:solidFill>
                <a:latin typeface="Tahoma"/>
                <a:cs typeface="Tahoma"/>
              </a:rPr>
              <a:t>РЦОИ</a:t>
            </a:r>
            <a:r>
              <a:rPr sz="2000" b="1" spc="-20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2000" b="1" spc="85" dirty="0">
                <a:solidFill>
                  <a:srgbClr val="68718D"/>
                </a:solidFill>
                <a:latin typeface="Tahoma"/>
                <a:cs typeface="Tahoma"/>
              </a:rPr>
              <a:t>через</a:t>
            </a:r>
            <a:r>
              <a:rPr sz="2000" b="1" spc="-40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68718D"/>
                </a:solidFill>
                <a:latin typeface="Tahoma"/>
                <a:cs typeface="Tahoma"/>
              </a:rPr>
              <a:t>ЛК</a:t>
            </a:r>
            <a:r>
              <a:rPr sz="2000" b="1" spc="-20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2000" b="1" spc="95" dirty="0">
                <a:solidFill>
                  <a:srgbClr val="68718D"/>
                </a:solidFill>
                <a:latin typeface="Tahoma"/>
                <a:cs typeface="Tahoma"/>
              </a:rPr>
              <a:t>ППЭ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87" y="422148"/>
            <a:ext cx="6630924" cy="39593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850883" y="4820513"/>
            <a:ext cx="1752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25" dirty="0">
                <a:solidFill>
                  <a:srgbClr val="68718D"/>
                </a:solidFill>
                <a:latin typeface="Tahoma"/>
                <a:cs typeface="Tahoma"/>
              </a:rPr>
              <a:t>15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6254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solidFill>
                  <a:srgbClr val="68718D"/>
                </a:solidFill>
              </a:rPr>
              <a:t>Проведение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экзамена.</a:t>
            </a:r>
            <a:r>
              <a:rPr sz="2000" spc="-55" dirty="0">
                <a:solidFill>
                  <a:srgbClr val="68718D"/>
                </a:solidFill>
              </a:rPr>
              <a:t> </a:t>
            </a:r>
            <a:r>
              <a:rPr sz="2000" spc="75" dirty="0">
                <a:solidFill>
                  <a:srgbClr val="68718D"/>
                </a:solidFill>
              </a:rPr>
              <a:t>Передача</a:t>
            </a:r>
            <a:r>
              <a:rPr sz="2000" spc="-45" dirty="0">
                <a:solidFill>
                  <a:srgbClr val="68718D"/>
                </a:solidFill>
              </a:rPr>
              <a:t> </a:t>
            </a:r>
            <a:r>
              <a:rPr sz="2000" spc="120" dirty="0">
                <a:solidFill>
                  <a:srgbClr val="68718D"/>
                </a:solidFill>
              </a:rPr>
              <a:t>ЭМ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30" dirty="0">
                <a:solidFill>
                  <a:srgbClr val="68718D"/>
                </a:solidFill>
              </a:rPr>
              <a:t>в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125" dirty="0">
                <a:solidFill>
                  <a:srgbClr val="68718D"/>
                </a:solidFill>
              </a:rPr>
              <a:t>РЦОИ</a:t>
            </a:r>
            <a:endParaRPr sz="2000"/>
          </a:p>
        </p:txBody>
      </p:sp>
      <p:grpSp>
        <p:nvGrpSpPr>
          <p:cNvPr id="9" name="object 9"/>
          <p:cNvGrpSpPr/>
          <p:nvPr/>
        </p:nvGrpSpPr>
        <p:grpSpPr>
          <a:xfrm>
            <a:off x="4550664" y="388645"/>
            <a:ext cx="4541520" cy="722630"/>
            <a:chOff x="4550664" y="388645"/>
            <a:chExt cx="4541520" cy="7226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0664" y="388645"/>
              <a:ext cx="4541520" cy="6933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0" y="402335"/>
              <a:ext cx="2679192" cy="7086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416051"/>
              <a:ext cx="2648711" cy="6035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97781" y="973835"/>
              <a:ext cx="1659255" cy="1905"/>
            </a:xfrm>
            <a:custGeom>
              <a:avLst/>
              <a:gdLst/>
              <a:ahLst/>
              <a:cxnLst/>
              <a:rect l="l" t="t" r="r" b="b"/>
              <a:pathLst>
                <a:path w="1659254" h="1905">
                  <a:moveTo>
                    <a:pt x="1659001" y="177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00800" y="416051"/>
            <a:ext cx="2649220" cy="551433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27000" marR="120014" algn="ctr">
              <a:lnSpc>
                <a:spcPct val="100000"/>
              </a:lnSpc>
              <a:spcBef>
                <a:spcPts val="340"/>
              </a:spcBef>
            </a:pPr>
            <a:r>
              <a:rPr sz="1100" b="1" spc="7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ва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раница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«Пе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ред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15" dirty="0">
                <a:solidFill>
                  <a:srgbClr val="242830"/>
                </a:solidFill>
                <a:latin typeface="Verdana"/>
                <a:cs typeface="Verdana"/>
              </a:rPr>
              <a:t>ча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70" dirty="0">
                <a:solidFill>
                  <a:srgbClr val="242830"/>
                </a:solidFill>
                <a:latin typeface="Verdana"/>
                <a:cs typeface="Verdana"/>
              </a:rPr>
              <a:t>ЭМ</a:t>
            </a:r>
            <a:r>
              <a:rPr sz="1100" b="1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в  </a:t>
            </a:r>
            <a:r>
              <a:rPr sz="1100" b="1" spc="114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70" dirty="0">
                <a:solidFill>
                  <a:srgbClr val="242830"/>
                </a:solidFill>
                <a:latin typeface="Verdana"/>
                <a:cs typeface="Verdana"/>
              </a:rPr>
              <a:t>ЦО</a:t>
            </a:r>
            <a:r>
              <a:rPr sz="1100" b="1" spc="-50" dirty="0">
                <a:solidFill>
                  <a:srgbClr val="242830"/>
                </a:solidFill>
                <a:latin typeface="Verdana"/>
                <a:cs typeface="Verdana"/>
              </a:rPr>
              <a:t>И»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9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разде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ле</a:t>
            </a:r>
            <a:r>
              <a:rPr sz="1100" b="1" spc="-15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«Пр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вед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ение  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экзамена»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17497" y="869441"/>
            <a:ext cx="7826502" cy="1995170"/>
            <a:chOff x="1317497" y="869441"/>
            <a:chExt cx="7826502" cy="1995170"/>
          </a:xfrm>
        </p:grpSpPr>
        <p:sp>
          <p:nvSpPr>
            <p:cNvPr id="16" name="object 16"/>
            <p:cNvSpPr/>
            <p:nvPr/>
          </p:nvSpPr>
          <p:spPr>
            <a:xfrm>
              <a:off x="1317497" y="869441"/>
              <a:ext cx="5306695" cy="1995170"/>
            </a:xfrm>
            <a:custGeom>
              <a:avLst/>
              <a:gdLst/>
              <a:ahLst/>
              <a:cxnLst/>
              <a:rect l="l" t="t" r="r" b="b"/>
              <a:pathLst>
                <a:path w="5306695" h="1995170">
                  <a:moveTo>
                    <a:pt x="2313431" y="155448"/>
                  </a:moveTo>
                  <a:lnTo>
                    <a:pt x="3230879" y="155448"/>
                  </a:lnTo>
                  <a:lnTo>
                    <a:pt x="3230879" y="0"/>
                  </a:lnTo>
                  <a:lnTo>
                    <a:pt x="2313431" y="0"/>
                  </a:lnTo>
                  <a:lnTo>
                    <a:pt x="2313431" y="155448"/>
                  </a:lnTo>
                  <a:close/>
                </a:path>
                <a:path w="5306695" h="1995170">
                  <a:moveTo>
                    <a:pt x="0" y="1994916"/>
                  </a:moveTo>
                  <a:lnTo>
                    <a:pt x="5306567" y="1994916"/>
                  </a:lnTo>
                  <a:lnTo>
                    <a:pt x="5306567" y="858012"/>
                  </a:lnTo>
                  <a:lnTo>
                    <a:pt x="0" y="858012"/>
                  </a:lnTo>
                  <a:lnTo>
                    <a:pt x="0" y="1994916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37019" y="1714487"/>
              <a:ext cx="2455164" cy="8062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4576" y="1700796"/>
              <a:ext cx="2124455" cy="8762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46874" y="1741931"/>
              <a:ext cx="2397125" cy="71627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84009" y="1983739"/>
              <a:ext cx="155575" cy="1905"/>
            </a:xfrm>
            <a:custGeom>
              <a:avLst/>
              <a:gdLst/>
              <a:ahLst/>
              <a:cxnLst/>
              <a:rect l="l" t="t" r="r" b="b"/>
              <a:pathLst>
                <a:path w="155575" h="1905">
                  <a:moveTo>
                    <a:pt x="155194" y="139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588113" y="1743443"/>
            <a:ext cx="2679192" cy="693138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51765" marR="142240" indent="-1270" algn="ctr">
              <a:lnSpc>
                <a:spcPct val="100000"/>
              </a:lnSpc>
              <a:spcBef>
                <a:spcPts val="125"/>
              </a:spcBef>
            </a:pP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ка</a:t>
            </a:r>
            <a:r>
              <a:rPr sz="11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перед</a:t>
            </a:r>
            <a:r>
              <a:rPr sz="11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чи  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фай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по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предм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-165" dirty="0">
                <a:solidFill>
                  <a:srgbClr val="242830"/>
                </a:solidFill>
                <a:latin typeface="Verdana"/>
                <a:cs typeface="Verdana"/>
              </a:rPr>
              <a:t>, 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предм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в 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пред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ля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ся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100" b="1" spc="45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100" b="1" spc="60" dirty="0">
                <a:solidFill>
                  <a:srgbClr val="7C88AC"/>
                </a:solidFill>
                <a:latin typeface="Tahoma"/>
                <a:cs typeface="Tahoma"/>
              </a:rPr>
              <a:t>сс</a:t>
            </a:r>
            <a:r>
              <a:rPr sz="1100" b="1" spc="5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100" b="1" spc="50" dirty="0">
                <a:solidFill>
                  <a:srgbClr val="7C88AC"/>
                </a:solidFill>
                <a:latin typeface="Tahoma"/>
                <a:cs typeface="Tahoma"/>
              </a:rPr>
              <a:t>дкой</a:t>
            </a:r>
            <a:endParaRPr sz="1100" b="1" dirty="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17497" y="3107410"/>
            <a:ext cx="7826503" cy="1305839"/>
            <a:chOff x="1317497" y="3107410"/>
            <a:chExt cx="7826503" cy="1305839"/>
          </a:xfrm>
        </p:grpSpPr>
        <p:sp>
          <p:nvSpPr>
            <p:cNvPr id="23" name="object 23"/>
            <p:cNvSpPr/>
            <p:nvPr/>
          </p:nvSpPr>
          <p:spPr>
            <a:xfrm>
              <a:off x="1317497" y="3135629"/>
              <a:ext cx="5306695" cy="1277620"/>
            </a:xfrm>
            <a:custGeom>
              <a:avLst/>
              <a:gdLst/>
              <a:ahLst/>
              <a:cxnLst/>
              <a:rect l="l" t="t" r="r" b="b"/>
              <a:pathLst>
                <a:path w="5306695" h="1277620">
                  <a:moveTo>
                    <a:pt x="0" y="1277112"/>
                  </a:moveTo>
                  <a:lnTo>
                    <a:pt x="5306567" y="1277112"/>
                  </a:lnTo>
                  <a:lnTo>
                    <a:pt x="5306567" y="0"/>
                  </a:lnTo>
                  <a:lnTo>
                    <a:pt x="0" y="0"/>
                  </a:lnTo>
                  <a:lnTo>
                    <a:pt x="0" y="1277112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33971" y="3107410"/>
              <a:ext cx="2366772" cy="6233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19900" y="3169894"/>
              <a:ext cx="2144268" cy="54104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46872" y="3134867"/>
              <a:ext cx="2397127" cy="5334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464808" y="3134867"/>
              <a:ext cx="2679192" cy="533400"/>
            </a:xfrm>
            <a:custGeom>
              <a:avLst/>
              <a:gdLst/>
              <a:ahLst/>
              <a:cxnLst/>
              <a:rect l="l" t="t" r="r" b="b"/>
              <a:pathLst>
                <a:path w="2281554" h="533400">
                  <a:moveTo>
                    <a:pt x="178307" y="533400"/>
                  </a:moveTo>
                  <a:lnTo>
                    <a:pt x="2281428" y="533400"/>
                  </a:lnTo>
                  <a:lnTo>
                    <a:pt x="2281428" y="0"/>
                  </a:lnTo>
                  <a:lnTo>
                    <a:pt x="178307" y="0"/>
                  </a:lnTo>
                  <a:lnTo>
                    <a:pt x="178307" y="533400"/>
                  </a:lnTo>
                  <a:close/>
                </a:path>
                <a:path w="2281554" h="533400">
                  <a:moveTo>
                    <a:pt x="0" y="131063"/>
                  </a:moveTo>
                  <a:lnTo>
                    <a:pt x="148589" y="129539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706360" y="3152763"/>
            <a:ext cx="2679191" cy="462947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92075" marR="107314">
              <a:lnSpc>
                <a:spcPct val="100000"/>
              </a:lnSpc>
              <a:spcBef>
                <a:spcPts val="730"/>
              </a:spcBef>
            </a:pP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Дет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льная</a:t>
            </a:r>
            <a:r>
              <a:rPr sz="12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200" b="1" spc="-1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200" b="1" spc="-15" dirty="0">
                <a:solidFill>
                  <a:srgbClr val="242830"/>
                </a:solidFill>
                <a:latin typeface="Verdana"/>
                <a:cs typeface="Verdana"/>
              </a:rPr>
              <a:t>ф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рма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ция 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по</a:t>
            </a:r>
            <a:r>
              <a:rPr sz="12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выбра</a:t>
            </a:r>
            <a:r>
              <a:rPr sz="1200" b="1" spc="40" dirty="0">
                <a:solidFill>
                  <a:srgbClr val="242830"/>
                </a:solidFill>
                <a:latin typeface="Verdana"/>
                <a:cs typeface="Verdana"/>
              </a:rPr>
              <a:t>нн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200" b="1" spc="-3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2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предм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-3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endParaRPr sz="1200" b="1" dirty="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65758" y="3196082"/>
            <a:ext cx="7472045" cy="1947545"/>
            <a:chOff x="1365758" y="3196082"/>
            <a:chExt cx="7472045" cy="1947545"/>
          </a:xfrm>
        </p:grpSpPr>
        <p:sp>
          <p:nvSpPr>
            <p:cNvPr id="30" name="object 30"/>
            <p:cNvSpPr/>
            <p:nvPr/>
          </p:nvSpPr>
          <p:spPr>
            <a:xfrm>
              <a:off x="1378458" y="3208782"/>
              <a:ext cx="1606550" cy="233679"/>
            </a:xfrm>
            <a:custGeom>
              <a:avLst/>
              <a:gdLst/>
              <a:ahLst/>
              <a:cxnLst/>
              <a:rect l="l" t="t" r="r" b="b"/>
              <a:pathLst>
                <a:path w="1606550" h="233679">
                  <a:moveTo>
                    <a:pt x="0" y="233171"/>
                  </a:moveTo>
                  <a:lnTo>
                    <a:pt x="1606296" y="233171"/>
                  </a:lnTo>
                  <a:lnTo>
                    <a:pt x="1606296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87396" y="3727704"/>
              <a:ext cx="5358383" cy="130911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782697" y="3722941"/>
              <a:ext cx="5368290" cy="1318895"/>
            </a:xfrm>
            <a:custGeom>
              <a:avLst/>
              <a:gdLst/>
              <a:ahLst/>
              <a:cxnLst/>
              <a:rect l="l" t="t" r="r" b="b"/>
              <a:pathLst>
                <a:path w="5368290" h="1318895">
                  <a:moveTo>
                    <a:pt x="0" y="1318641"/>
                  </a:moveTo>
                  <a:lnTo>
                    <a:pt x="5367908" y="1318641"/>
                  </a:lnTo>
                  <a:lnTo>
                    <a:pt x="5367908" y="0"/>
                  </a:lnTo>
                  <a:lnTo>
                    <a:pt x="0" y="0"/>
                  </a:lnTo>
                  <a:lnTo>
                    <a:pt x="0" y="1318641"/>
                  </a:lnTo>
                  <a:close/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8074" y="4040886"/>
              <a:ext cx="1047115" cy="934719"/>
            </a:xfrm>
            <a:custGeom>
              <a:avLst/>
              <a:gdLst/>
              <a:ahLst/>
              <a:cxnLst/>
              <a:rect l="l" t="t" r="r" b="b"/>
              <a:pathLst>
                <a:path w="1047114" h="934720">
                  <a:moveTo>
                    <a:pt x="0" y="934211"/>
                  </a:moveTo>
                  <a:lnTo>
                    <a:pt x="1046988" y="934211"/>
                  </a:lnTo>
                  <a:lnTo>
                    <a:pt x="1046988" y="0"/>
                  </a:lnTo>
                  <a:lnTo>
                    <a:pt x="0" y="0"/>
                  </a:lnTo>
                  <a:lnTo>
                    <a:pt x="0" y="934211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28872" y="4169667"/>
              <a:ext cx="4908804" cy="9296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67955" y="4133081"/>
              <a:ext cx="1556003" cy="10104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3008" y="4197096"/>
              <a:ext cx="1491996" cy="83972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971543" y="4197096"/>
              <a:ext cx="4823460" cy="840105"/>
            </a:xfrm>
            <a:custGeom>
              <a:avLst/>
              <a:gdLst/>
              <a:ahLst/>
              <a:cxnLst/>
              <a:rect l="l" t="t" r="r" b="b"/>
              <a:pathLst>
                <a:path w="4823459" h="840104">
                  <a:moveTo>
                    <a:pt x="3331463" y="839723"/>
                  </a:moveTo>
                  <a:lnTo>
                    <a:pt x="4823459" y="839723"/>
                  </a:lnTo>
                  <a:lnTo>
                    <a:pt x="4823459" y="0"/>
                  </a:lnTo>
                  <a:lnTo>
                    <a:pt x="3331463" y="0"/>
                  </a:lnTo>
                  <a:lnTo>
                    <a:pt x="3331463" y="839723"/>
                  </a:lnTo>
                  <a:close/>
                </a:path>
                <a:path w="4823459" h="840104">
                  <a:moveTo>
                    <a:pt x="0" y="187197"/>
                  </a:moveTo>
                  <a:lnTo>
                    <a:pt x="3310381" y="203898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155368" y="4178909"/>
            <a:ext cx="635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емых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07770" y="4178909"/>
            <a:ext cx="98107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пы</a:t>
            </a:r>
            <a:r>
              <a:rPr sz="1100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ж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да  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пакетов:</a:t>
            </a:r>
            <a:endParaRPr sz="1100" dirty="0">
              <a:latin typeface="Verdana"/>
              <a:cs typeface="Verdana"/>
            </a:endParaRPr>
          </a:p>
          <a:p>
            <a:pPr marL="259079" indent="-17272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59715" algn="l"/>
              </a:tabLst>
            </a:pP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Бланки</a:t>
            </a:r>
            <a:endParaRPr sz="1100" dirty="0">
              <a:latin typeface="Verdana"/>
              <a:cs typeface="Verdana"/>
            </a:endParaRPr>
          </a:p>
          <a:p>
            <a:pPr marL="259079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"/>
              <a:tabLst>
                <a:tab pos="259715" algn="l"/>
              </a:tabLst>
            </a:pP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КЕГЭ</a:t>
            </a:r>
            <a:endParaRPr sz="1100" dirty="0">
              <a:latin typeface="Verdana"/>
              <a:cs typeface="Verdana"/>
            </a:endParaRPr>
          </a:p>
          <a:p>
            <a:pPr marL="259079" indent="-17272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59715" algn="l"/>
              </a:tabLst>
            </a:pP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Аудио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9183" y="1999488"/>
              <a:ext cx="797051" cy="5212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6947" y="1600199"/>
              <a:ext cx="797051" cy="521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2131" y="1600199"/>
              <a:ext cx="797051" cy="521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9183" y="1197863"/>
              <a:ext cx="797051" cy="521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6947" y="798576"/>
              <a:ext cx="797051" cy="521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2131" y="798576"/>
              <a:ext cx="797051" cy="521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7315" y="798576"/>
              <a:ext cx="797051" cy="5212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9183" y="396240"/>
              <a:ext cx="797051" cy="521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4368" y="396240"/>
              <a:ext cx="795527" cy="5212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9552" y="396240"/>
              <a:ext cx="795527" cy="5212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3211" y="396240"/>
              <a:ext cx="797051" cy="5212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46947" y="0"/>
              <a:ext cx="797051" cy="518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2131" y="0"/>
              <a:ext cx="797051" cy="518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7315" y="0"/>
              <a:ext cx="797051" cy="518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2500" y="0"/>
              <a:ext cx="797051" cy="5181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4447" y="4747259"/>
              <a:ext cx="797051" cy="396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9632" y="4747259"/>
              <a:ext cx="797051" cy="3962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4816" y="4747259"/>
              <a:ext cx="797051" cy="3962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747259"/>
              <a:ext cx="797051" cy="3962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8920" y="4347971"/>
              <a:ext cx="795527" cy="5196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2580" y="4347971"/>
              <a:ext cx="797051" cy="519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763" y="4347971"/>
              <a:ext cx="797052" cy="5196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9632" y="3944111"/>
              <a:ext cx="797051" cy="5212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816" y="3944111"/>
              <a:ext cx="797051" cy="5212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944111"/>
              <a:ext cx="797051" cy="5212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3" y="3544823"/>
              <a:ext cx="797052" cy="5212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70687" y="422148"/>
            <a:ext cx="8770620" cy="4486910"/>
            <a:chOff x="170687" y="422148"/>
            <a:chExt cx="8770620" cy="448691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687" y="422148"/>
              <a:ext cx="6630924" cy="395935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665470" y="1436370"/>
              <a:ext cx="975360" cy="317500"/>
            </a:xfrm>
            <a:custGeom>
              <a:avLst/>
              <a:gdLst/>
              <a:ahLst/>
              <a:cxnLst/>
              <a:rect l="l" t="t" r="r" b="b"/>
              <a:pathLst>
                <a:path w="975359" h="317500">
                  <a:moveTo>
                    <a:pt x="0" y="316991"/>
                  </a:moveTo>
                  <a:lnTo>
                    <a:pt x="975359" y="316991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316991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97779" y="2825496"/>
              <a:ext cx="3843528" cy="203149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08447" y="3697224"/>
              <a:ext cx="3666744" cy="121158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5023" y="3733800"/>
              <a:ext cx="3753612" cy="106070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494526" y="2848609"/>
              <a:ext cx="1905" cy="814705"/>
            </a:xfrm>
            <a:custGeom>
              <a:avLst/>
              <a:gdLst/>
              <a:ahLst/>
              <a:cxnLst/>
              <a:rect l="l" t="t" r="r" b="b"/>
              <a:pathLst>
                <a:path w="1904" h="814704">
                  <a:moveTo>
                    <a:pt x="0" y="0"/>
                  </a:moveTo>
                  <a:lnTo>
                    <a:pt x="1524" y="814577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6254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solidFill>
                  <a:srgbClr val="68718D"/>
                </a:solidFill>
              </a:rPr>
              <a:t>Проведение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экзамена.</a:t>
            </a:r>
            <a:r>
              <a:rPr sz="2000" spc="-55" dirty="0">
                <a:solidFill>
                  <a:srgbClr val="68718D"/>
                </a:solidFill>
              </a:rPr>
              <a:t> </a:t>
            </a:r>
            <a:r>
              <a:rPr sz="2000" spc="75" dirty="0">
                <a:solidFill>
                  <a:srgbClr val="68718D"/>
                </a:solidFill>
              </a:rPr>
              <a:t>Передача</a:t>
            </a:r>
            <a:r>
              <a:rPr sz="2000" spc="-45" dirty="0">
                <a:solidFill>
                  <a:srgbClr val="68718D"/>
                </a:solidFill>
              </a:rPr>
              <a:t> </a:t>
            </a:r>
            <a:r>
              <a:rPr sz="2000" spc="120" dirty="0">
                <a:solidFill>
                  <a:srgbClr val="68718D"/>
                </a:solidFill>
              </a:rPr>
              <a:t>ЭМ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30" dirty="0">
                <a:solidFill>
                  <a:srgbClr val="68718D"/>
                </a:solidFill>
              </a:rPr>
              <a:t>в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125" dirty="0">
                <a:solidFill>
                  <a:srgbClr val="68718D"/>
                </a:solidFill>
              </a:rPr>
              <a:t>РЦОИ</a:t>
            </a:r>
            <a:endParaRPr sz="2000"/>
          </a:p>
        </p:txBody>
      </p:sp>
      <p:sp>
        <p:nvSpPr>
          <p:cNvPr id="41" name="object 41"/>
          <p:cNvSpPr txBox="1"/>
          <p:nvPr/>
        </p:nvSpPr>
        <p:spPr>
          <a:xfrm>
            <a:off x="5145023" y="3733800"/>
            <a:ext cx="3754120" cy="106108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0"/>
              </a:spcBef>
            </a:pP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Пере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да</a:t>
            </a:r>
            <a:r>
              <a:rPr sz="1100" spc="-15" dirty="0">
                <a:solidFill>
                  <a:srgbClr val="242830"/>
                </a:solidFill>
                <a:latin typeface="Verdana"/>
                <a:cs typeface="Verdana"/>
              </a:rPr>
              <a:t>ча</a:t>
            </a:r>
            <a:r>
              <a:rPr sz="1100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выпо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лняет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ся</a:t>
            </a:r>
            <a:r>
              <a:rPr sz="1100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два</a:t>
            </a:r>
            <a:r>
              <a:rPr sz="1100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ш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-270" dirty="0">
                <a:solidFill>
                  <a:srgbClr val="242830"/>
                </a:solidFill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  <a:p>
            <a:pPr marL="319405" marR="100838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19405" algn="l"/>
                <a:tab pos="320040" algn="l"/>
              </a:tabLst>
            </a:pPr>
            <a:r>
              <a:rPr sz="1100" b="1" spc="15" dirty="0">
                <a:solidFill>
                  <a:srgbClr val="68718D"/>
                </a:solidFill>
                <a:latin typeface="Tahoma"/>
                <a:cs typeface="Tahoma"/>
              </a:rPr>
              <a:t>З</a:t>
            </a:r>
            <a:r>
              <a:rPr sz="1100" b="1" spc="5" dirty="0">
                <a:solidFill>
                  <a:srgbClr val="68718D"/>
                </a:solidFill>
                <a:latin typeface="Tahoma"/>
                <a:cs typeface="Tahoma"/>
              </a:rPr>
              <a:t>а</a:t>
            </a:r>
            <a:r>
              <a:rPr sz="1100" b="1" spc="10" dirty="0">
                <a:solidFill>
                  <a:srgbClr val="68718D"/>
                </a:solidFill>
                <a:latin typeface="Tahoma"/>
                <a:cs typeface="Tahoma"/>
              </a:rPr>
              <a:t>г</a:t>
            </a:r>
            <a:r>
              <a:rPr sz="1100" b="1" spc="60" dirty="0">
                <a:solidFill>
                  <a:srgbClr val="68718D"/>
                </a:solidFill>
                <a:latin typeface="Tahoma"/>
                <a:cs typeface="Tahoma"/>
              </a:rPr>
              <a:t>р</a:t>
            </a:r>
            <a:r>
              <a:rPr sz="1100" b="1" spc="50" dirty="0">
                <a:solidFill>
                  <a:srgbClr val="68718D"/>
                </a:solidFill>
                <a:latin typeface="Tahoma"/>
                <a:cs typeface="Tahoma"/>
              </a:rPr>
              <a:t>у</a:t>
            </a:r>
            <a:r>
              <a:rPr sz="1100" b="1" spc="40" dirty="0">
                <a:solidFill>
                  <a:srgbClr val="68718D"/>
                </a:solidFill>
                <a:latin typeface="Tahoma"/>
                <a:cs typeface="Tahoma"/>
              </a:rPr>
              <a:t>зи</a:t>
            </a:r>
            <a:r>
              <a:rPr sz="1100" b="1" spc="30" dirty="0">
                <a:solidFill>
                  <a:srgbClr val="68718D"/>
                </a:solidFill>
                <a:latin typeface="Tahoma"/>
                <a:cs typeface="Tahoma"/>
              </a:rPr>
              <a:t>т</a:t>
            </a:r>
            <a:r>
              <a:rPr sz="1100" b="1" spc="35" dirty="0">
                <a:solidFill>
                  <a:srgbClr val="68718D"/>
                </a:solidFill>
                <a:latin typeface="Tahoma"/>
                <a:cs typeface="Tahoma"/>
              </a:rPr>
              <a:t>ь</a:t>
            </a:r>
            <a:r>
              <a:rPr sz="1100" b="1" spc="-35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68718D"/>
                </a:solidFill>
                <a:latin typeface="Tahoma"/>
                <a:cs typeface="Tahoma"/>
              </a:rPr>
              <a:t>па</a:t>
            </a:r>
            <a:r>
              <a:rPr sz="1100" b="1" spc="40" dirty="0">
                <a:solidFill>
                  <a:srgbClr val="68718D"/>
                </a:solidFill>
                <a:latin typeface="Tahoma"/>
                <a:cs typeface="Tahoma"/>
              </a:rPr>
              <a:t>ке</a:t>
            </a:r>
            <a:r>
              <a:rPr sz="1100" b="1" spc="25" dirty="0">
                <a:solidFill>
                  <a:srgbClr val="68718D"/>
                </a:solidFill>
                <a:latin typeface="Tahoma"/>
                <a:cs typeface="Tahoma"/>
              </a:rPr>
              <a:t>т</a:t>
            </a:r>
            <a:r>
              <a:rPr sz="1100" b="1" spc="15" dirty="0">
                <a:solidFill>
                  <a:srgbClr val="68718D"/>
                </a:solidFill>
                <a:latin typeface="Tahoma"/>
                <a:cs typeface="Tahoma"/>
              </a:rPr>
              <a:t>ы</a:t>
            </a:r>
            <a:r>
              <a:rPr sz="1100" b="1" spc="-20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ЛК</a:t>
            </a:r>
            <a:r>
              <a:rPr sz="1100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ППЭ</a:t>
            </a:r>
            <a:r>
              <a:rPr sz="1100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-150" dirty="0">
                <a:solidFill>
                  <a:srgbClr val="242830"/>
                </a:solidFill>
                <a:latin typeface="Verdana"/>
                <a:cs typeface="Verdana"/>
              </a:rPr>
              <a:t>–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на  федер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льный</a:t>
            </a:r>
            <a:r>
              <a:rPr sz="1100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ро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вень</a:t>
            </a:r>
            <a:endParaRPr sz="1100">
              <a:latin typeface="Verdana"/>
              <a:cs typeface="Verdana"/>
            </a:endParaRPr>
          </a:p>
          <a:p>
            <a:pPr marL="319405" marR="273685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20040" algn="l"/>
              </a:tabLst>
            </a:pPr>
            <a:r>
              <a:rPr sz="1100" b="1" spc="60" dirty="0">
                <a:solidFill>
                  <a:srgbClr val="68718D"/>
                </a:solidFill>
                <a:latin typeface="Tahoma"/>
                <a:cs typeface="Tahoma"/>
              </a:rPr>
              <a:t>Пер</a:t>
            </a:r>
            <a:r>
              <a:rPr sz="1100" b="1" spc="45" dirty="0">
                <a:solidFill>
                  <a:srgbClr val="68718D"/>
                </a:solidFill>
                <a:latin typeface="Tahoma"/>
                <a:cs typeface="Tahoma"/>
              </a:rPr>
              <a:t>е</a:t>
            </a:r>
            <a:r>
              <a:rPr sz="1100" b="1" spc="50" dirty="0">
                <a:solidFill>
                  <a:srgbClr val="68718D"/>
                </a:solidFill>
                <a:latin typeface="Tahoma"/>
                <a:cs typeface="Tahoma"/>
              </a:rPr>
              <a:t>д</a:t>
            </a:r>
            <a:r>
              <a:rPr sz="1100" b="1" spc="5" dirty="0">
                <a:solidFill>
                  <a:srgbClr val="68718D"/>
                </a:solidFill>
                <a:latin typeface="Tahoma"/>
                <a:cs typeface="Tahoma"/>
              </a:rPr>
              <a:t>а</a:t>
            </a:r>
            <a:r>
              <a:rPr sz="1100" b="1" spc="10" dirty="0">
                <a:solidFill>
                  <a:srgbClr val="68718D"/>
                </a:solidFill>
                <a:latin typeface="Tahoma"/>
                <a:cs typeface="Tahoma"/>
              </a:rPr>
              <a:t>т</a:t>
            </a:r>
            <a:r>
              <a:rPr sz="1100" b="1" spc="35" dirty="0">
                <a:solidFill>
                  <a:srgbClr val="68718D"/>
                </a:solidFill>
                <a:latin typeface="Tahoma"/>
                <a:cs typeface="Tahoma"/>
              </a:rPr>
              <a:t>ь</a:t>
            </a:r>
            <a:r>
              <a:rPr sz="1100" b="1" spc="-55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1100" spc="-150" dirty="0">
                <a:solidFill>
                  <a:srgbClr val="242830"/>
                </a:solidFill>
                <a:latin typeface="Verdana"/>
                <a:cs typeface="Verdana"/>
              </a:rPr>
              <a:t>–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подт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вер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100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пе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100" spc="-15" dirty="0">
                <a:solidFill>
                  <a:srgbClr val="242830"/>
                </a:solidFill>
                <a:latin typeface="Verdana"/>
                <a:cs typeface="Verdana"/>
              </a:rPr>
              <a:t>ачу  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за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женн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100" spc="-75" dirty="0">
                <a:solidFill>
                  <a:srgbClr val="242830"/>
                </a:solidFill>
                <a:latin typeface="Verdana"/>
                <a:cs typeface="Verdana"/>
              </a:rPr>
              <a:t>х</a:t>
            </a:r>
            <a:r>
              <a:rPr sz="1100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14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70" dirty="0">
                <a:solidFill>
                  <a:srgbClr val="242830"/>
                </a:solidFill>
                <a:latin typeface="Verdana"/>
                <a:cs typeface="Verdana"/>
              </a:rPr>
              <a:t>ЦО</a:t>
            </a:r>
            <a:r>
              <a:rPr sz="1100" spc="8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-9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по</a:t>
            </a:r>
            <a:r>
              <a:rPr sz="1100" b="1" spc="-1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к</a:t>
            </a:r>
            <a:r>
              <a:rPr sz="1100" b="1" spc="5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100" b="1" spc="55" dirty="0">
                <a:solidFill>
                  <a:srgbClr val="7C88AC"/>
                </a:solidFill>
                <a:latin typeface="Tahoma"/>
                <a:cs typeface="Tahoma"/>
              </a:rPr>
              <a:t>ж</a:t>
            </a:r>
            <a:r>
              <a:rPr sz="1100" b="1" spc="30" dirty="0">
                <a:solidFill>
                  <a:srgbClr val="7C88AC"/>
                </a:solidFill>
                <a:latin typeface="Tahoma"/>
                <a:cs typeface="Tahoma"/>
              </a:rPr>
              <a:t>д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ому  </a:t>
            </a:r>
            <a:r>
              <a:rPr sz="1100" b="1" spc="50" dirty="0">
                <a:solidFill>
                  <a:srgbClr val="7C88AC"/>
                </a:solidFill>
                <a:latin typeface="Tahoma"/>
                <a:cs typeface="Tahoma"/>
              </a:rPr>
              <a:t>предмету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652770" y="1373124"/>
            <a:ext cx="3288665" cy="1504315"/>
            <a:chOff x="5652770" y="1373124"/>
            <a:chExt cx="3288665" cy="1504315"/>
          </a:xfrm>
        </p:grpSpPr>
        <p:sp>
          <p:nvSpPr>
            <p:cNvPr id="43" name="object 43"/>
            <p:cNvSpPr/>
            <p:nvPr/>
          </p:nvSpPr>
          <p:spPr>
            <a:xfrm>
              <a:off x="5665470" y="1966722"/>
              <a:ext cx="975360" cy="897890"/>
            </a:xfrm>
            <a:custGeom>
              <a:avLst/>
              <a:gdLst/>
              <a:ahLst/>
              <a:cxnLst/>
              <a:rect l="l" t="t" r="r" b="b"/>
              <a:pathLst>
                <a:path w="975359" h="897889">
                  <a:moveTo>
                    <a:pt x="0" y="897636"/>
                  </a:moveTo>
                  <a:lnTo>
                    <a:pt x="975359" y="897636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897636"/>
                  </a:lnTo>
                  <a:close/>
                </a:path>
              </a:pathLst>
            </a:custGeom>
            <a:ln w="25399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81216" y="1382255"/>
              <a:ext cx="2260092" cy="11521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43572" y="1373124"/>
              <a:ext cx="1648968" cy="12131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40524" y="1409700"/>
              <a:ext cx="1658112" cy="106222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729222" y="1524127"/>
              <a:ext cx="443865" cy="3175"/>
            </a:xfrm>
            <a:custGeom>
              <a:avLst/>
              <a:gdLst/>
              <a:ahLst/>
              <a:cxnLst/>
              <a:rect l="l" t="t" r="r" b="b"/>
              <a:pathLst>
                <a:path w="443865" h="3175">
                  <a:moveTo>
                    <a:pt x="443356" y="0"/>
                  </a:moveTo>
                  <a:lnTo>
                    <a:pt x="0" y="3048"/>
                  </a:lnTo>
                </a:path>
              </a:pathLst>
            </a:custGeom>
            <a:ln w="9524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240523" y="1409700"/>
            <a:ext cx="1658620" cy="106235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29539" marR="121285" algn="ctr">
              <a:lnSpc>
                <a:spcPct val="100000"/>
              </a:lnSpc>
              <a:spcBef>
                <a:spcPts val="170"/>
              </a:spcBef>
            </a:pP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Для</a:t>
            </a:r>
            <a:r>
              <a:rPr sz="1100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за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з</a:t>
            </a:r>
            <a:r>
              <a:rPr sz="1100" spc="-1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и 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с 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рез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spc="-10" dirty="0">
                <a:solidFill>
                  <a:srgbClr val="242830"/>
                </a:solidFill>
                <a:latin typeface="Verdana"/>
                <a:cs typeface="Verdana"/>
              </a:rPr>
              <a:t>ль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ЭМ  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необходимо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подтверждение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ено</a:t>
            </a:r>
            <a:r>
              <a:rPr sz="1100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члена</a:t>
            </a:r>
            <a:r>
              <a:rPr sz="1100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ЭК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38416" y="1057147"/>
            <a:ext cx="778675" cy="660780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8799576" y="4825790"/>
            <a:ext cx="278130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spc="80" dirty="0">
                <a:solidFill>
                  <a:srgbClr val="68718D"/>
                </a:solidFill>
                <a:latin typeface="Tahoma"/>
                <a:cs typeface="Tahoma"/>
              </a:rPr>
              <a:t>12</a:t>
            </a:fld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87" y="422148"/>
            <a:ext cx="6630924" cy="39593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6254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solidFill>
                  <a:srgbClr val="68718D"/>
                </a:solidFill>
              </a:rPr>
              <a:t>Проведение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экзамена.</a:t>
            </a:r>
            <a:r>
              <a:rPr sz="2000" spc="-55" dirty="0">
                <a:solidFill>
                  <a:srgbClr val="68718D"/>
                </a:solidFill>
              </a:rPr>
              <a:t> </a:t>
            </a:r>
            <a:r>
              <a:rPr sz="2000" spc="75" dirty="0">
                <a:solidFill>
                  <a:srgbClr val="68718D"/>
                </a:solidFill>
              </a:rPr>
              <a:t>Передача</a:t>
            </a:r>
            <a:r>
              <a:rPr sz="2000" spc="-45" dirty="0">
                <a:solidFill>
                  <a:srgbClr val="68718D"/>
                </a:solidFill>
              </a:rPr>
              <a:t> </a:t>
            </a:r>
            <a:r>
              <a:rPr sz="2000" spc="120" dirty="0">
                <a:solidFill>
                  <a:srgbClr val="68718D"/>
                </a:solidFill>
              </a:rPr>
              <a:t>ЭМ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30" dirty="0">
                <a:solidFill>
                  <a:srgbClr val="68718D"/>
                </a:solidFill>
              </a:rPr>
              <a:t>в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125" dirty="0">
                <a:solidFill>
                  <a:srgbClr val="68718D"/>
                </a:solidFill>
              </a:rPr>
              <a:t>РЦОИ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5652770" y="382473"/>
            <a:ext cx="3425825" cy="1383665"/>
            <a:chOff x="5652770" y="382473"/>
            <a:chExt cx="3425825" cy="1383665"/>
          </a:xfrm>
        </p:grpSpPr>
        <p:sp>
          <p:nvSpPr>
            <p:cNvPr id="9" name="object 9"/>
            <p:cNvSpPr/>
            <p:nvPr/>
          </p:nvSpPr>
          <p:spPr>
            <a:xfrm>
              <a:off x="5665470" y="1436370"/>
              <a:ext cx="975360" cy="317500"/>
            </a:xfrm>
            <a:custGeom>
              <a:avLst/>
              <a:gdLst/>
              <a:ahLst/>
              <a:cxnLst/>
              <a:rect l="l" t="t" r="r" b="b"/>
              <a:pathLst>
                <a:path w="975359" h="317500">
                  <a:moveTo>
                    <a:pt x="0" y="316991"/>
                  </a:moveTo>
                  <a:lnTo>
                    <a:pt x="975359" y="316991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316991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140" y="382473"/>
              <a:ext cx="3386327" cy="3658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6712" y="387134"/>
              <a:ext cx="3070860" cy="4007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9384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242830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-305" dirty="0">
                <a:solidFill>
                  <a:srgbClr val="242830"/>
                </a:solidFill>
                <a:latin typeface="Tahoma"/>
                <a:cs typeface="Tahoma"/>
              </a:rPr>
              <a:t>1</a:t>
            </a:r>
            <a:r>
              <a:rPr sz="1200" b="1" spc="-65" dirty="0">
                <a:solidFill>
                  <a:srgbClr val="242830"/>
                </a:solidFill>
                <a:latin typeface="Tahoma"/>
                <a:cs typeface="Tahoma"/>
              </a:rPr>
              <a:t>.</a:t>
            </a:r>
            <a:r>
              <a:rPr sz="1200" b="1" spc="-1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242830"/>
                </a:solidFill>
                <a:latin typeface="Tahoma"/>
                <a:cs typeface="Tahoma"/>
              </a:rPr>
              <a:t>З</a:t>
            </a:r>
            <a:r>
              <a:rPr sz="1200" b="1" dirty="0">
                <a:solidFill>
                  <a:srgbClr val="242830"/>
                </a:solidFill>
                <a:latin typeface="Tahoma"/>
                <a:cs typeface="Tahoma"/>
              </a:rPr>
              <a:t>а</a:t>
            </a:r>
            <a:r>
              <a:rPr sz="1200" b="1" spc="10" dirty="0">
                <a:solidFill>
                  <a:srgbClr val="242830"/>
                </a:solidFill>
                <a:latin typeface="Tahoma"/>
                <a:cs typeface="Tahoma"/>
              </a:rPr>
              <a:t>г</a:t>
            </a:r>
            <a:r>
              <a:rPr sz="1200" b="1" spc="70" dirty="0">
                <a:solidFill>
                  <a:srgbClr val="242830"/>
                </a:solidFill>
                <a:latin typeface="Tahoma"/>
                <a:cs typeface="Tahoma"/>
              </a:rPr>
              <a:t>р</a:t>
            </a:r>
            <a:r>
              <a:rPr sz="1200" b="1" spc="40" dirty="0">
                <a:solidFill>
                  <a:srgbClr val="242830"/>
                </a:solidFill>
                <a:latin typeface="Tahoma"/>
                <a:cs typeface="Tahoma"/>
              </a:rPr>
              <a:t>узит</a:t>
            </a:r>
            <a:r>
              <a:rPr sz="1200" b="1" spc="35" dirty="0">
                <a:solidFill>
                  <a:srgbClr val="242830"/>
                </a:solidFill>
                <a:latin typeface="Tahoma"/>
                <a:cs typeface="Tahoma"/>
              </a:rPr>
              <a:t>ь</a:t>
            </a:r>
            <a:r>
              <a:rPr sz="1200" b="1" spc="-1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242830"/>
                </a:solidFill>
                <a:latin typeface="Tahoma"/>
                <a:cs typeface="Tahoma"/>
              </a:rPr>
              <a:t>па</a:t>
            </a:r>
            <a:r>
              <a:rPr sz="1200" b="1" spc="25" dirty="0">
                <a:solidFill>
                  <a:srgbClr val="242830"/>
                </a:solidFill>
                <a:latin typeface="Tahoma"/>
                <a:cs typeface="Tahoma"/>
              </a:rPr>
              <a:t>к</a:t>
            </a:r>
            <a:r>
              <a:rPr sz="1200" b="1" spc="30" dirty="0">
                <a:solidFill>
                  <a:srgbClr val="242830"/>
                </a:solidFill>
                <a:latin typeface="Tahoma"/>
                <a:cs typeface="Tahoma"/>
              </a:rPr>
              <a:t>еты</a:t>
            </a:r>
            <a:r>
              <a:rPr sz="1200" b="1" spc="-5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r>
              <a:rPr sz="1200" spc="1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200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85" dirty="0">
                <a:solidFill>
                  <a:srgbClr val="242830"/>
                </a:solidFill>
                <a:latin typeface="Verdana"/>
                <a:cs typeface="Verdana"/>
              </a:rPr>
              <a:t>ПП</a:t>
            </a:r>
            <a:r>
              <a:rPr sz="1200" spc="5" dirty="0">
                <a:solidFill>
                  <a:srgbClr val="242830"/>
                </a:solidFill>
                <a:latin typeface="Verdana"/>
                <a:cs typeface="Verdana"/>
              </a:rPr>
              <a:t>Э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54368" y="781812"/>
            <a:ext cx="2318385" cy="2051685"/>
            <a:chOff x="6754368" y="781812"/>
            <a:chExt cx="2318385" cy="205168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54368" y="781812"/>
              <a:ext cx="2318004" cy="20284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58940" y="786384"/>
              <a:ext cx="2119883" cy="20467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01612" y="809244"/>
              <a:ext cx="2228088" cy="193852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801611" y="809244"/>
            <a:ext cx="2592324" cy="1885773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678815">
              <a:lnSpc>
                <a:spcPct val="100000"/>
              </a:lnSpc>
              <a:spcBef>
                <a:spcPts val="305"/>
              </a:spcBef>
            </a:pPr>
            <a:r>
              <a:rPr sz="1200" b="1" spc="8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ве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ки</a:t>
            </a:r>
            <a:r>
              <a:rPr sz="12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-70" dirty="0">
                <a:solidFill>
                  <a:srgbClr val="242830"/>
                </a:solidFill>
                <a:latin typeface="Verdana"/>
                <a:cs typeface="Verdana"/>
              </a:rPr>
              <a:t>ф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йло</a:t>
            </a:r>
            <a:r>
              <a:rPr sz="1200" b="1" spc="10" dirty="0">
                <a:solidFill>
                  <a:srgbClr val="242830"/>
                </a:solidFill>
                <a:latin typeface="Verdana"/>
                <a:cs typeface="Verdana"/>
              </a:rPr>
              <a:t>в  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пакетов</a:t>
            </a:r>
            <a:endParaRPr sz="1200" b="1" dirty="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b="1" spc="45" dirty="0">
                <a:solidFill>
                  <a:srgbClr val="242830"/>
                </a:solidFill>
                <a:latin typeface="Verdana"/>
                <a:cs typeface="Verdana"/>
              </a:rPr>
              <a:t>Формат</a:t>
            </a:r>
            <a:endParaRPr sz="1200" b="1" dirty="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Размер</a:t>
            </a:r>
            <a:endParaRPr sz="1200" b="1" dirty="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Реквизиты</a:t>
            </a:r>
            <a:endParaRPr sz="1200" b="1" dirty="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b="1" spc="8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вто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4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2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едача</a:t>
            </a:r>
            <a:endParaRPr sz="1200" b="1" dirty="0">
              <a:latin typeface="Verdana"/>
              <a:cs typeface="Verdana"/>
            </a:endParaRPr>
          </a:p>
          <a:p>
            <a:pPr marL="273050" marR="359410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b="1" spc="8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40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ж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ен</a:t>
            </a:r>
            <a:r>
              <a:rPr sz="1200" b="1" spc="40" dirty="0">
                <a:solidFill>
                  <a:srgbClr val="242830"/>
                </a:solidFill>
                <a:latin typeface="Verdana"/>
                <a:cs typeface="Verdana"/>
              </a:rPr>
              <a:t>ие</a:t>
            </a:r>
            <a:r>
              <a:rPr sz="12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10" dirty="0">
                <a:solidFill>
                  <a:srgbClr val="242830"/>
                </a:solidFill>
                <a:latin typeface="Verdana"/>
                <a:cs typeface="Verdana"/>
              </a:rPr>
              <a:t>в 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40" dirty="0">
                <a:solidFill>
                  <a:srgbClr val="242830"/>
                </a:solidFill>
                <a:latin typeface="Verdana"/>
                <a:cs typeface="Verdana"/>
              </a:rPr>
              <a:t>ц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ес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се</a:t>
            </a:r>
            <a:r>
              <a:rPr sz="12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едачи</a:t>
            </a:r>
            <a:endParaRPr sz="1200" b="1" dirty="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b="1" spc="6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уди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тор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ия</a:t>
            </a:r>
            <a:r>
              <a:rPr sz="1200" b="1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ж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endParaRPr sz="1200" b="1" dirty="0">
              <a:latin typeface="Verdana"/>
              <a:cs typeface="Verdana"/>
            </a:endParaRPr>
          </a:p>
          <a:p>
            <a:pPr marL="273050">
              <a:lnSpc>
                <a:spcPct val="100000"/>
              </a:lnSpc>
            </a:pP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передана</a:t>
            </a:r>
            <a:endParaRPr sz="1200" b="1" dirty="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41103" y="1922907"/>
            <a:ext cx="5784215" cy="2934970"/>
            <a:chOff x="3241103" y="1922907"/>
            <a:chExt cx="5784215" cy="293497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0692" y="1932432"/>
              <a:ext cx="3334511" cy="29154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245866" y="1927669"/>
              <a:ext cx="3344545" cy="2925445"/>
            </a:xfrm>
            <a:custGeom>
              <a:avLst/>
              <a:gdLst/>
              <a:ahLst/>
              <a:cxnLst/>
              <a:rect l="l" t="t" r="r" b="b"/>
              <a:pathLst>
                <a:path w="3344545" h="2925445">
                  <a:moveTo>
                    <a:pt x="0" y="2924937"/>
                  </a:moveTo>
                  <a:lnTo>
                    <a:pt x="3344036" y="2924937"/>
                  </a:lnTo>
                  <a:lnTo>
                    <a:pt x="3344036" y="0"/>
                  </a:lnTo>
                  <a:lnTo>
                    <a:pt x="0" y="0"/>
                  </a:lnTo>
                  <a:lnTo>
                    <a:pt x="0" y="2924937"/>
                  </a:lnTo>
                  <a:close/>
                </a:path>
              </a:pathLst>
            </a:custGeom>
            <a:ln w="9525">
              <a:solidFill>
                <a:srgbClr val="687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79470" y="3304794"/>
              <a:ext cx="3030220" cy="1417320"/>
            </a:xfrm>
            <a:custGeom>
              <a:avLst/>
              <a:gdLst/>
              <a:ahLst/>
              <a:cxnLst/>
              <a:rect l="l" t="t" r="r" b="b"/>
              <a:pathLst>
                <a:path w="3030220" h="1417320">
                  <a:moveTo>
                    <a:pt x="0" y="1417319"/>
                  </a:moveTo>
                  <a:lnTo>
                    <a:pt x="694944" y="1417319"/>
                  </a:lnTo>
                  <a:lnTo>
                    <a:pt x="694944" y="1152143"/>
                  </a:lnTo>
                  <a:lnTo>
                    <a:pt x="0" y="1152143"/>
                  </a:lnTo>
                  <a:lnTo>
                    <a:pt x="0" y="1417319"/>
                  </a:lnTo>
                  <a:close/>
                </a:path>
                <a:path w="3030220" h="1417320">
                  <a:moveTo>
                    <a:pt x="1008888" y="385571"/>
                  </a:moveTo>
                  <a:lnTo>
                    <a:pt x="1383791" y="385571"/>
                  </a:lnTo>
                  <a:lnTo>
                    <a:pt x="1383791" y="277367"/>
                  </a:lnTo>
                  <a:lnTo>
                    <a:pt x="1008888" y="277367"/>
                  </a:lnTo>
                  <a:lnTo>
                    <a:pt x="1008888" y="385571"/>
                  </a:lnTo>
                  <a:close/>
                </a:path>
                <a:path w="3030220" h="1417320">
                  <a:moveTo>
                    <a:pt x="2880359" y="124967"/>
                  </a:moveTo>
                  <a:lnTo>
                    <a:pt x="3029711" y="124967"/>
                  </a:lnTo>
                  <a:lnTo>
                    <a:pt x="3029711" y="0"/>
                  </a:lnTo>
                  <a:lnTo>
                    <a:pt x="2880359" y="0"/>
                  </a:lnTo>
                  <a:lnTo>
                    <a:pt x="2880359" y="124967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1163" y="3456432"/>
              <a:ext cx="4283964" cy="42820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0483" y="3421380"/>
              <a:ext cx="1964435" cy="5410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90944" y="3483864"/>
              <a:ext cx="2191511" cy="33832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788535" y="3483864"/>
              <a:ext cx="4194175" cy="338455"/>
            </a:xfrm>
            <a:custGeom>
              <a:avLst/>
              <a:gdLst/>
              <a:ahLst/>
              <a:cxnLst/>
              <a:rect l="l" t="t" r="r" b="b"/>
              <a:pathLst>
                <a:path w="4194175" h="338454">
                  <a:moveTo>
                    <a:pt x="2002409" y="338328"/>
                  </a:moveTo>
                  <a:lnTo>
                    <a:pt x="4193920" y="338328"/>
                  </a:lnTo>
                  <a:lnTo>
                    <a:pt x="4193920" y="0"/>
                  </a:lnTo>
                  <a:lnTo>
                    <a:pt x="2002409" y="0"/>
                  </a:lnTo>
                  <a:lnTo>
                    <a:pt x="2002409" y="338328"/>
                  </a:lnTo>
                  <a:close/>
                </a:path>
                <a:path w="4194175" h="338454">
                  <a:moveTo>
                    <a:pt x="1955291" y="168021"/>
                  </a:moveTo>
                  <a:lnTo>
                    <a:pt x="0" y="152654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036054" y="3466338"/>
            <a:ext cx="196443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marR="5080" indent="-54737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242830"/>
                </a:solidFill>
                <a:latin typeface="Verdana"/>
                <a:cs typeface="Verdana"/>
              </a:rPr>
              <a:t>Прос</a:t>
            </a:r>
            <a:r>
              <a:rPr sz="1100" b="1" spc="80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ре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пр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чи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ны 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ошибки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23659" y="2988538"/>
            <a:ext cx="2592705" cy="541655"/>
            <a:chOff x="6423659" y="2988538"/>
            <a:chExt cx="2592705" cy="541655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23659" y="3023654"/>
              <a:ext cx="2592324" cy="42820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4575" y="2988538"/>
              <a:ext cx="1993392" cy="54104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81799" y="3051047"/>
              <a:ext cx="2191511" cy="33832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70903" y="3333876"/>
              <a:ext cx="273050" cy="2540"/>
            </a:xfrm>
            <a:custGeom>
              <a:avLst/>
              <a:gdLst/>
              <a:ahLst/>
              <a:cxnLst/>
              <a:rect l="l" t="t" r="r" b="b"/>
              <a:pathLst>
                <a:path w="273050" h="2539">
                  <a:moveTo>
                    <a:pt x="272923" y="254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781800" y="3051048"/>
            <a:ext cx="2192020" cy="33845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85"/>
              </a:lnSpc>
            </a:pPr>
            <a:r>
              <a:rPr sz="1100" b="1" spc="70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да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не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рр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ый</a:t>
            </a:r>
            <a:endParaRPr sz="1100" b="1" dirty="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файл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052315" y="4402835"/>
            <a:ext cx="4963795" cy="541655"/>
            <a:chOff x="4052315" y="4402835"/>
            <a:chExt cx="4963795" cy="541655"/>
          </a:xfrm>
        </p:grpSpPr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52315" y="4437887"/>
              <a:ext cx="4963668" cy="42820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06767" y="4402835"/>
              <a:ext cx="1976627" cy="54104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90943" y="4465319"/>
              <a:ext cx="2182368" cy="33832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100067" y="4675670"/>
              <a:ext cx="2649855" cy="9525"/>
            </a:xfrm>
            <a:custGeom>
              <a:avLst/>
              <a:gdLst/>
              <a:ahLst/>
              <a:cxnLst/>
              <a:rect l="l" t="t" r="r" b="b"/>
              <a:pathLst>
                <a:path w="2649854" h="9525">
                  <a:moveTo>
                    <a:pt x="2649728" y="0"/>
                  </a:moveTo>
                  <a:lnTo>
                    <a:pt x="0" y="9347"/>
                  </a:lnTo>
                </a:path>
              </a:pathLst>
            </a:custGeom>
            <a:ln w="9524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790943" y="4465320"/>
            <a:ext cx="2505457" cy="334707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361950" marR="234950" indent="-119380">
              <a:lnSpc>
                <a:spcPts val="1320"/>
              </a:lnSpc>
              <a:spcBef>
                <a:spcPts val="10"/>
              </a:spcBef>
            </a:pPr>
            <a:r>
              <a:rPr sz="1100" b="1" spc="6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вердит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перед</a:t>
            </a:r>
            <a:r>
              <a:rPr sz="11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чу  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рре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ны</a:t>
            </a:r>
            <a:r>
              <a:rPr sz="1100" b="1" spc="-75" dirty="0">
                <a:solidFill>
                  <a:srgbClr val="242830"/>
                </a:solidFill>
                <a:latin typeface="Verdana"/>
                <a:cs typeface="Verdana"/>
              </a:rPr>
              <a:t>х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фай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endParaRPr sz="1100" b="1" dirty="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99576" y="4825790"/>
            <a:ext cx="278130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spc="80" dirty="0">
                <a:solidFill>
                  <a:srgbClr val="68718D"/>
                </a:solidFill>
                <a:latin typeface="Tahoma"/>
                <a:cs typeface="Tahoma"/>
              </a:rPr>
              <a:t>13</a:t>
            </a:fld>
            <a:endParaRPr sz="13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1450" y="4478273"/>
            <a:ext cx="2978150" cy="462280"/>
          </a:xfrm>
          <a:prstGeom prst="rect">
            <a:avLst/>
          </a:prstGeom>
          <a:solidFill>
            <a:srgbClr val="718BD7"/>
          </a:solidFill>
          <a:ln w="25400">
            <a:solidFill>
              <a:srgbClr val="52649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Загр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уж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ке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ре</a:t>
            </a:r>
            <a:r>
              <a:rPr sz="1200" spc="70" dirty="0">
                <a:solidFill>
                  <a:srgbClr val="FFFFFF"/>
                </a:solidFill>
                <a:latin typeface="Verdana"/>
                <a:cs typeface="Verdana"/>
              </a:rPr>
              <a:t>дм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дн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200" spc="55" dirty="0">
                <a:solidFill>
                  <a:srgbClr val="FFFFFF"/>
                </a:solidFill>
                <a:latin typeface="Verdana"/>
                <a:cs typeface="Verdana"/>
              </a:rPr>
              <a:t>еме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тре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бу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ет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ся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61162" y="412559"/>
            <a:ext cx="6962775" cy="3675379"/>
            <a:chOff x="161162" y="412559"/>
            <a:chExt cx="6962775" cy="367537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" y="422148"/>
              <a:ext cx="3334512" cy="29154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5925" y="417322"/>
              <a:ext cx="3344545" cy="2925445"/>
            </a:xfrm>
            <a:custGeom>
              <a:avLst/>
              <a:gdLst/>
              <a:ahLst/>
              <a:cxnLst/>
              <a:rect l="l" t="t" r="r" b="b"/>
              <a:pathLst>
                <a:path w="3344545" h="2925445">
                  <a:moveTo>
                    <a:pt x="0" y="2924936"/>
                  </a:moveTo>
                  <a:lnTo>
                    <a:pt x="3344037" y="2924936"/>
                  </a:lnTo>
                  <a:lnTo>
                    <a:pt x="3344037" y="0"/>
                  </a:lnTo>
                  <a:lnTo>
                    <a:pt x="0" y="0"/>
                  </a:lnTo>
                  <a:lnTo>
                    <a:pt x="0" y="2924936"/>
                  </a:lnTo>
                  <a:close/>
                </a:path>
              </a:pathLst>
            </a:custGeom>
            <a:ln w="9525">
              <a:solidFill>
                <a:srgbClr val="687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1008" y="912876"/>
              <a:ext cx="4383024" cy="316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6308" y="908113"/>
              <a:ext cx="4392930" cy="3175000"/>
            </a:xfrm>
            <a:custGeom>
              <a:avLst/>
              <a:gdLst/>
              <a:ahLst/>
              <a:cxnLst/>
              <a:rect l="l" t="t" r="r" b="b"/>
              <a:pathLst>
                <a:path w="4392930" h="3175000">
                  <a:moveTo>
                    <a:pt x="0" y="3174873"/>
                  </a:moveTo>
                  <a:lnTo>
                    <a:pt x="4392549" y="3174873"/>
                  </a:lnTo>
                  <a:lnTo>
                    <a:pt x="4392549" y="0"/>
                  </a:lnTo>
                  <a:lnTo>
                    <a:pt x="0" y="0"/>
                  </a:lnTo>
                  <a:lnTo>
                    <a:pt x="0" y="3174873"/>
                  </a:lnTo>
                  <a:close/>
                </a:path>
              </a:pathLst>
            </a:custGeom>
            <a:ln w="9525">
              <a:solidFill>
                <a:srgbClr val="687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6254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solidFill>
                  <a:srgbClr val="68718D"/>
                </a:solidFill>
              </a:rPr>
              <a:t>Проведение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экзамена.</a:t>
            </a:r>
            <a:r>
              <a:rPr sz="2000" spc="-55" dirty="0">
                <a:solidFill>
                  <a:srgbClr val="68718D"/>
                </a:solidFill>
              </a:rPr>
              <a:t> </a:t>
            </a:r>
            <a:r>
              <a:rPr sz="2000" spc="75" dirty="0">
                <a:solidFill>
                  <a:srgbClr val="68718D"/>
                </a:solidFill>
              </a:rPr>
              <a:t>Передача</a:t>
            </a:r>
            <a:r>
              <a:rPr sz="2000" spc="-45" dirty="0">
                <a:solidFill>
                  <a:srgbClr val="68718D"/>
                </a:solidFill>
              </a:rPr>
              <a:t> </a:t>
            </a:r>
            <a:r>
              <a:rPr sz="2000" spc="120" dirty="0">
                <a:solidFill>
                  <a:srgbClr val="68718D"/>
                </a:solidFill>
              </a:rPr>
              <a:t>ЭМ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30" dirty="0">
                <a:solidFill>
                  <a:srgbClr val="68718D"/>
                </a:solidFill>
              </a:rPr>
              <a:t>в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125" dirty="0">
                <a:solidFill>
                  <a:srgbClr val="68718D"/>
                </a:solidFill>
              </a:rPr>
              <a:t>РЦОИ</a:t>
            </a:r>
            <a:endParaRPr sz="2000"/>
          </a:p>
        </p:txBody>
      </p:sp>
      <p:grpSp>
        <p:nvGrpSpPr>
          <p:cNvPr id="12" name="object 12"/>
          <p:cNvGrpSpPr/>
          <p:nvPr/>
        </p:nvGrpSpPr>
        <p:grpSpPr>
          <a:xfrm>
            <a:off x="2882138" y="382473"/>
            <a:ext cx="6196330" cy="3515995"/>
            <a:chOff x="2882138" y="382473"/>
            <a:chExt cx="6196330" cy="3515995"/>
          </a:xfrm>
        </p:grpSpPr>
        <p:sp>
          <p:nvSpPr>
            <p:cNvPr id="13" name="object 13"/>
            <p:cNvSpPr/>
            <p:nvPr/>
          </p:nvSpPr>
          <p:spPr>
            <a:xfrm>
              <a:off x="2894838" y="3568445"/>
              <a:ext cx="786765" cy="317500"/>
            </a:xfrm>
            <a:custGeom>
              <a:avLst/>
              <a:gdLst/>
              <a:ahLst/>
              <a:cxnLst/>
              <a:rect l="l" t="t" r="r" b="b"/>
              <a:pathLst>
                <a:path w="786764" h="317500">
                  <a:moveTo>
                    <a:pt x="0" y="316991"/>
                  </a:moveTo>
                  <a:lnTo>
                    <a:pt x="786384" y="316991"/>
                  </a:lnTo>
                  <a:lnTo>
                    <a:pt x="786384" y="0"/>
                  </a:lnTo>
                  <a:lnTo>
                    <a:pt x="0" y="0"/>
                  </a:lnTo>
                  <a:lnTo>
                    <a:pt x="0" y="316991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2139" y="382473"/>
              <a:ext cx="3386327" cy="3658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6711" y="387134"/>
              <a:ext cx="3070860" cy="4007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9383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242830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-305" dirty="0">
                <a:solidFill>
                  <a:srgbClr val="242830"/>
                </a:solidFill>
                <a:latin typeface="Tahoma"/>
                <a:cs typeface="Tahoma"/>
              </a:rPr>
              <a:t>1</a:t>
            </a:r>
            <a:r>
              <a:rPr sz="1200" b="1" spc="-65" dirty="0">
                <a:solidFill>
                  <a:srgbClr val="242830"/>
                </a:solidFill>
                <a:latin typeface="Tahoma"/>
                <a:cs typeface="Tahoma"/>
              </a:rPr>
              <a:t>.</a:t>
            </a:r>
            <a:r>
              <a:rPr sz="1200" b="1" spc="-1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242830"/>
                </a:solidFill>
                <a:latin typeface="Tahoma"/>
                <a:cs typeface="Tahoma"/>
              </a:rPr>
              <a:t>З</a:t>
            </a:r>
            <a:r>
              <a:rPr sz="1200" b="1" dirty="0">
                <a:solidFill>
                  <a:srgbClr val="242830"/>
                </a:solidFill>
                <a:latin typeface="Tahoma"/>
                <a:cs typeface="Tahoma"/>
              </a:rPr>
              <a:t>а</a:t>
            </a:r>
            <a:r>
              <a:rPr sz="1200" b="1" spc="10" dirty="0">
                <a:solidFill>
                  <a:srgbClr val="242830"/>
                </a:solidFill>
                <a:latin typeface="Tahoma"/>
                <a:cs typeface="Tahoma"/>
              </a:rPr>
              <a:t>г</a:t>
            </a:r>
            <a:r>
              <a:rPr sz="1200" b="1" spc="70" dirty="0">
                <a:solidFill>
                  <a:srgbClr val="242830"/>
                </a:solidFill>
                <a:latin typeface="Tahoma"/>
                <a:cs typeface="Tahoma"/>
              </a:rPr>
              <a:t>р</a:t>
            </a:r>
            <a:r>
              <a:rPr sz="1200" b="1" spc="40" dirty="0">
                <a:solidFill>
                  <a:srgbClr val="242830"/>
                </a:solidFill>
                <a:latin typeface="Tahoma"/>
                <a:cs typeface="Tahoma"/>
              </a:rPr>
              <a:t>узит</a:t>
            </a:r>
            <a:r>
              <a:rPr sz="1200" b="1" spc="35" dirty="0">
                <a:solidFill>
                  <a:srgbClr val="242830"/>
                </a:solidFill>
                <a:latin typeface="Tahoma"/>
                <a:cs typeface="Tahoma"/>
              </a:rPr>
              <a:t>ь</a:t>
            </a:r>
            <a:r>
              <a:rPr sz="1200" b="1" spc="-1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242830"/>
                </a:solidFill>
                <a:latin typeface="Tahoma"/>
                <a:cs typeface="Tahoma"/>
              </a:rPr>
              <a:t>па</a:t>
            </a:r>
            <a:r>
              <a:rPr sz="1200" b="1" spc="25" dirty="0">
                <a:solidFill>
                  <a:srgbClr val="242830"/>
                </a:solidFill>
                <a:latin typeface="Tahoma"/>
                <a:cs typeface="Tahoma"/>
              </a:rPr>
              <a:t>к</a:t>
            </a:r>
            <a:r>
              <a:rPr sz="1200" b="1" spc="30" dirty="0">
                <a:solidFill>
                  <a:srgbClr val="242830"/>
                </a:solidFill>
                <a:latin typeface="Tahoma"/>
                <a:cs typeface="Tahoma"/>
              </a:rPr>
              <a:t>еты</a:t>
            </a:r>
            <a:r>
              <a:rPr sz="1200" b="1" spc="-5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r>
              <a:rPr sz="1200" spc="1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200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85" dirty="0">
                <a:solidFill>
                  <a:srgbClr val="242830"/>
                </a:solidFill>
                <a:latin typeface="Verdana"/>
                <a:cs typeface="Verdana"/>
              </a:rPr>
              <a:t>ПП</a:t>
            </a:r>
            <a:r>
              <a:rPr sz="1200" spc="5" dirty="0">
                <a:solidFill>
                  <a:srgbClr val="242830"/>
                </a:solidFill>
                <a:latin typeface="Verdana"/>
                <a:cs typeface="Verdana"/>
              </a:rPr>
              <a:t>Э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6765" y="2362454"/>
            <a:ext cx="8792210" cy="2407920"/>
            <a:chOff x="286765" y="2362454"/>
            <a:chExt cx="8792210" cy="2407920"/>
          </a:xfrm>
        </p:grpSpPr>
        <p:sp>
          <p:nvSpPr>
            <p:cNvPr id="19" name="object 19"/>
            <p:cNvSpPr/>
            <p:nvPr/>
          </p:nvSpPr>
          <p:spPr>
            <a:xfrm>
              <a:off x="299465" y="2375154"/>
              <a:ext cx="5218430" cy="963294"/>
            </a:xfrm>
            <a:custGeom>
              <a:avLst/>
              <a:gdLst/>
              <a:ahLst/>
              <a:cxnLst/>
              <a:rect l="l" t="t" r="r" b="b"/>
              <a:pathLst>
                <a:path w="5218430" h="963295">
                  <a:moveTo>
                    <a:pt x="0" y="242316"/>
                  </a:moveTo>
                  <a:lnTo>
                    <a:pt x="2350008" y="242316"/>
                  </a:lnTo>
                  <a:lnTo>
                    <a:pt x="2350008" y="0"/>
                  </a:lnTo>
                  <a:lnTo>
                    <a:pt x="0" y="0"/>
                  </a:lnTo>
                  <a:lnTo>
                    <a:pt x="0" y="242316"/>
                  </a:lnTo>
                  <a:close/>
                </a:path>
                <a:path w="5218430" h="963295">
                  <a:moveTo>
                    <a:pt x="2842260" y="963168"/>
                  </a:moveTo>
                  <a:lnTo>
                    <a:pt x="5218176" y="963168"/>
                  </a:lnTo>
                  <a:lnTo>
                    <a:pt x="5218176" y="682752"/>
                  </a:lnTo>
                  <a:lnTo>
                    <a:pt x="2842260" y="682752"/>
                  </a:lnTo>
                  <a:lnTo>
                    <a:pt x="2842260" y="963168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600" y="3450348"/>
              <a:ext cx="4658867" cy="12908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4171" y="3454895"/>
              <a:ext cx="4632960" cy="13152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6844" y="3477768"/>
              <a:ext cx="4568952" cy="12009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466844" y="3477768"/>
              <a:ext cx="4569460" cy="1201420"/>
            </a:xfrm>
            <a:custGeom>
              <a:avLst/>
              <a:gdLst/>
              <a:ahLst/>
              <a:cxnLst/>
              <a:rect l="l" t="t" r="r" b="b"/>
              <a:pathLst>
                <a:path w="4569459" h="1201420">
                  <a:moveTo>
                    <a:pt x="0" y="1200911"/>
                  </a:moveTo>
                  <a:lnTo>
                    <a:pt x="4568952" y="1200911"/>
                  </a:lnTo>
                  <a:lnTo>
                    <a:pt x="4568952" y="0"/>
                  </a:lnTo>
                  <a:lnTo>
                    <a:pt x="0" y="0"/>
                  </a:lnTo>
                  <a:lnTo>
                    <a:pt x="0" y="1200911"/>
                  </a:lnTo>
                  <a:close/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45584" y="3504691"/>
            <a:ext cx="4356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Если 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материалы аудитории 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были 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уже </a:t>
            </a:r>
            <a:r>
              <a:rPr sz="1200" b="1" spc="-10" dirty="0">
                <a:solidFill>
                  <a:srgbClr val="242830"/>
                </a:solidFill>
                <a:latin typeface="Verdana"/>
                <a:cs typeface="Verdana"/>
              </a:rPr>
              <a:t>загружены, </a:t>
            </a:r>
            <a:r>
              <a:rPr sz="1200" b="1" spc="40" dirty="0">
                <a:solidFill>
                  <a:srgbClr val="242830"/>
                </a:solidFill>
                <a:latin typeface="Verdana"/>
                <a:cs typeface="Verdana"/>
              </a:rPr>
              <a:t>но </a:t>
            </a:r>
            <a:r>
              <a:rPr sz="1200" b="1" spc="-409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еще</a:t>
            </a:r>
            <a:r>
              <a:rPr sz="12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не</a:t>
            </a:r>
            <a:r>
              <a:rPr sz="1200" b="1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переданы</a:t>
            </a:r>
            <a:r>
              <a:rPr sz="12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b="1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РЦОИ,</a:t>
            </a:r>
            <a:r>
              <a:rPr sz="12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то</a:t>
            </a:r>
            <a:r>
              <a:rPr sz="12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необходимо</a:t>
            </a:r>
            <a:r>
              <a:rPr sz="12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определить </a:t>
            </a:r>
            <a:r>
              <a:rPr sz="1200" b="1" spc="-4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ор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ядо</a:t>
            </a:r>
            <a:r>
              <a:rPr sz="1200" b="1" spc="-1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2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40" dirty="0">
                <a:solidFill>
                  <a:srgbClr val="242830"/>
                </a:solidFill>
                <a:latin typeface="Verdana"/>
                <a:cs typeface="Verdana"/>
              </a:rPr>
              <a:t>дей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200" b="1" spc="-3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40" dirty="0">
                <a:solidFill>
                  <a:srgbClr val="242830"/>
                </a:solidFill>
                <a:latin typeface="Verdana"/>
                <a:cs typeface="Verdana"/>
              </a:rPr>
              <a:t>ви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й</a:t>
            </a:r>
            <a:r>
              <a:rPr sz="1200" b="1" spc="-290" dirty="0">
                <a:solidFill>
                  <a:srgbClr val="242830"/>
                </a:solidFill>
                <a:latin typeface="Verdana"/>
                <a:cs typeface="Verdana"/>
              </a:rPr>
              <a:t>:</a:t>
            </a:r>
            <a:endParaRPr sz="1200" b="1" dirty="0">
              <a:latin typeface="Verdana"/>
              <a:cs typeface="Verdana"/>
            </a:endParaRPr>
          </a:p>
          <a:p>
            <a:pPr marL="193675" marR="306705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194310" algn="l"/>
              </a:tabLst>
            </a:pPr>
            <a:r>
              <a:rPr sz="1200" b="1" spc="8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200" b="1" spc="-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ве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ить</a:t>
            </a:r>
            <a:r>
              <a:rPr sz="1200" b="1" spc="-15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з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60" dirty="0">
                <a:solidFill>
                  <a:srgbClr val="242830"/>
                </a:solidFill>
                <a:latin typeface="Verdana"/>
                <a:cs typeface="Verdana"/>
              </a:rPr>
              <a:t>ме</a:t>
            </a:r>
            <a:r>
              <a:rPr sz="1200" b="1" spc="6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200" b="1" spc="-4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2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4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ее</a:t>
            </a:r>
            <a:r>
              <a:rPr sz="12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едан</a:t>
            </a:r>
            <a:r>
              <a:rPr sz="1200" b="1" spc="4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-10" dirty="0">
                <a:solidFill>
                  <a:srgbClr val="242830"/>
                </a:solidFill>
                <a:latin typeface="Verdana"/>
                <a:cs typeface="Verdana"/>
              </a:rPr>
              <a:t>кета  </a:t>
            </a:r>
            <a:r>
              <a:rPr sz="1200" b="1" spc="40" dirty="0">
                <a:solidFill>
                  <a:srgbClr val="242830"/>
                </a:solidFill>
                <a:latin typeface="Verdana"/>
                <a:cs typeface="Verdana"/>
              </a:rPr>
              <a:t>новым</a:t>
            </a:r>
            <a:endParaRPr sz="1200" b="1" dirty="0">
              <a:latin typeface="Verdana"/>
              <a:cs typeface="Verdana"/>
            </a:endParaRPr>
          </a:p>
          <a:p>
            <a:pPr marL="193675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194310" algn="l"/>
              </a:tabLst>
            </a:pP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60" dirty="0">
                <a:solidFill>
                  <a:srgbClr val="242830"/>
                </a:solidFill>
                <a:latin typeface="Verdana"/>
                <a:cs typeface="Verdana"/>
              </a:rPr>
              <a:t>ме</a:t>
            </a:r>
            <a:r>
              <a:rPr sz="1200" b="1" spc="6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ить</a:t>
            </a:r>
            <a:r>
              <a:rPr sz="1200" b="1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-5" dirty="0">
                <a:solidFill>
                  <a:srgbClr val="242830"/>
                </a:solidFill>
                <a:latin typeface="Verdana"/>
                <a:cs typeface="Verdana"/>
              </a:rPr>
              <a:t>едачу</a:t>
            </a:r>
            <a:r>
              <a:rPr sz="12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4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-10" dirty="0">
                <a:solidFill>
                  <a:srgbClr val="242830"/>
                </a:solidFill>
                <a:latin typeface="Verdana"/>
                <a:cs typeface="Verdana"/>
              </a:rPr>
              <a:t>кета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99576" y="4825790"/>
            <a:ext cx="278130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spc="80" dirty="0">
                <a:solidFill>
                  <a:srgbClr val="68718D"/>
                </a:solidFill>
                <a:latin typeface="Tahoma"/>
                <a:cs typeface="Tahoma"/>
              </a:rPr>
              <a:t>14</a:t>
            </a:fld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422148"/>
            <a:ext cx="5759196" cy="383438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6254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solidFill>
                  <a:srgbClr val="68718D"/>
                </a:solidFill>
              </a:rPr>
              <a:t>Проведение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экзамена.</a:t>
            </a:r>
            <a:r>
              <a:rPr sz="2000" spc="-55" dirty="0">
                <a:solidFill>
                  <a:srgbClr val="68718D"/>
                </a:solidFill>
              </a:rPr>
              <a:t> </a:t>
            </a:r>
            <a:r>
              <a:rPr sz="2000" spc="75" dirty="0">
                <a:solidFill>
                  <a:srgbClr val="68718D"/>
                </a:solidFill>
              </a:rPr>
              <a:t>Передача</a:t>
            </a:r>
            <a:r>
              <a:rPr sz="2000" spc="-45" dirty="0">
                <a:solidFill>
                  <a:srgbClr val="68718D"/>
                </a:solidFill>
              </a:rPr>
              <a:t> </a:t>
            </a:r>
            <a:r>
              <a:rPr sz="2000" spc="120" dirty="0">
                <a:solidFill>
                  <a:srgbClr val="68718D"/>
                </a:solidFill>
              </a:rPr>
              <a:t>ЭМ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30" dirty="0">
                <a:solidFill>
                  <a:srgbClr val="68718D"/>
                </a:solidFill>
              </a:rPr>
              <a:t>в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125" dirty="0">
                <a:solidFill>
                  <a:srgbClr val="68718D"/>
                </a:solidFill>
              </a:rPr>
              <a:t>РЦОИ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1754377" y="804659"/>
            <a:ext cx="7308850" cy="1957070"/>
            <a:chOff x="1754377" y="804659"/>
            <a:chExt cx="7308850" cy="1957070"/>
          </a:xfrm>
        </p:grpSpPr>
        <p:sp>
          <p:nvSpPr>
            <p:cNvPr id="9" name="object 9"/>
            <p:cNvSpPr/>
            <p:nvPr/>
          </p:nvSpPr>
          <p:spPr>
            <a:xfrm>
              <a:off x="1767077" y="1614677"/>
              <a:ext cx="745490" cy="1134110"/>
            </a:xfrm>
            <a:custGeom>
              <a:avLst/>
              <a:gdLst/>
              <a:ahLst/>
              <a:cxnLst/>
              <a:rect l="l" t="t" r="r" b="b"/>
              <a:pathLst>
                <a:path w="745489" h="1134110">
                  <a:moveTo>
                    <a:pt x="0" y="1133856"/>
                  </a:moveTo>
                  <a:lnTo>
                    <a:pt x="745236" y="1133856"/>
                  </a:lnTo>
                  <a:lnTo>
                    <a:pt x="745236" y="0"/>
                  </a:lnTo>
                  <a:lnTo>
                    <a:pt x="0" y="0"/>
                  </a:lnTo>
                  <a:lnTo>
                    <a:pt x="0" y="1133856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6248" y="804659"/>
              <a:ext cx="2506979" cy="5517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0819" y="810793"/>
              <a:ext cx="2410968" cy="5836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3492" y="832104"/>
              <a:ext cx="2417063" cy="4617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26357" y="856475"/>
            <a:ext cx="2569463" cy="40844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200" b="1" spc="8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ле</a:t>
            </a:r>
            <a:r>
              <a:rPr sz="12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з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-15" dirty="0">
                <a:solidFill>
                  <a:srgbClr val="242830"/>
                </a:solidFill>
                <a:latin typeface="Verdana"/>
                <a:cs typeface="Verdana"/>
              </a:rPr>
              <a:t>уз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2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кетов</a:t>
            </a:r>
            <a:endParaRPr sz="1200" b="1" dirty="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вы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олн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яе</a:t>
            </a:r>
            <a:r>
              <a:rPr sz="1200" b="1" spc="-3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2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242830"/>
                </a:solidFill>
                <a:latin typeface="Verdana"/>
                <a:cs typeface="Verdana"/>
              </a:rPr>
              <a:t>их</a:t>
            </a:r>
            <a:r>
              <a:rPr sz="12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обр</a:t>
            </a:r>
            <a:r>
              <a:rPr sz="1200" b="1" spc="-2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10" dirty="0">
                <a:solidFill>
                  <a:srgbClr val="242830"/>
                </a:solidFill>
                <a:latin typeface="Verdana"/>
                <a:cs typeface="Verdana"/>
              </a:rPr>
              <a:t>бот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endParaRPr sz="1200" b="1" dirty="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20695" y="1424927"/>
            <a:ext cx="6558280" cy="1213485"/>
            <a:chOff x="2520695" y="1424927"/>
            <a:chExt cx="6558280" cy="121348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0695" y="1424927"/>
              <a:ext cx="6557772" cy="11719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5039" y="1424939"/>
              <a:ext cx="2921508" cy="12131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0092" y="1452371"/>
              <a:ext cx="2965704" cy="108203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68701" y="1870201"/>
              <a:ext cx="3457575" cy="14604"/>
            </a:xfrm>
            <a:custGeom>
              <a:avLst/>
              <a:gdLst/>
              <a:ahLst/>
              <a:cxnLst/>
              <a:rect l="l" t="t" r="r" b="b"/>
              <a:pathLst>
                <a:path w="3457575" h="14605">
                  <a:moveTo>
                    <a:pt x="3457575" y="0"/>
                  </a:moveTo>
                  <a:lnTo>
                    <a:pt x="0" y="14097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88557" y="1473660"/>
            <a:ext cx="3302509" cy="1047082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100" b="1" spc="30" dirty="0">
                <a:solidFill>
                  <a:srgbClr val="718BD7"/>
                </a:solidFill>
                <a:latin typeface="Tahoma"/>
                <a:cs typeface="Tahoma"/>
              </a:rPr>
              <a:t>Полнота</a:t>
            </a:r>
            <a:r>
              <a:rPr sz="1100" b="1" spc="-50" dirty="0">
                <a:solidFill>
                  <a:srgbClr val="718BD7"/>
                </a:solidFill>
                <a:latin typeface="Tahoma"/>
                <a:cs typeface="Tahoma"/>
              </a:rPr>
              <a:t> </a:t>
            </a:r>
            <a:r>
              <a:rPr sz="1100" b="1" spc="45" dirty="0">
                <a:solidFill>
                  <a:srgbClr val="718BD7"/>
                </a:solidFill>
                <a:latin typeface="Tahoma"/>
                <a:cs typeface="Tahoma"/>
              </a:rPr>
              <a:t>передачи</a:t>
            </a:r>
            <a:endParaRPr sz="1100" dirty="0">
              <a:latin typeface="Tahoma"/>
              <a:cs typeface="Tahoma"/>
            </a:endParaRPr>
          </a:p>
          <a:p>
            <a:pPr marL="264160" marR="648335" indent="-17272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64795" algn="l"/>
              </a:tabLst>
            </a:pP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Да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150" dirty="0">
                <a:solidFill>
                  <a:srgbClr val="242830"/>
                </a:solidFill>
                <a:latin typeface="Verdana"/>
                <a:cs typeface="Verdana"/>
              </a:rPr>
              <a:t>–</a:t>
            </a:r>
            <a:r>
              <a:rPr sz="11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все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ж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да</a:t>
            </a:r>
            <a:r>
              <a:rPr sz="1100" b="1" spc="65" dirty="0">
                <a:solidFill>
                  <a:srgbClr val="242830"/>
                </a:solidFill>
                <a:latin typeface="Verdana"/>
                <a:cs typeface="Verdana"/>
              </a:rPr>
              <a:t>ем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ые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ы  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переданы</a:t>
            </a:r>
            <a:endParaRPr sz="1100" b="1" dirty="0">
              <a:latin typeface="Verdana"/>
              <a:cs typeface="Verdana"/>
            </a:endParaRPr>
          </a:p>
          <a:p>
            <a:pPr marL="264160" marR="225425" indent="-17272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64795" algn="l"/>
              </a:tabLst>
            </a:pPr>
            <a:r>
              <a:rPr sz="1100" b="1" spc="7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ет</a:t>
            </a:r>
            <a:r>
              <a:rPr sz="1100" b="1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150" dirty="0">
                <a:solidFill>
                  <a:srgbClr val="242830"/>
                </a:solidFill>
                <a:latin typeface="Verdana"/>
                <a:cs typeface="Verdana"/>
              </a:rPr>
              <a:t>–</a:t>
            </a:r>
            <a:r>
              <a:rPr sz="11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80" dirty="0">
                <a:solidFill>
                  <a:srgbClr val="242830"/>
                </a:solidFill>
                <a:latin typeface="Verdana"/>
                <a:cs typeface="Verdana"/>
              </a:rPr>
              <a:t>х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б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100" b="1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дин</a:t>
            </a:r>
            <a:r>
              <a:rPr sz="1100" b="1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з</a:t>
            </a:r>
            <a:r>
              <a:rPr sz="11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ожида</a:t>
            </a:r>
            <a:r>
              <a:rPr sz="1100" b="1" spc="65" dirty="0">
                <a:solidFill>
                  <a:srgbClr val="242830"/>
                </a:solidFill>
                <a:latin typeface="Verdana"/>
                <a:cs typeface="Verdana"/>
              </a:rPr>
              <a:t>ем</a:t>
            </a:r>
            <a:r>
              <a:rPr sz="1100" b="1" spc="-30" dirty="0">
                <a:solidFill>
                  <a:srgbClr val="242830"/>
                </a:solidFill>
                <a:latin typeface="Verdana"/>
                <a:cs typeface="Verdana"/>
              </a:rPr>
              <a:t>ых  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не</a:t>
            </a:r>
            <a:r>
              <a:rPr sz="1100" b="1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перед</a:t>
            </a:r>
            <a:r>
              <a:rPr sz="11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-15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ли</a:t>
            </a:r>
            <a:r>
              <a:rPr sz="1100" b="1" spc="-8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б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ыл 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лонен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1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75" dirty="0">
                <a:solidFill>
                  <a:srgbClr val="242830"/>
                </a:solidFill>
                <a:latin typeface="Verdana"/>
                <a:cs typeface="Verdana"/>
              </a:rPr>
              <a:t>Ц</a:t>
            </a:r>
            <a:r>
              <a:rPr sz="1100" b="1" spc="6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8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92140" y="382473"/>
            <a:ext cx="3386454" cy="405765"/>
            <a:chOff x="5692140" y="382473"/>
            <a:chExt cx="3386454" cy="40576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2140" y="382473"/>
              <a:ext cx="3386327" cy="36581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96712" y="387134"/>
              <a:ext cx="2278380" cy="4007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39384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242830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242830"/>
                </a:solidFill>
                <a:latin typeface="Tahoma"/>
                <a:cs typeface="Tahoma"/>
              </a:rPr>
              <a:t>2.</a:t>
            </a:r>
            <a:r>
              <a:rPr sz="1200" b="1" spc="-2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242830"/>
                </a:solidFill>
                <a:latin typeface="Tahoma"/>
                <a:cs typeface="Tahoma"/>
              </a:rPr>
              <a:t>П</a:t>
            </a:r>
            <a:r>
              <a:rPr sz="1200" b="1" spc="65" dirty="0">
                <a:solidFill>
                  <a:srgbClr val="242830"/>
                </a:solidFill>
                <a:latin typeface="Tahoma"/>
                <a:cs typeface="Tahoma"/>
              </a:rPr>
              <a:t>е</a:t>
            </a:r>
            <a:r>
              <a:rPr sz="1200" b="1" spc="60" dirty="0">
                <a:solidFill>
                  <a:srgbClr val="242830"/>
                </a:solidFill>
                <a:latin typeface="Tahoma"/>
                <a:cs typeface="Tahoma"/>
              </a:rPr>
              <a:t>р</a:t>
            </a:r>
            <a:r>
              <a:rPr sz="1200" b="1" spc="55" dirty="0">
                <a:solidFill>
                  <a:srgbClr val="242830"/>
                </a:solidFill>
                <a:latin typeface="Tahoma"/>
                <a:cs typeface="Tahoma"/>
              </a:rPr>
              <a:t>ед</a:t>
            </a:r>
            <a:r>
              <a:rPr sz="1200" b="1" dirty="0">
                <a:solidFill>
                  <a:srgbClr val="242830"/>
                </a:solidFill>
                <a:latin typeface="Tahoma"/>
                <a:cs typeface="Tahoma"/>
              </a:rPr>
              <a:t>а</a:t>
            </a:r>
            <a:r>
              <a:rPr sz="1200" b="1" spc="15" dirty="0">
                <a:solidFill>
                  <a:srgbClr val="242830"/>
                </a:solidFill>
                <a:latin typeface="Tahoma"/>
                <a:cs typeface="Tahoma"/>
              </a:rPr>
              <a:t>т</a:t>
            </a:r>
            <a:r>
              <a:rPr sz="1200" b="1" spc="35" dirty="0">
                <a:solidFill>
                  <a:srgbClr val="242830"/>
                </a:solidFill>
                <a:latin typeface="Tahoma"/>
                <a:cs typeface="Tahoma"/>
              </a:rPr>
              <a:t>ь</a:t>
            </a:r>
            <a:r>
              <a:rPr sz="1200" b="1" spc="15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242830"/>
                </a:solidFill>
                <a:latin typeface="Verdana"/>
                <a:cs typeface="Verdana"/>
              </a:rPr>
              <a:t>РЦ</a:t>
            </a:r>
            <a:r>
              <a:rPr sz="1200" spc="80" dirty="0">
                <a:solidFill>
                  <a:srgbClr val="242830"/>
                </a:solidFill>
                <a:latin typeface="Verdana"/>
                <a:cs typeface="Verdana"/>
              </a:rPr>
              <a:t>ОИ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35096" y="2578607"/>
            <a:ext cx="5737860" cy="1412736"/>
            <a:chOff x="3435096" y="2578607"/>
            <a:chExt cx="5737860" cy="1412736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35096" y="2578607"/>
              <a:ext cx="5643372" cy="14036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35040" y="2612123"/>
              <a:ext cx="3020567" cy="13792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70092" y="2606039"/>
              <a:ext cx="3102864" cy="131368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83102" y="2606039"/>
              <a:ext cx="5553075" cy="1313815"/>
            </a:xfrm>
            <a:custGeom>
              <a:avLst/>
              <a:gdLst/>
              <a:ahLst/>
              <a:cxnLst/>
              <a:rect l="l" t="t" r="r" b="b"/>
              <a:pathLst>
                <a:path w="5553075" h="1313814">
                  <a:moveTo>
                    <a:pt x="2586990" y="1313688"/>
                  </a:moveTo>
                  <a:lnTo>
                    <a:pt x="5552694" y="1313688"/>
                  </a:lnTo>
                  <a:lnTo>
                    <a:pt x="5552694" y="0"/>
                  </a:lnTo>
                  <a:lnTo>
                    <a:pt x="2586990" y="0"/>
                  </a:lnTo>
                  <a:lnTo>
                    <a:pt x="2586990" y="1313688"/>
                  </a:lnTo>
                  <a:close/>
                </a:path>
                <a:path w="5553075" h="1313814">
                  <a:moveTo>
                    <a:pt x="2558161" y="170053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08249" y="2555699"/>
            <a:ext cx="3175644" cy="1418337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0"/>
              </a:spcBef>
            </a:pPr>
            <a:r>
              <a:rPr sz="1100" b="1" spc="40" dirty="0">
                <a:solidFill>
                  <a:srgbClr val="718BD7"/>
                </a:solidFill>
                <a:latin typeface="Tahoma"/>
                <a:cs typeface="Tahoma"/>
              </a:rPr>
              <a:t>Комплектность</a:t>
            </a:r>
            <a:r>
              <a:rPr sz="1100" b="1" spc="-55" dirty="0">
                <a:solidFill>
                  <a:srgbClr val="718BD7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718BD7"/>
                </a:solidFill>
                <a:latin typeface="Tahoma"/>
                <a:cs typeface="Tahoma"/>
              </a:rPr>
              <a:t>сканирования</a:t>
            </a:r>
            <a:endParaRPr sz="1100" b="1" dirty="0">
              <a:latin typeface="Tahoma"/>
              <a:cs typeface="Tahoma"/>
            </a:endParaRPr>
          </a:p>
          <a:p>
            <a:pPr marL="264160" marR="125095" indent="-172720" algn="just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64795" algn="l"/>
              </a:tabLst>
            </a:pP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пле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150" dirty="0">
                <a:solidFill>
                  <a:srgbClr val="242830"/>
                </a:solidFill>
                <a:latin typeface="Verdana"/>
                <a:cs typeface="Verdana"/>
              </a:rPr>
              <a:t>–</a:t>
            </a:r>
            <a:r>
              <a:rPr sz="1100" b="1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все</a:t>
            </a:r>
            <a:r>
              <a:rPr sz="1100" b="1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пакет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100" b="1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б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лан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и  по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предм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3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держа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рре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е  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ол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чес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во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ра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б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endParaRPr sz="1100" b="1" dirty="0">
              <a:latin typeface="Verdana"/>
              <a:cs typeface="Verdana"/>
            </a:endParaRPr>
          </a:p>
          <a:p>
            <a:pPr marL="264160" marR="212090" indent="-17272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64795" algn="l"/>
              </a:tabLst>
            </a:pPr>
            <a:r>
              <a:rPr sz="1100" b="1" spc="8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омпле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150" dirty="0">
                <a:solidFill>
                  <a:srgbClr val="242830"/>
                </a:solidFill>
                <a:latin typeface="Verdana"/>
                <a:cs typeface="Verdana"/>
              </a:rPr>
              <a:t>–</a:t>
            </a:r>
            <a:r>
              <a:rPr sz="11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еред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-15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100" b="1" spc="-55" dirty="0">
                <a:solidFill>
                  <a:srgbClr val="242830"/>
                </a:solidFill>
                <a:latin typeface="Verdana"/>
                <a:cs typeface="Verdana"/>
              </a:rPr>
              <a:t>х  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75" dirty="0">
                <a:solidFill>
                  <a:srgbClr val="242830"/>
                </a:solidFill>
                <a:latin typeface="Verdana"/>
                <a:cs typeface="Verdana"/>
              </a:rPr>
              <a:t>х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наруш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ена</a:t>
            </a:r>
            <a:r>
              <a:rPr sz="11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пле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ь  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б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лан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но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сительно</a:t>
            </a:r>
            <a:r>
              <a:rPr sz="1100" b="1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рас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ад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80415" y="1913382"/>
            <a:ext cx="3718561" cy="2990836"/>
            <a:chOff x="280415" y="1913382"/>
            <a:chExt cx="3718561" cy="2990836"/>
          </a:xfrm>
        </p:grpSpPr>
        <p:sp>
          <p:nvSpPr>
            <p:cNvPr id="32" name="object 32"/>
            <p:cNvSpPr/>
            <p:nvPr/>
          </p:nvSpPr>
          <p:spPr>
            <a:xfrm>
              <a:off x="2660142" y="1913382"/>
              <a:ext cx="745490" cy="913130"/>
            </a:xfrm>
            <a:custGeom>
              <a:avLst/>
              <a:gdLst/>
              <a:ahLst/>
              <a:cxnLst/>
              <a:rect l="l" t="t" r="r" b="b"/>
              <a:pathLst>
                <a:path w="745489" h="913130">
                  <a:moveTo>
                    <a:pt x="0" y="912876"/>
                  </a:moveTo>
                  <a:lnTo>
                    <a:pt x="745235" y="912876"/>
                  </a:lnTo>
                  <a:lnTo>
                    <a:pt x="745235" y="0"/>
                  </a:lnTo>
                  <a:lnTo>
                    <a:pt x="0" y="0"/>
                  </a:lnTo>
                  <a:lnTo>
                    <a:pt x="0" y="912876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0415" y="3401568"/>
              <a:ext cx="3395472" cy="14752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4986" y="3406127"/>
              <a:ext cx="3619501" cy="149809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7659" y="3429000"/>
              <a:ext cx="3671317" cy="1385316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75030" y="3449479"/>
            <a:ext cx="3529583" cy="133177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2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-4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-15" dirty="0">
                <a:solidFill>
                  <a:srgbClr val="242830"/>
                </a:solidFill>
                <a:latin typeface="Verdana"/>
                <a:cs typeface="Verdana"/>
              </a:rPr>
              <a:t>ту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200" b="1" spc="-15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200" b="1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45" dirty="0">
                <a:solidFill>
                  <a:srgbClr val="718BD7"/>
                </a:solidFill>
                <a:latin typeface="Tahoma"/>
                <a:cs typeface="Tahoma"/>
              </a:rPr>
              <a:t>п</a:t>
            </a:r>
            <a:r>
              <a:rPr sz="1200" b="1" spc="70" dirty="0">
                <a:solidFill>
                  <a:srgbClr val="718BD7"/>
                </a:solidFill>
                <a:latin typeface="Tahoma"/>
                <a:cs typeface="Tahoma"/>
              </a:rPr>
              <a:t>р</a:t>
            </a:r>
            <a:r>
              <a:rPr sz="1200" b="1" spc="55" dirty="0">
                <a:solidFill>
                  <a:srgbClr val="718BD7"/>
                </a:solidFill>
                <a:latin typeface="Tahoma"/>
                <a:cs typeface="Tahoma"/>
              </a:rPr>
              <a:t>ед</a:t>
            </a:r>
            <a:r>
              <a:rPr sz="1200" b="1" spc="65" dirty="0">
                <a:solidFill>
                  <a:srgbClr val="718BD7"/>
                </a:solidFill>
                <a:latin typeface="Tahoma"/>
                <a:cs typeface="Tahoma"/>
              </a:rPr>
              <a:t>м</a:t>
            </a:r>
            <a:r>
              <a:rPr sz="1200" b="1" spc="30" dirty="0">
                <a:solidFill>
                  <a:srgbClr val="718BD7"/>
                </a:solidFill>
                <a:latin typeface="Tahoma"/>
                <a:cs typeface="Tahoma"/>
              </a:rPr>
              <a:t>етов</a:t>
            </a:r>
            <a:endParaRPr sz="1200" b="1" dirty="0">
              <a:latin typeface="Tahoma"/>
              <a:cs typeface="Tahoma"/>
            </a:endParaRPr>
          </a:p>
          <a:p>
            <a:pPr marL="272415" indent="-182245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050" algn="l"/>
              </a:tabLst>
            </a:pP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Обработка</a:t>
            </a:r>
            <a:endParaRPr sz="1200" b="1" dirty="0">
              <a:latin typeface="Verdana"/>
              <a:cs typeface="Verdana"/>
            </a:endParaRPr>
          </a:p>
          <a:p>
            <a:pPr marL="272415" indent="-182245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050" algn="l"/>
              </a:tabLst>
            </a:pPr>
            <a:r>
              <a:rPr sz="1200" b="1" spc="90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одг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отовлен</a:t>
            </a:r>
            <a:r>
              <a:rPr sz="1200" b="1" spc="-15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2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ер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ед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чи</a:t>
            </a:r>
            <a:r>
              <a:rPr sz="12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95" dirty="0">
                <a:solidFill>
                  <a:srgbClr val="242830"/>
                </a:solidFill>
                <a:latin typeface="Verdana"/>
                <a:cs typeface="Verdana"/>
              </a:rPr>
              <a:t>РЦОИ</a:t>
            </a:r>
            <a:endParaRPr sz="1200" b="1" dirty="0">
              <a:latin typeface="Verdana"/>
              <a:cs typeface="Verdana"/>
            </a:endParaRPr>
          </a:p>
          <a:p>
            <a:pPr marL="272415" indent="-18224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"/>
              <a:tabLst>
                <a:tab pos="273050" algn="l"/>
              </a:tabLst>
            </a:pP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Ожи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-5" dirty="0">
                <a:solidFill>
                  <a:srgbClr val="242830"/>
                </a:solidFill>
                <a:latin typeface="Verdana"/>
                <a:cs typeface="Verdana"/>
              </a:rPr>
              <a:t>ет</a:t>
            </a:r>
            <a:r>
              <a:rPr sz="12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че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endParaRPr sz="1200" b="1" dirty="0">
              <a:latin typeface="Verdana"/>
              <a:cs typeface="Verdana"/>
            </a:endParaRPr>
          </a:p>
          <a:p>
            <a:pPr marL="272415" indent="-182245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050" algn="l"/>
              </a:tabLst>
            </a:pP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влен</a:t>
            </a:r>
            <a:r>
              <a:rPr sz="1200" b="1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100" dirty="0">
                <a:solidFill>
                  <a:srgbClr val="242830"/>
                </a:solidFill>
                <a:latin typeface="Verdana"/>
                <a:cs typeface="Verdana"/>
              </a:rPr>
              <a:t>РЦ</a:t>
            </a:r>
            <a:r>
              <a:rPr sz="1200" b="1" spc="80" dirty="0">
                <a:solidFill>
                  <a:srgbClr val="242830"/>
                </a:solidFill>
                <a:latin typeface="Verdana"/>
                <a:cs typeface="Verdana"/>
              </a:rPr>
              <a:t>ОИ</a:t>
            </a:r>
            <a:endParaRPr sz="1200" b="1" dirty="0">
              <a:latin typeface="Verdana"/>
              <a:cs typeface="Verdana"/>
            </a:endParaRPr>
          </a:p>
          <a:p>
            <a:pPr marL="272415" indent="-182245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050" algn="l"/>
              </a:tabLst>
            </a:pP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Отклонен</a:t>
            </a:r>
            <a:endParaRPr sz="1200" b="1" dirty="0">
              <a:latin typeface="Verdana"/>
              <a:cs typeface="Verdana"/>
            </a:endParaRPr>
          </a:p>
          <a:p>
            <a:pPr marL="272415" indent="-182245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050" algn="l"/>
              </a:tabLst>
            </a:pP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Подтвержден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799576" y="4825790"/>
            <a:ext cx="278130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spc="80" dirty="0">
                <a:solidFill>
                  <a:srgbClr val="68718D"/>
                </a:solidFill>
                <a:latin typeface="Tahoma"/>
                <a:cs typeface="Tahoma"/>
              </a:rPr>
              <a:t>15</a:t>
            </a:fld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422148"/>
            <a:ext cx="5759196" cy="383438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6254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solidFill>
                  <a:srgbClr val="68718D"/>
                </a:solidFill>
              </a:rPr>
              <a:t>Проведение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экзамена.</a:t>
            </a:r>
            <a:r>
              <a:rPr sz="2000" spc="-55" dirty="0">
                <a:solidFill>
                  <a:srgbClr val="68718D"/>
                </a:solidFill>
              </a:rPr>
              <a:t> </a:t>
            </a:r>
            <a:r>
              <a:rPr sz="2000" spc="75" dirty="0">
                <a:solidFill>
                  <a:srgbClr val="68718D"/>
                </a:solidFill>
              </a:rPr>
              <a:t>Передача</a:t>
            </a:r>
            <a:r>
              <a:rPr sz="2000" spc="-45" dirty="0">
                <a:solidFill>
                  <a:srgbClr val="68718D"/>
                </a:solidFill>
              </a:rPr>
              <a:t> </a:t>
            </a:r>
            <a:r>
              <a:rPr sz="2000" spc="120" dirty="0">
                <a:solidFill>
                  <a:srgbClr val="68718D"/>
                </a:solidFill>
              </a:rPr>
              <a:t>ЭМ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30" dirty="0">
                <a:solidFill>
                  <a:srgbClr val="68718D"/>
                </a:solidFill>
              </a:rPr>
              <a:t>в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125" dirty="0">
                <a:solidFill>
                  <a:srgbClr val="68718D"/>
                </a:solidFill>
              </a:rPr>
              <a:t>РЦОИ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1754377" y="804659"/>
            <a:ext cx="7308850" cy="1957070"/>
            <a:chOff x="1754377" y="804659"/>
            <a:chExt cx="7308850" cy="1957070"/>
          </a:xfrm>
        </p:grpSpPr>
        <p:sp>
          <p:nvSpPr>
            <p:cNvPr id="9" name="object 9"/>
            <p:cNvSpPr/>
            <p:nvPr/>
          </p:nvSpPr>
          <p:spPr>
            <a:xfrm>
              <a:off x="1767077" y="2571750"/>
              <a:ext cx="745490" cy="177165"/>
            </a:xfrm>
            <a:custGeom>
              <a:avLst/>
              <a:gdLst/>
              <a:ahLst/>
              <a:cxnLst/>
              <a:rect l="l" t="t" r="r" b="b"/>
              <a:pathLst>
                <a:path w="745489" h="177164">
                  <a:moveTo>
                    <a:pt x="0" y="176783"/>
                  </a:moveTo>
                  <a:lnTo>
                    <a:pt x="745236" y="176783"/>
                  </a:lnTo>
                  <a:lnTo>
                    <a:pt x="745236" y="0"/>
                  </a:lnTo>
                  <a:lnTo>
                    <a:pt x="0" y="0"/>
                  </a:lnTo>
                  <a:lnTo>
                    <a:pt x="0" y="176783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6248" y="804659"/>
              <a:ext cx="2506979" cy="5517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0819" y="810793"/>
              <a:ext cx="2410968" cy="5836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3492" y="832104"/>
              <a:ext cx="2417063" cy="4617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56248" y="834011"/>
            <a:ext cx="2692908" cy="40844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200" b="1" spc="8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ле</a:t>
            </a:r>
            <a:r>
              <a:rPr sz="12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з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-15" dirty="0">
                <a:solidFill>
                  <a:srgbClr val="242830"/>
                </a:solidFill>
                <a:latin typeface="Verdana"/>
                <a:cs typeface="Verdana"/>
              </a:rPr>
              <a:t>уз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2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кетов</a:t>
            </a:r>
            <a:endParaRPr sz="1200" b="1" dirty="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вы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олн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яе</a:t>
            </a:r>
            <a:r>
              <a:rPr sz="1200" b="1" spc="-3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2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242830"/>
                </a:solidFill>
                <a:latin typeface="Verdana"/>
                <a:cs typeface="Verdana"/>
              </a:rPr>
              <a:t>их</a:t>
            </a:r>
            <a:r>
              <a:rPr sz="12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обр</a:t>
            </a:r>
            <a:r>
              <a:rPr sz="1200" b="1" spc="-2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10" dirty="0">
                <a:solidFill>
                  <a:srgbClr val="242830"/>
                </a:solidFill>
                <a:latin typeface="Verdana"/>
                <a:cs typeface="Verdana"/>
              </a:rPr>
              <a:t>бот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endParaRPr sz="1200" b="1" dirty="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40789" y="2572486"/>
            <a:ext cx="7847330" cy="1343025"/>
            <a:chOff x="1240789" y="2572486"/>
            <a:chExt cx="7847330" cy="1343025"/>
          </a:xfrm>
        </p:grpSpPr>
        <p:sp>
          <p:nvSpPr>
            <p:cNvPr id="15" name="object 15"/>
            <p:cNvSpPr/>
            <p:nvPr/>
          </p:nvSpPr>
          <p:spPr>
            <a:xfrm>
              <a:off x="1253489" y="3725417"/>
              <a:ext cx="1475740" cy="177165"/>
            </a:xfrm>
            <a:custGeom>
              <a:avLst/>
              <a:gdLst/>
              <a:ahLst/>
              <a:cxnLst/>
              <a:rect l="l" t="t" r="r" b="b"/>
              <a:pathLst>
                <a:path w="1475739" h="177164">
                  <a:moveTo>
                    <a:pt x="0" y="176783"/>
                  </a:moveTo>
                  <a:lnTo>
                    <a:pt x="1475232" y="176783"/>
                  </a:lnTo>
                  <a:lnTo>
                    <a:pt x="1475232" y="0"/>
                  </a:lnTo>
                  <a:lnTo>
                    <a:pt x="0" y="0"/>
                  </a:lnTo>
                  <a:lnTo>
                    <a:pt x="0" y="176783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8315" y="2572486"/>
              <a:ext cx="6550152" cy="71325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5039" y="2595371"/>
              <a:ext cx="3052571" cy="7086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0092" y="2599943"/>
              <a:ext cx="2965704" cy="6233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576194" y="2750692"/>
              <a:ext cx="3457575" cy="635"/>
            </a:xfrm>
            <a:custGeom>
              <a:avLst/>
              <a:gdLst/>
              <a:ahLst/>
              <a:cxnLst/>
              <a:rect l="l" t="t" r="r" b="b"/>
              <a:pathLst>
                <a:path w="3457575" h="635">
                  <a:moveTo>
                    <a:pt x="3457575" y="0"/>
                  </a:moveTo>
                  <a:lnTo>
                    <a:pt x="0" y="634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26320" y="2595371"/>
            <a:ext cx="3179065" cy="561692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0"/>
              </a:spcBef>
            </a:pPr>
            <a:r>
              <a:rPr sz="1100" b="1" spc="6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лнот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перед</a:t>
            </a:r>
            <a:r>
              <a:rPr sz="11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чи</a:t>
            </a:r>
            <a:r>
              <a:rPr sz="11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150" dirty="0">
                <a:solidFill>
                  <a:srgbClr val="718BD7"/>
                </a:solidFill>
                <a:latin typeface="Tahoma"/>
                <a:cs typeface="Tahoma"/>
              </a:rPr>
              <a:t>–</a:t>
            </a:r>
            <a:r>
              <a:rPr sz="1100" b="1" spc="-15" dirty="0">
                <a:solidFill>
                  <a:srgbClr val="718BD7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718BD7"/>
                </a:solidFill>
                <a:latin typeface="Tahoma"/>
                <a:cs typeface="Tahoma"/>
              </a:rPr>
              <a:t>Нет</a:t>
            </a:r>
            <a:r>
              <a:rPr sz="1100" b="1" spc="-114" dirty="0">
                <a:solidFill>
                  <a:srgbClr val="718BD7"/>
                </a:solidFill>
                <a:latin typeface="Tahoma"/>
                <a:cs typeface="Tahoma"/>
              </a:rPr>
              <a:t>:</a:t>
            </a:r>
            <a:endParaRPr sz="1100" b="1" dirty="0">
              <a:latin typeface="Tahoma"/>
              <a:cs typeface="Tahoma"/>
            </a:endParaRPr>
          </a:p>
          <a:p>
            <a:pPr marL="264160" indent="-172720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tabLst>
                <a:tab pos="264795" algn="l"/>
              </a:tabLst>
            </a:pP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пол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100" b="1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пе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1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чу</a:t>
            </a:r>
            <a:r>
              <a:rPr sz="1100" b="1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недост</a:t>
            </a:r>
            <a:r>
              <a:rPr sz="11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ю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щ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-70" dirty="0">
                <a:solidFill>
                  <a:srgbClr val="242830"/>
                </a:solidFill>
                <a:latin typeface="Verdana"/>
                <a:cs typeface="Verdana"/>
              </a:rPr>
              <a:t>х</a:t>
            </a:r>
            <a:endParaRPr sz="1100" b="1" dirty="0">
              <a:latin typeface="Verdana"/>
              <a:cs typeface="Verdana"/>
            </a:endParaRPr>
          </a:p>
          <a:p>
            <a:pPr marL="264160">
              <a:lnSpc>
                <a:spcPct val="100000"/>
              </a:lnSpc>
              <a:spcBef>
                <a:spcPts val="5"/>
              </a:spcBef>
            </a:pP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пакетов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92140" y="382473"/>
            <a:ext cx="3386454" cy="405765"/>
            <a:chOff x="5692140" y="382473"/>
            <a:chExt cx="3386454" cy="40576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2140" y="382473"/>
              <a:ext cx="3386327" cy="36581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96712" y="387134"/>
              <a:ext cx="2278380" cy="4007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39384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242830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242830"/>
                </a:solidFill>
                <a:latin typeface="Tahoma"/>
                <a:cs typeface="Tahoma"/>
              </a:rPr>
              <a:t>2.</a:t>
            </a:r>
            <a:r>
              <a:rPr sz="1200" b="1" spc="-2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242830"/>
                </a:solidFill>
                <a:latin typeface="Tahoma"/>
                <a:cs typeface="Tahoma"/>
              </a:rPr>
              <a:t>П</a:t>
            </a:r>
            <a:r>
              <a:rPr sz="1200" b="1" spc="65" dirty="0">
                <a:solidFill>
                  <a:srgbClr val="242830"/>
                </a:solidFill>
                <a:latin typeface="Tahoma"/>
                <a:cs typeface="Tahoma"/>
              </a:rPr>
              <a:t>е</a:t>
            </a:r>
            <a:r>
              <a:rPr sz="1200" b="1" spc="60" dirty="0">
                <a:solidFill>
                  <a:srgbClr val="242830"/>
                </a:solidFill>
                <a:latin typeface="Tahoma"/>
                <a:cs typeface="Tahoma"/>
              </a:rPr>
              <a:t>р</a:t>
            </a:r>
            <a:r>
              <a:rPr sz="1200" b="1" spc="55" dirty="0">
                <a:solidFill>
                  <a:srgbClr val="242830"/>
                </a:solidFill>
                <a:latin typeface="Tahoma"/>
                <a:cs typeface="Tahoma"/>
              </a:rPr>
              <a:t>ед</a:t>
            </a:r>
            <a:r>
              <a:rPr sz="1200" b="1" dirty="0">
                <a:solidFill>
                  <a:srgbClr val="242830"/>
                </a:solidFill>
                <a:latin typeface="Tahoma"/>
                <a:cs typeface="Tahoma"/>
              </a:rPr>
              <a:t>а</a:t>
            </a:r>
            <a:r>
              <a:rPr sz="1200" b="1" spc="15" dirty="0">
                <a:solidFill>
                  <a:srgbClr val="242830"/>
                </a:solidFill>
                <a:latin typeface="Tahoma"/>
                <a:cs typeface="Tahoma"/>
              </a:rPr>
              <a:t>т</a:t>
            </a:r>
            <a:r>
              <a:rPr sz="1200" b="1" spc="35" dirty="0">
                <a:solidFill>
                  <a:srgbClr val="242830"/>
                </a:solidFill>
                <a:latin typeface="Tahoma"/>
                <a:cs typeface="Tahoma"/>
              </a:rPr>
              <a:t>ь</a:t>
            </a:r>
            <a:r>
              <a:rPr sz="1200" b="1" spc="15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242830"/>
                </a:solidFill>
                <a:latin typeface="Verdana"/>
                <a:cs typeface="Verdana"/>
              </a:rPr>
              <a:t>РЦ</a:t>
            </a:r>
            <a:r>
              <a:rPr sz="1200" spc="80" dirty="0">
                <a:solidFill>
                  <a:srgbClr val="242830"/>
                </a:solidFill>
                <a:latin typeface="Verdana"/>
                <a:cs typeface="Verdana"/>
              </a:rPr>
              <a:t>ОИ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416808" y="1399032"/>
            <a:ext cx="5655945" cy="1213485"/>
            <a:chOff x="3416808" y="1399032"/>
            <a:chExt cx="5655945" cy="1213485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16808" y="1429512"/>
              <a:ext cx="5650992" cy="11094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24372" y="1399032"/>
              <a:ext cx="3048000" cy="12131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59424" y="1456944"/>
              <a:ext cx="2965704" cy="10195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464941" y="2406269"/>
              <a:ext cx="2491105" cy="15240"/>
            </a:xfrm>
            <a:custGeom>
              <a:avLst/>
              <a:gdLst/>
              <a:ahLst/>
              <a:cxnLst/>
              <a:rect l="l" t="t" r="r" b="b"/>
              <a:pathLst>
                <a:path w="2491104" h="15239">
                  <a:moveTo>
                    <a:pt x="2490724" y="1498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059423" y="1456944"/>
            <a:ext cx="2966085" cy="1019810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пле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скан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ро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ва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ни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150" dirty="0">
                <a:solidFill>
                  <a:srgbClr val="242830"/>
                </a:solidFill>
                <a:latin typeface="Verdana"/>
                <a:cs typeface="Verdana"/>
              </a:rPr>
              <a:t>–</a:t>
            </a:r>
            <a:endParaRPr sz="1100" b="1" dirty="0">
              <a:latin typeface="Verdana"/>
              <a:cs typeface="Verdana"/>
            </a:endParaRPr>
          </a:p>
          <a:p>
            <a:pPr marL="92710">
              <a:lnSpc>
                <a:spcPct val="100000"/>
              </a:lnSpc>
            </a:pPr>
            <a:r>
              <a:rPr sz="1100" b="1" spc="15" dirty="0">
                <a:solidFill>
                  <a:srgbClr val="718BD7"/>
                </a:solidFill>
                <a:latin typeface="Tahoma"/>
                <a:cs typeface="Tahoma"/>
              </a:rPr>
              <a:t>Некомплект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:</a:t>
            </a:r>
            <a:endParaRPr sz="1100" b="1" dirty="0">
              <a:latin typeface="Verdana"/>
              <a:cs typeface="Verdana"/>
            </a:endParaRPr>
          </a:p>
          <a:p>
            <a:pPr marL="264795" marR="99060" indent="-172720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tabLst>
                <a:tab pos="265430" algn="l"/>
              </a:tabLst>
            </a:pPr>
            <a:r>
              <a:rPr sz="1100" b="1" spc="60" dirty="0">
                <a:solidFill>
                  <a:srgbClr val="242830"/>
                </a:solidFill>
                <a:latin typeface="Verdana"/>
                <a:cs typeface="Verdana"/>
              </a:rPr>
              <a:t>Про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верит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1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рре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ь  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зап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лне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све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дений</a:t>
            </a:r>
            <a:r>
              <a:rPr sz="11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о  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нея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вив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ш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-80" dirty="0">
                <a:solidFill>
                  <a:srgbClr val="242830"/>
                </a:solidFill>
                <a:latin typeface="Verdana"/>
                <a:cs typeface="Verdana"/>
              </a:rPr>
              <a:t>х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ся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40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час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ни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ка</a:t>
            </a:r>
            <a:r>
              <a:rPr sz="1100" b="1" spc="-80" dirty="0">
                <a:solidFill>
                  <a:srgbClr val="242830"/>
                </a:solidFill>
                <a:latin typeface="Verdana"/>
                <a:cs typeface="Verdana"/>
              </a:rPr>
              <a:t>х</a:t>
            </a:r>
            <a:r>
              <a:rPr sz="1100" b="1" spc="-170" dirty="0">
                <a:solidFill>
                  <a:srgbClr val="242830"/>
                </a:solidFill>
                <a:latin typeface="Verdana"/>
                <a:cs typeface="Verdana"/>
              </a:rPr>
              <a:t>,</a:t>
            </a:r>
            <a:r>
              <a:rPr sz="11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перед</a:t>
            </a:r>
            <a:r>
              <a:rPr sz="11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ь  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сп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авле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й</a:t>
            </a:r>
            <a:r>
              <a:rPr sz="1100" b="1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ет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34112" y="2383789"/>
            <a:ext cx="3284220" cy="2484120"/>
            <a:chOff x="134112" y="2383789"/>
            <a:chExt cx="3284220" cy="2484120"/>
          </a:xfrm>
        </p:grpSpPr>
        <p:sp>
          <p:nvSpPr>
            <p:cNvPr id="33" name="object 33"/>
            <p:cNvSpPr/>
            <p:nvPr/>
          </p:nvSpPr>
          <p:spPr>
            <a:xfrm>
              <a:off x="2660141" y="2396489"/>
              <a:ext cx="745490" cy="175260"/>
            </a:xfrm>
            <a:custGeom>
              <a:avLst/>
              <a:gdLst/>
              <a:ahLst/>
              <a:cxnLst/>
              <a:rect l="l" t="t" r="r" b="b"/>
              <a:pathLst>
                <a:path w="745489" h="175260">
                  <a:moveTo>
                    <a:pt x="0" y="175260"/>
                  </a:moveTo>
                  <a:lnTo>
                    <a:pt x="745235" y="175260"/>
                  </a:lnTo>
                  <a:lnTo>
                    <a:pt x="745235" y="0"/>
                  </a:lnTo>
                  <a:lnTo>
                    <a:pt x="0" y="0"/>
                  </a:lnTo>
                  <a:lnTo>
                    <a:pt x="0" y="175260"/>
                  </a:lnTo>
                  <a:close/>
                </a:path>
              </a:pathLst>
            </a:custGeom>
            <a:ln w="25399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4112" y="3927347"/>
              <a:ext cx="3055620" cy="90831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6304" y="4492751"/>
              <a:ext cx="2665476" cy="37495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1356" y="4511039"/>
              <a:ext cx="2965704" cy="2621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447037" y="3954703"/>
              <a:ext cx="2540" cy="470534"/>
            </a:xfrm>
            <a:custGeom>
              <a:avLst/>
              <a:gdLst/>
              <a:ahLst/>
              <a:cxnLst/>
              <a:rect l="l" t="t" r="r" b="b"/>
              <a:pathLst>
                <a:path w="2540" h="470535">
                  <a:moveTo>
                    <a:pt x="2159" y="47033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81355" y="4511040"/>
            <a:ext cx="2966085" cy="21095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114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б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270" dirty="0">
                <a:solidFill>
                  <a:srgbClr val="242830"/>
                </a:solidFill>
                <a:latin typeface="Verdana"/>
                <a:cs typeface="Verdana"/>
              </a:rPr>
              <a:t>=</a:t>
            </a:r>
            <a:r>
              <a:rPr sz="11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70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час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ни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150" dirty="0">
                <a:solidFill>
                  <a:srgbClr val="242830"/>
                </a:solidFill>
                <a:latin typeface="Verdana"/>
                <a:cs typeface="Verdana"/>
              </a:rPr>
              <a:t>–</a:t>
            </a:r>
            <a:r>
              <a:rPr sz="1100" b="1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7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яв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ло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сь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056888" y="4076953"/>
            <a:ext cx="2045335" cy="913130"/>
            <a:chOff x="4056888" y="4076953"/>
            <a:chExt cx="2045335" cy="913130"/>
          </a:xfrm>
        </p:grpSpPr>
        <p:sp>
          <p:nvSpPr>
            <p:cNvPr id="40" name="object 40"/>
            <p:cNvSpPr/>
            <p:nvPr/>
          </p:nvSpPr>
          <p:spPr>
            <a:xfrm>
              <a:off x="4703826" y="4089653"/>
              <a:ext cx="149860" cy="123825"/>
            </a:xfrm>
            <a:custGeom>
              <a:avLst/>
              <a:gdLst/>
              <a:ahLst/>
              <a:cxnLst/>
              <a:rect l="l" t="t" r="r" b="b"/>
              <a:pathLst>
                <a:path w="149860" h="123825">
                  <a:moveTo>
                    <a:pt x="0" y="123444"/>
                  </a:moveTo>
                  <a:lnTo>
                    <a:pt x="149351" y="123444"/>
                  </a:lnTo>
                  <a:lnTo>
                    <a:pt x="149351" y="0"/>
                  </a:lnTo>
                  <a:lnTo>
                    <a:pt x="0" y="0"/>
                  </a:lnTo>
                  <a:lnTo>
                    <a:pt x="0" y="123444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56888" y="4247387"/>
              <a:ext cx="2045208" cy="6644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08704" y="4447031"/>
              <a:ext cx="1973579" cy="5425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04132" y="4511039"/>
              <a:ext cx="1955291" cy="33832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785741" y="4274921"/>
              <a:ext cx="3175" cy="184785"/>
            </a:xfrm>
            <a:custGeom>
              <a:avLst/>
              <a:gdLst/>
              <a:ahLst/>
              <a:cxnLst/>
              <a:rect l="l" t="t" r="r" b="b"/>
              <a:pathLst>
                <a:path w="3175" h="184785">
                  <a:moveTo>
                    <a:pt x="3175" y="18477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023359" y="4509978"/>
            <a:ext cx="2144268" cy="334707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473075" marR="123189" indent="-341630">
              <a:lnSpc>
                <a:spcPts val="1320"/>
              </a:lnSpc>
              <a:spcBef>
                <a:spcPts val="10"/>
              </a:spcBef>
            </a:pPr>
            <a:r>
              <a:rPr sz="1100" b="1" spc="7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80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100" b="1" spc="-75" dirty="0">
                <a:solidFill>
                  <a:srgbClr val="242830"/>
                </a:solidFill>
                <a:latin typeface="Verdana"/>
                <a:cs typeface="Verdana"/>
              </a:rPr>
              <a:t>/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60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80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ь 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комментарий</a:t>
            </a:r>
            <a:endParaRPr sz="1100" b="1" dirty="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99576" y="4825790"/>
            <a:ext cx="278130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spc="80" dirty="0">
                <a:solidFill>
                  <a:srgbClr val="68718D"/>
                </a:solidFill>
                <a:latin typeface="Tahoma"/>
                <a:cs typeface="Tahoma"/>
              </a:rPr>
              <a:t>16</a:t>
            </a:fld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4196" y="422148"/>
            <a:ext cx="6259195" cy="4579620"/>
            <a:chOff x="44196" y="422148"/>
            <a:chExt cx="6259195" cy="45796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356" y="422148"/>
              <a:ext cx="5759196" cy="24856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6" y="2872740"/>
              <a:ext cx="3313176" cy="20025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4660" y="3000755"/>
              <a:ext cx="3308604" cy="200101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6254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solidFill>
                  <a:srgbClr val="68718D"/>
                </a:solidFill>
              </a:rPr>
              <a:t>Проведение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экзамена.</a:t>
            </a:r>
            <a:r>
              <a:rPr sz="2000" spc="-55" dirty="0">
                <a:solidFill>
                  <a:srgbClr val="68718D"/>
                </a:solidFill>
              </a:rPr>
              <a:t> </a:t>
            </a:r>
            <a:r>
              <a:rPr sz="2000" spc="75" dirty="0">
                <a:solidFill>
                  <a:srgbClr val="68718D"/>
                </a:solidFill>
              </a:rPr>
              <a:t>Передача</a:t>
            </a:r>
            <a:r>
              <a:rPr sz="2000" spc="-45" dirty="0">
                <a:solidFill>
                  <a:srgbClr val="68718D"/>
                </a:solidFill>
              </a:rPr>
              <a:t> </a:t>
            </a:r>
            <a:r>
              <a:rPr sz="2000" spc="120" dirty="0">
                <a:solidFill>
                  <a:srgbClr val="68718D"/>
                </a:solidFill>
              </a:rPr>
              <a:t>ЭМ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30" dirty="0">
                <a:solidFill>
                  <a:srgbClr val="68718D"/>
                </a:solidFill>
              </a:rPr>
              <a:t>в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125" dirty="0">
                <a:solidFill>
                  <a:srgbClr val="68718D"/>
                </a:solidFill>
              </a:rPr>
              <a:t>РЦОИ</a:t>
            </a:r>
            <a:endParaRPr sz="2000"/>
          </a:p>
        </p:txBody>
      </p:sp>
      <p:grpSp>
        <p:nvGrpSpPr>
          <p:cNvPr id="11" name="object 11"/>
          <p:cNvGrpSpPr/>
          <p:nvPr/>
        </p:nvGrpSpPr>
        <p:grpSpPr>
          <a:xfrm>
            <a:off x="5692140" y="382473"/>
            <a:ext cx="3386454" cy="405765"/>
            <a:chOff x="5692140" y="382473"/>
            <a:chExt cx="3386454" cy="40576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2140" y="382473"/>
              <a:ext cx="3386327" cy="3658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6712" y="387134"/>
              <a:ext cx="2278380" cy="4007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39384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242830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242830"/>
                </a:solidFill>
                <a:latin typeface="Tahoma"/>
                <a:cs typeface="Tahoma"/>
              </a:rPr>
              <a:t>2.</a:t>
            </a:r>
            <a:r>
              <a:rPr sz="1200" b="1" spc="-2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242830"/>
                </a:solidFill>
                <a:latin typeface="Tahoma"/>
                <a:cs typeface="Tahoma"/>
              </a:rPr>
              <a:t>П</a:t>
            </a:r>
            <a:r>
              <a:rPr sz="1200" b="1" spc="65" dirty="0">
                <a:solidFill>
                  <a:srgbClr val="242830"/>
                </a:solidFill>
                <a:latin typeface="Tahoma"/>
                <a:cs typeface="Tahoma"/>
              </a:rPr>
              <a:t>е</a:t>
            </a:r>
            <a:r>
              <a:rPr sz="1200" b="1" spc="60" dirty="0">
                <a:solidFill>
                  <a:srgbClr val="242830"/>
                </a:solidFill>
                <a:latin typeface="Tahoma"/>
                <a:cs typeface="Tahoma"/>
              </a:rPr>
              <a:t>р</a:t>
            </a:r>
            <a:r>
              <a:rPr sz="1200" b="1" spc="55" dirty="0">
                <a:solidFill>
                  <a:srgbClr val="242830"/>
                </a:solidFill>
                <a:latin typeface="Tahoma"/>
                <a:cs typeface="Tahoma"/>
              </a:rPr>
              <a:t>ед</a:t>
            </a:r>
            <a:r>
              <a:rPr sz="1200" b="1" dirty="0">
                <a:solidFill>
                  <a:srgbClr val="242830"/>
                </a:solidFill>
                <a:latin typeface="Tahoma"/>
                <a:cs typeface="Tahoma"/>
              </a:rPr>
              <a:t>а</a:t>
            </a:r>
            <a:r>
              <a:rPr sz="1200" b="1" spc="15" dirty="0">
                <a:solidFill>
                  <a:srgbClr val="242830"/>
                </a:solidFill>
                <a:latin typeface="Tahoma"/>
                <a:cs typeface="Tahoma"/>
              </a:rPr>
              <a:t>т</a:t>
            </a:r>
            <a:r>
              <a:rPr sz="1200" b="1" spc="35" dirty="0">
                <a:solidFill>
                  <a:srgbClr val="242830"/>
                </a:solidFill>
                <a:latin typeface="Tahoma"/>
                <a:cs typeface="Tahoma"/>
              </a:rPr>
              <a:t>ь</a:t>
            </a:r>
            <a:r>
              <a:rPr sz="1200" b="1" spc="15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242830"/>
                </a:solidFill>
                <a:latin typeface="Verdana"/>
                <a:cs typeface="Verdana"/>
              </a:rPr>
              <a:t>РЦ</a:t>
            </a:r>
            <a:r>
              <a:rPr sz="1200" spc="80" dirty="0">
                <a:solidFill>
                  <a:srgbClr val="242830"/>
                </a:solidFill>
                <a:latin typeface="Verdana"/>
                <a:cs typeface="Verdana"/>
              </a:rPr>
              <a:t>ОИ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51576" y="2180818"/>
            <a:ext cx="3335020" cy="553720"/>
            <a:chOff x="5751576" y="2180818"/>
            <a:chExt cx="3335020" cy="55372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51576" y="2180818"/>
              <a:ext cx="3334512" cy="52275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2660" y="2193010"/>
              <a:ext cx="2653284" cy="5410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77712" y="2208276"/>
              <a:ext cx="2965704" cy="4328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99328" y="2452116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212089" y="317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077711" y="2208276"/>
            <a:ext cx="2966085" cy="380873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marR="497205">
              <a:lnSpc>
                <a:spcPct val="100000"/>
              </a:lnSpc>
              <a:spcBef>
                <a:spcPts val="330"/>
              </a:spcBef>
            </a:pP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Пере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да</a:t>
            </a:r>
            <a:r>
              <a:rPr sz="1100" b="1" spc="-3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9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14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70" dirty="0">
                <a:solidFill>
                  <a:srgbClr val="242830"/>
                </a:solidFill>
                <a:latin typeface="Verdana"/>
                <a:cs typeface="Verdana"/>
              </a:rPr>
              <a:t>ЦО</a:t>
            </a:r>
            <a:r>
              <a:rPr sz="1100" b="1" spc="8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все</a:t>
            </a:r>
            <a:r>
              <a:rPr sz="1100" b="1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пакет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по  предмету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76270" y="2330450"/>
            <a:ext cx="5908675" cy="2444750"/>
            <a:chOff x="3176270" y="2330450"/>
            <a:chExt cx="5908675" cy="2444750"/>
          </a:xfrm>
        </p:grpSpPr>
        <p:sp>
          <p:nvSpPr>
            <p:cNvPr id="23" name="object 23"/>
            <p:cNvSpPr/>
            <p:nvPr/>
          </p:nvSpPr>
          <p:spPr>
            <a:xfrm>
              <a:off x="3188970" y="2343150"/>
              <a:ext cx="2559050" cy="2042160"/>
            </a:xfrm>
            <a:custGeom>
              <a:avLst/>
              <a:gdLst/>
              <a:ahLst/>
              <a:cxnLst/>
              <a:rect l="l" t="t" r="r" b="b"/>
              <a:pathLst>
                <a:path w="2559050" h="2042160">
                  <a:moveTo>
                    <a:pt x="2080259" y="217931"/>
                  </a:moveTo>
                  <a:lnTo>
                    <a:pt x="2558796" y="217931"/>
                  </a:lnTo>
                  <a:lnTo>
                    <a:pt x="2558796" y="0"/>
                  </a:lnTo>
                  <a:lnTo>
                    <a:pt x="2080259" y="0"/>
                  </a:lnTo>
                  <a:lnTo>
                    <a:pt x="2080259" y="217931"/>
                  </a:lnTo>
                  <a:close/>
                </a:path>
                <a:path w="2559050" h="2042160">
                  <a:moveTo>
                    <a:pt x="0" y="2042160"/>
                  </a:moveTo>
                  <a:lnTo>
                    <a:pt x="1712976" y="2042160"/>
                  </a:lnTo>
                  <a:lnTo>
                    <a:pt x="1712976" y="1776984"/>
                  </a:lnTo>
                  <a:lnTo>
                    <a:pt x="0" y="1776984"/>
                  </a:lnTo>
                  <a:lnTo>
                    <a:pt x="0" y="2042160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1476" y="3499103"/>
              <a:ext cx="4126991" cy="12755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77584" y="3552444"/>
              <a:ext cx="2506979" cy="12115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12635" y="3526536"/>
              <a:ext cx="2423160" cy="118567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981511" y="4100576"/>
            <a:ext cx="16287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5440" algn="l"/>
              </a:tabLst>
            </a:pPr>
            <a:r>
              <a:rPr sz="1100" u="sng" dirty="0">
                <a:solidFill>
                  <a:srgbClr val="242830"/>
                </a:solidFill>
                <a:uFill>
                  <a:solidFill>
                    <a:srgbClr val="7985A9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12635" y="3473636"/>
            <a:ext cx="2423160" cy="1269578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92710" marR="95885">
              <a:lnSpc>
                <a:spcPct val="100000"/>
              </a:lnSpc>
              <a:spcBef>
                <a:spcPts val="660"/>
              </a:spcBef>
            </a:pPr>
            <a:r>
              <a:rPr sz="1100" b="1" spc="70" dirty="0">
                <a:solidFill>
                  <a:srgbClr val="242830"/>
                </a:solidFill>
                <a:latin typeface="Verdana"/>
                <a:cs typeface="Verdana"/>
              </a:rPr>
              <a:t>При</a:t>
            </a:r>
            <a:r>
              <a:rPr sz="1100" b="1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наличи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за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еча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ни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й</a:t>
            </a:r>
            <a:r>
              <a:rPr sz="1100" b="1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к 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по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лнот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перед</a:t>
            </a:r>
            <a:r>
              <a:rPr sz="11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чи</a:t>
            </a:r>
            <a:r>
              <a:rPr sz="1100" b="1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ли  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пле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скан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ро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ва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ни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я  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для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по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верж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ни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пере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чи 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нео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б</a:t>
            </a:r>
            <a:r>
              <a:rPr sz="1100" b="1" spc="-80" dirty="0">
                <a:solidFill>
                  <a:srgbClr val="242830"/>
                </a:solidFill>
                <a:latin typeface="Verdana"/>
                <a:cs typeface="Verdana"/>
              </a:rPr>
              <a:t>х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ввес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718BD7"/>
                </a:solidFill>
                <a:latin typeface="Tahoma"/>
                <a:cs typeface="Tahoma"/>
              </a:rPr>
              <a:t>К</a:t>
            </a:r>
            <a:r>
              <a:rPr sz="1100" b="1" spc="35" dirty="0">
                <a:solidFill>
                  <a:srgbClr val="718BD7"/>
                </a:solidFill>
                <a:latin typeface="Tahoma"/>
                <a:cs typeface="Tahoma"/>
              </a:rPr>
              <a:t>од  доступа</a:t>
            </a:r>
            <a:r>
              <a:rPr sz="1100" b="1" spc="-15" dirty="0">
                <a:solidFill>
                  <a:srgbClr val="718BD7"/>
                </a:solidFill>
                <a:latin typeface="Tahoma"/>
                <a:cs typeface="Tahoma"/>
              </a:rPr>
              <a:t> </a:t>
            </a:r>
            <a:r>
              <a:rPr sz="1100" b="1" spc="65" dirty="0">
                <a:solidFill>
                  <a:srgbClr val="718BD7"/>
                </a:solidFill>
                <a:latin typeface="Tahoma"/>
                <a:cs typeface="Tahoma"/>
              </a:rPr>
              <a:t>РЦОИ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3077" y="2355342"/>
            <a:ext cx="3161030" cy="1897380"/>
          </a:xfrm>
          <a:custGeom>
            <a:avLst/>
            <a:gdLst/>
            <a:ahLst/>
            <a:cxnLst/>
            <a:rect l="l" t="t" r="r" b="b"/>
            <a:pathLst>
              <a:path w="3161029" h="1897379">
                <a:moveTo>
                  <a:pt x="1458467" y="426719"/>
                </a:moveTo>
                <a:lnTo>
                  <a:pt x="3160776" y="426719"/>
                </a:lnTo>
                <a:lnTo>
                  <a:pt x="3160776" y="0"/>
                </a:lnTo>
                <a:lnTo>
                  <a:pt x="1458467" y="0"/>
                </a:lnTo>
                <a:lnTo>
                  <a:pt x="1458467" y="426719"/>
                </a:lnTo>
                <a:close/>
              </a:path>
              <a:path w="3161029" h="1897379">
                <a:moveTo>
                  <a:pt x="0" y="1897379"/>
                </a:moveTo>
                <a:lnTo>
                  <a:pt x="1712976" y="1897379"/>
                </a:lnTo>
                <a:lnTo>
                  <a:pt x="1712976" y="1632203"/>
                </a:lnTo>
                <a:lnTo>
                  <a:pt x="0" y="1632203"/>
                </a:lnTo>
                <a:lnTo>
                  <a:pt x="0" y="1897379"/>
                </a:lnTo>
                <a:close/>
              </a:path>
            </a:pathLst>
          </a:custGeom>
          <a:ln w="25400">
            <a:solidFill>
              <a:srgbClr val="5A6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99576" y="4825790"/>
            <a:ext cx="277495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spc="80" dirty="0">
                <a:solidFill>
                  <a:srgbClr val="68718D"/>
                </a:solidFill>
                <a:latin typeface="Tahoma"/>
                <a:cs typeface="Tahoma"/>
              </a:rPr>
              <a:t>17</a:t>
            </a:fld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71830" y="435483"/>
            <a:ext cx="8912860" cy="3978910"/>
            <a:chOff x="171830" y="435483"/>
            <a:chExt cx="8912860" cy="39789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355" y="445008"/>
              <a:ext cx="6025896" cy="39593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6593" y="440245"/>
              <a:ext cx="6035675" cy="3969385"/>
            </a:xfrm>
            <a:custGeom>
              <a:avLst/>
              <a:gdLst/>
              <a:ahLst/>
              <a:cxnLst/>
              <a:rect l="l" t="t" r="r" b="b"/>
              <a:pathLst>
                <a:path w="6035675" h="3969385">
                  <a:moveTo>
                    <a:pt x="0" y="3968877"/>
                  </a:moveTo>
                  <a:lnTo>
                    <a:pt x="6035421" y="3968877"/>
                  </a:lnTo>
                  <a:lnTo>
                    <a:pt x="6035421" y="0"/>
                  </a:lnTo>
                  <a:lnTo>
                    <a:pt x="0" y="0"/>
                  </a:lnTo>
                  <a:lnTo>
                    <a:pt x="0" y="3968877"/>
                  </a:lnTo>
                  <a:close/>
                </a:path>
              </a:pathLst>
            </a:custGeom>
            <a:ln w="9525">
              <a:solidFill>
                <a:srgbClr val="687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2832" y="1708378"/>
              <a:ext cx="3951732" cy="7224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3555" y="1735836"/>
              <a:ext cx="2523744" cy="7086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8608" y="1735836"/>
              <a:ext cx="2653284" cy="6324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80202" y="1998472"/>
              <a:ext cx="1164590" cy="2540"/>
            </a:xfrm>
            <a:custGeom>
              <a:avLst/>
              <a:gdLst/>
              <a:ahLst/>
              <a:cxnLst/>
              <a:rect l="l" t="t" r="r" b="b"/>
              <a:pathLst>
                <a:path w="1164589" h="2539">
                  <a:moveTo>
                    <a:pt x="1164082" y="0"/>
                  </a:moveTo>
                  <a:lnTo>
                    <a:pt x="0" y="2285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6254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solidFill>
                  <a:srgbClr val="68718D"/>
                </a:solidFill>
              </a:rPr>
              <a:t>Проведение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экзамена.</a:t>
            </a:r>
            <a:r>
              <a:rPr sz="2000" spc="-55" dirty="0">
                <a:solidFill>
                  <a:srgbClr val="68718D"/>
                </a:solidFill>
              </a:rPr>
              <a:t> </a:t>
            </a:r>
            <a:r>
              <a:rPr sz="2000" spc="75" dirty="0">
                <a:solidFill>
                  <a:srgbClr val="68718D"/>
                </a:solidFill>
              </a:rPr>
              <a:t>Передача</a:t>
            </a:r>
            <a:r>
              <a:rPr sz="2000" spc="-45" dirty="0">
                <a:solidFill>
                  <a:srgbClr val="68718D"/>
                </a:solidFill>
              </a:rPr>
              <a:t> </a:t>
            </a:r>
            <a:r>
              <a:rPr sz="2000" spc="120" dirty="0">
                <a:solidFill>
                  <a:srgbClr val="68718D"/>
                </a:solidFill>
              </a:rPr>
              <a:t>ЭМ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30" dirty="0">
                <a:solidFill>
                  <a:srgbClr val="68718D"/>
                </a:solidFill>
              </a:rPr>
              <a:t>в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125" dirty="0">
                <a:solidFill>
                  <a:srgbClr val="68718D"/>
                </a:solidFill>
              </a:rPr>
              <a:t>РЦОИ</a:t>
            </a:r>
            <a:endParaRPr sz="2000"/>
          </a:p>
        </p:txBody>
      </p:sp>
      <p:sp>
        <p:nvSpPr>
          <p:cNvPr id="14" name="object 14"/>
          <p:cNvSpPr txBox="1"/>
          <p:nvPr/>
        </p:nvSpPr>
        <p:spPr>
          <a:xfrm>
            <a:off x="6388608" y="1735835"/>
            <a:ext cx="2907792" cy="566181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91440" marR="311785">
              <a:lnSpc>
                <a:spcPct val="100000"/>
              </a:lnSpc>
              <a:spcBef>
                <a:spcPts val="455"/>
              </a:spcBef>
            </a:pP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Вс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ериалы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направле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в  </a:t>
            </a:r>
            <a:r>
              <a:rPr sz="1100" b="1" spc="114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70" dirty="0">
                <a:solidFill>
                  <a:srgbClr val="242830"/>
                </a:solidFill>
                <a:latin typeface="Verdana"/>
                <a:cs typeface="Verdana"/>
              </a:rPr>
              <a:t>ЦО</a:t>
            </a:r>
            <a:r>
              <a:rPr sz="1100" b="1" spc="-45" dirty="0">
                <a:solidFill>
                  <a:srgbClr val="242830"/>
                </a:solidFill>
                <a:latin typeface="Verdana"/>
                <a:cs typeface="Verdana"/>
              </a:rPr>
              <a:t>И,</a:t>
            </a:r>
            <a:r>
              <a:rPr sz="1100" b="1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нео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б</a:t>
            </a:r>
            <a:r>
              <a:rPr sz="1100" b="1" spc="-80" dirty="0">
                <a:solidFill>
                  <a:srgbClr val="242830"/>
                </a:solidFill>
                <a:latin typeface="Verdana"/>
                <a:cs typeface="Verdana"/>
              </a:rPr>
              <a:t>х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димо</a:t>
            </a:r>
            <a:r>
              <a:rPr sz="1100" b="1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до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жда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ьс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я  с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40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са</a:t>
            </a:r>
            <a:r>
              <a:rPr sz="11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«П</a:t>
            </a:r>
            <a:r>
              <a:rPr sz="1100" b="1" spc="-1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вержд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-185" dirty="0">
                <a:solidFill>
                  <a:srgbClr val="242830"/>
                </a:solidFill>
                <a:latin typeface="Verdana"/>
                <a:cs typeface="Verdana"/>
              </a:rPr>
              <a:t>»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53028" y="2758427"/>
            <a:ext cx="5431790" cy="1732914"/>
            <a:chOff x="3653028" y="2758427"/>
            <a:chExt cx="5431790" cy="1732914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3028" y="2758427"/>
              <a:ext cx="5431535" cy="17084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3556" y="2776728"/>
              <a:ext cx="2660904" cy="1714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8608" y="2785872"/>
              <a:ext cx="2653284" cy="161848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99891" y="3276727"/>
              <a:ext cx="2646680" cy="9525"/>
            </a:xfrm>
            <a:custGeom>
              <a:avLst/>
              <a:gdLst/>
              <a:ahLst/>
              <a:cxnLst/>
              <a:rect l="l" t="t" r="r" b="b"/>
              <a:pathLst>
                <a:path w="2646679" h="9525">
                  <a:moveTo>
                    <a:pt x="2646553" y="0"/>
                  </a:moveTo>
                  <a:lnTo>
                    <a:pt x="0" y="9143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388608" y="2720400"/>
            <a:ext cx="2837243" cy="1741502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1440" marR="188595">
              <a:lnSpc>
                <a:spcPct val="100000"/>
              </a:lnSpc>
              <a:spcBef>
                <a:spcPts val="380"/>
              </a:spcBef>
            </a:pPr>
            <a:r>
              <a:rPr sz="1100" b="1" spc="6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сле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за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ены</a:t>
            </a:r>
            <a:r>
              <a:rPr sz="1100" b="1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за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жен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но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170" dirty="0">
                <a:solidFill>
                  <a:srgbClr val="242830"/>
                </a:solidFill>
                <a:latin typeface="Verdana"/>
                <a:cs typeface="Verdana"/>
              </a:rPr>
              <a:t>,</a:t>
            </a:r>
            <a:r>
              <a:rPr sz="11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но 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не</a:t>
            </a:r>
            <a:r>
              <a:rPr sz="1100" b="1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правле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14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70" dirty="0">
                <a:solidFill>
                  <a:srgbClr val="242830"/>
                </a:solidFill>
                <a:latin typeface="Verdana"/>
                <a:cs typeface="Verdana"/>
              </a:rPr>
              <a:t>ЦО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  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170" dirty="0">
                <a:solidFill>
                  <a:srgbClr val="242830"/>
                </a:solidFill>
                <a:latin typeface="Verdana"/>
                <a:cs typeface="Verdana"/>
              </a:rPr>
              <a:t>,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ли</a:t>
            </a:r>
            <a:r>
              <a:rPr sz="1100" b="1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перед</a:t>
            </a:r>
            <a:r>
              <a:rPr sz="11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чи</a:t>
            </a:r>
            <a:r>
              <a:rPr sz="1100" b="1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но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о  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вза</a:t>
            </a:r>
            <a:r>
              <a:rPr sz="11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ен</a:t>
            </a:r>
            <a:r>
              <a:rPr sz="11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ло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нен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в  </a:t>
            </a:r>
            <a:r>
              <a:rPr sz="1100" b="1" spc="11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b="1" spc="75" dirty="0">
                <a:solidFill>
                  <a:srgbClr val="242830"/>
                </a:solidFill>
                <a:latin typeface="Verdana"/>
                <a:cs typeface="Verdana"/>
              </a:rPr>
              <a:t>Ц</a:t>
            </a:r>
            <a:r>
              <a:rPr sz="1100" b="1" spc="6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40" dirty="0">
                <a:solidFill>
                  <a:srgbClr val="242830"/>
                </a:solidFill>
                <a:latin typeface="Verdana"/>
                <a:cs typeface="Verdana"/>
              </a:rPr>
              <a:t>И,</a:t>
            </a:r>
            <a:r>
              <a:rPr sz="1100" b="1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ер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ч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льн</a:t>
            </a:r>
            <a:r>
              <a:rPr sz="1100" b="1" spc="-15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-15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ет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ы  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еча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ю</a:t>
            </a:r>
            <a:r>
              <a:rPr sz="1100" b="1" spc="-3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ся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ка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40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да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ленн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ые</a:t>
            </a:r>
            <a:r>
              <a:rPr sz="1100" b="1" spc="-170" dirty="0">
                <a:solidFill>
                  <a:srgbClr val="242830"/>
                </a:solidFill>
                <a:latin typeface="Verdana"/>
                <a:cs typeface="Verdana"/>
              </a:rPr>
              <a:t>.</a:t>
            </a:r>
            <a:endParaRPr sz="1100" b="1" dirty="0">
              <a:latin typeface="Verdana"/>
              <a:cs typeface="Verdana"/>
            </a:endParaRPr>
          </a:p>
          <a:p>
            <a:pPr marL="91440" marR="174625">
              <a:lnSpc>
                <a:spcPct val="100000"/>
              </a:lnSpc>
              <a:spcBef>
                <a:spcPts val="5"/>
              </a:spcBef>
            </a:pP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Для</a:t>
            </a:r>
            <a:r>
              <a:rPr sz="11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-75" dirty="0">
                <a:solidFill>
                  <a:srgbClr val="242830"/>
                </a:solidFill>
                <a:latin typeface="Verdana"/>
                <a:cs typeface="Verdana"/>
              </a:rPr>
              <a:t>х</a:t>
            </a:r>
            <a:r>
              <a:rPr sz="1100" b="1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45" dirty="0">
                <a:solidFill>
                  <a:srgbClr val="242830"/>
                </a:solidFill>
                <a:latin typeface="Verdana"/>
                <a:cs typeface="Verdana"/>
              </a:rPr>
              <a:t>про</a:t>
            </a:r>
            <a:r>
              <a:rPr sz="1100" b="1" spc="60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80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ра</a:t>
            </a:r>
            <a:r>
              <a:rPr sz="11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нео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б</a:t>
            </a:r>
            <a:r>
              <a:rPr sz="1100" b="1" spc="-80" dirty="0">
                <a:solidFill>
                  <a:srgbClr val="242830"/>
                </a:solidFill>
                <a:latin typeface="Verdana"/>
                <a:cs typeface="Verdana"/>
              </a:rPr>
              <a:t>х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о  </a:t>
            </a:r>
            <a:r>
              <a:rPr sz="11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b="1" spc="35" dirty="0">
                <a:solidFill>
                  <a:srgbClr val="242830"/>
                </a:solidFill>
                <a:latin typeface="Verdana"/>
                <a:cs typeface="Verdana"/>
              </a:rPr>
              <a:t>сп</a:t>
            </a:r>
            <a:r>
              <a:rPr sz="1100" b="1" spc="4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льзо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ва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1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фл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жо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«П</a:t>
            </a:r>
            <a:r>
              <a:rPr sz="1100" b="1" spc="-1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ка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за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ть  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удаленные»</a:t>
            </a:r>
            <a:endParaRPr sz="1100" b="1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98142" y="1741170"/>
            <a:ext cx="3191510" cy="1691639"/>
          </a:xfrm>
          <a:custGeom>
            <a:avLst/>
            <a:gdLst/>
            <a:ahLst/>
            <a:cxnLst/>
            <a:rect l="l" t="t" r="r" b="b"/>
            <a:pathLst>
              <a:path w="3191510" h="1691639">
                <a:moveTo>
                  <a:pt x="1964435" y="1144523"/>
                </a:moveTo>
                <a:lnTo>
                  <a:pt x="3191256" y="1144523"/>
                </a:lnTo>
                <a:lnTo>
                  <a:pt x="3191256" y="0"/>
                </a:lnTo>
                <a:lnTo>
                  <a:pt x="1964435" y="0"/>
                </a:lnTo>
                <a:lnTo>
                  <a:pt x="1964435" y="1144523"/>
                </a:lnTo>
                <a:close/>
              </a:path>
              <a:path w="3191510" h="1691639">
                <a:moveTo>
                  <a:pt x="0" y="1691639"/>
                </a:moveTo>
                <a:lnTo>
                  <a:pt x="1714500" y="1691639"/>
                </a:lnTo>
                <a:lnTo>
                  <a:pt x="1714500" y="1496567"/>
                </a:lnTo>
                <a:lnTo>
                  <a:pt x="0" y="1496567"/>
                </a:lnTo>
                <a:lnTo>
                  <a:pt x="0" y="1691639"/>
                </a:lnTo>
                <a:close/>
              </a:path>
            </a:pathLst>
          </a:custGeom>
          <a:ln w="25400">
            <a:solidFill>
              <a:srgbClr val="5A6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799576" y="4825790"/>
            <a:ext cx="277495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spc="80" dirty="0">
                <a:solidFill>
                  <a:srgbClr val="68718D"/>
                </a:solidFill>
                <a:latin typeface="Tahoma"/>
                <a:cs typeface="Tahoma"/>
              </a:rPr>
              <a:t>18</a:t>
            </a:fld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179" y="227152"/>
            <a:ext cx="73304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85" dirty="0">
                <a:solidFill>
                  <a:srgbClr val="68718D"/>
                </a:solidFill>
              </a:rPr>
              <a:t>Программный</a:t>
            </a:r>
            <a:r>
              <a:rPr sz="2000" spc="-70" dirty="0">
                <a:solidFill>
                  <a:srgbClr val="68718D"/>
                </a:solidFill>
              </a:rPr>
              <a:t> </a:t>
            </a:r>
            <a:r>
              <a:rPr sz="2000" spc="80" dirty="0">
                <a:solidFill>
                  <a:srgbClr val="68718D"/>
                </a:solidFill>
              </a:rPr>
              <a:t>комплекс</a:t>
            </a:r>
            <a:r>
              <a:rPr sz="200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для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85" dirty="0">
                <a:solidFill>
                  <a:srgbClr val="68718D"/>
                </a:solidFill>
              </a:rPr>
              <a:t>проведения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125" dirty="0">
                <a:solidFill>
                  <a:srgbClr val="68718D"/>
                </a:solidFill>
              </a:rPr>
              <a:t>ГИА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30" dirty="0">
                <a:solidFill>
                  <a:srgbClr val="68718D"/>
                </a:solidFill>
              </a:rPr>
              <a:t>в</a:t>
            </a:r>
            <a:r>
              <a:rPr sz="2000" spc="-25" dirty="0">
                <a:solidFill>
                  <a:srgbClr val="68718D"/>
                </a:solidFill>
              </a:rPr>
              <a:t> </a:t>
            </a:r>
            <a:r>
              <a:rPr sz="2000" spc="95" dirty="0">
                <a:solidFill>
                  <a:srgbClr val="68718D"/>
                </a:solidFill>
              </a:rPr>
              <a:t>ППЭ</a:t>
            </a:r>
            <a:endParaRPr sz="2000"/>
          </a:p>
        </p:txBody>
      </p:sp>
      <p:sp>
        <p:nvSpPr>
          <p:cNvPr id="13" name="object 13"/>
          <p:cNvSpPr txBox="1"/>
          <p:nvPr/>
        </p:nvSpPr>
        <p:spPr>
          <a:xfrm>
            <a:off x="8799576" y="4825790"/>
            <a:ext cx="277495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spc="80" dirty="0">
                <a:solidFill>
                  <a:srgbClr val="68718D"/>
                </a:solidFill>
                <a:latin typeface="Tahoma"/>
                <a:cs typeface="Tahoma"/>
              </a:rPr>
              <a:t>19</a:t>
            </a:fld>
            <a:endParaRPr sz="1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48" y="580135"/>
            <a:ext cx="4401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95580" algn="l"/>
              </a:tabLst>
            </a:pPr>
            <a:r>
              <a:rPr sz="1200" b="1" spc="45" dirty="0">
                <a:solidFill>
                  <a:srgbClr val="68718D"/>
                </a:solidFill>
                <a:latin typeface="Tahoma"/>
                <a:cs typeface="Tahoma"/>
              </a:rPr>
              <a:t>Программное</a:t>
            </a:r>
            <a:r>
              <a:rPr sz="1200" b="1" spc="30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68718D"/>
                </a:solidFill>
                <a:latin typeface="Tahoma"/>
                <a:cs typeface="Tahoma"/>
              </a:rPr>
              <a:t>обеспечение</a:t>
            </a:r>
            <a:r>
              <a:rPr sz="1200" b="1" spc="40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68718D"/>
                </a:solidFill>
                <a:latin typeface="Tahoma"/>
                <a:cs typeface="Tahoma"/>
              </a:rPr>
              <a:t>федерального</a:t>
            </a:r>
            <a:r>
              <a:rPr sz="1200" b="1" spc="35" dirty="0">
                <a:solidFill>
                  <a:srgbClr val="68718D"/>
                </a:solidFill>
                <a:latin typeface="Tahoma"/>
                <a:cs typeface="Tahoma"/>
              </a:rPr>
              <a:t> уровня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06" y="857250"/>
            <a:ext cx="8999220" cy="1537970"/>
          </a:xfrm>
          <a:prstGeom prst="rect">
            <a:avLst/>
          </a:prstGeom>
          <a:solidFill>
            <a:srgbClr val="FFFFFF"/>
          </a:solidFill>
          <a:ln w="25400">
            <a:solidFill>
              <a:srgbClr val="7C88A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70510" indent="-180340">
              <a:lnSpc>
                <a:spcPct val="100000"/>
              </a:lnSpc>
              <a:spcBef>
                <a:spcPts val="300"/>
              </a:spcBef>
              <a:buClr>
                <a:srgbClr val="718BD7"/>
              </a:buClr>
              <a:buFont typeface="Wingdings"/>
              <a:buChar char=""/>
              <a:tabLst>
                <a:tab pos="271145" algn="l"/>
              </a:tabLst>
            </a:pPr>
            <a:r>
              <a:rPr sz="1100" b="1" spc="50" dirty="0">
                <a:solidFill>
                  <a:srgbClr val="7C88AC"/>
                </a:solidFill>
                <a:latin typeface="Tahoma"/>
                <a:cs typeface="Tahoma"/>
              </a:rPr>
              <a:t>Тре</a:t>
            </a:r>
            <a:r>
              <a:rPr sz="1100" b="1" spc="60" dirty="0">
                <a:solidFill>
                  <a:srgbClr val="7C88AC"/>
                </a:solidFill>
                <a:latin typeface="Tahoma"/>
                <a:cs typeface="Tahoma"/>
              </a:rPr>
              <a:t>н</a:t>
            </a:r>
            <a:r>
              <a:rPr sz="1100" b="1" spc="50" dirty="0">
                <a:solidFill>
                  <a:srgbClr val="7C88AC"/>
                </a:solidFill>
                <a:latin typeface="Tahoma"/>
                <a:cs typeface="Tahoma"/>
              </a:rPr>
              <a:t>и</a:t>
            </a:r>
            <a:r>
              <a:rPr sz="1100" b="1" spc="6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100" b="1" spc="50" dirty="0">
                <a:solidFill>
                  <a:srgbClr val="7C88AC"/>
                </a:solidFill>
                <a:latin typeface="Tahoma"/>
                <a:cs typeface="Tahoma"/>
              </a:rPr>
              <a:t>о</a:t>
            </a:r>
            <a:r>
              <a:rPr sz="1100" b="1" spc="10" dirty="0">
                <a:solidFill>
                  <a:srgbClr val="7C88AC"/>
                </a:solidFill>
                <a:latin typeface="Tahoma"/>
                <a:cs typeface="Tahoma"/>
              </a:rPr>
              <a:t>в</a:t>
            </a:r>
            <a:r>
              <a:rPr sz="1100" b="1" spc="35" dirty="0">
                <a:solidFill>
                  <a:srgbClr val="7C88AC"/>
                </a:solidFill>
                <a:latin typeface="Tahoma"/>
                <a:cs typeface="Tahoma"/>
              </a:rPr>
              <a:t>о</a:t>
            </a:r>
            <a:r>
              <a:rPr sz="1100" b="1" spc="10" dirty="0">
                <a:solidFill>
                  <a:srgbClr val="7C88AC"/>
                </a:solidFill>
                <a:latin typeface="Tahoma"/>
                <a:cs typeface="Tahoma"/>
              </a:rPr>
              <a:t>ч</a:t>
            </a:r>
            <a:r>
              <a:rPr sz="1100" b="1" spc="45" dirty="0">
                <a:solidFill>
                  <a:srgbClr val="7C88AC"/>
                </a:solidFill>
                <a:latin typeface="Tahoma"/>
                <a:cs typeface="Tahoma"/>
              </a:rPr>
              <a:t>ный</a:t>
            </a:r>
            <a:r>
              <a:rPr sz="1100" b="1" spc="-3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ч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spc="-15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й</a:t>
            </a:r>
            <a:r>
              <a:rPr sz="1100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аб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нет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60" dirty="0">
                <a:solidFill>
                  <a:srgbClr val="242830"/>
                </a:solidFill>
                <a:latin typeface="Verdana"/>
                <a:cs typeface="Verdana"/>
              </a:rPr>
              <a:t>ППЭ</a:t>
            </a:r>
            <a:endParaRPr sz="1100">
              <a:latin typeface="Verdana"/>
              <a:cs typeface="Verdana"/>
            </a:endParaRPr>
          </a:p>
          <a:p>
            <a:pPr marL="270510">
              <a:lnSpc>
                <a:spcPct val="100000"/>
              </a:lnSpc>
              <a:spcBef>
                <a:spcPts val="5"/>
              </a:spcBef>
            </a:pPr>
            <a:r>
              <a:rPr sz="1100" u="sng" spc="-30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3"/>
              </a:rPr>
              <a:t>https://test-lk-ppe.rustest.ru/</a:t>
            </a:r>
            <a:endParaRPr sz="1100">
              <a:latin typeface="Verdana"/>
              <a:cs typeface="Verdana"/>
            </a:endParaRPr>
          </a:p>
          <a:p>
            <a:pPr marL="270510" indent="-180340">
              <a:lnSpc>
                <a:spcPct val="100000"/>
              </a:lnSpc>
              <a:spcBef>
                <a:spcPts val="600"/>
              </a:spcBef>
              <a:buClr>
                <a:srgbClr val="718BD7"/>
              </a:buClr>
              <a:buFont typeface="Wingdings"/>
              <a:buChar char=""/>
              <a:tabLst>
                <a:tab pos="271145" algn="l"/>
              </a:tabLst>
            </a:pPr>
            <a:r>
              <a:rPr sz="1100" b="1" spc="25" dirty="0">
                <a:solidFill>
                  <a:srgbClr val="7C88AC"/>
                </a:solidFill>
                <a:latin typeface="Tahoma"/>
                <a:cs typeface="Tahoma"/>
              </a:rPr>
              <a:t>Т</a:t>
            </a:r>
            <a:r>
              <a:rPr sz="1100" b="1" spc="55" dirty="0">
                <a:solidFill>
                  <a:srgbClr val="7C88AC"/>
                </a:solidFill>
                <a:latin typeface="Tahoma"/>
                <a:cs typeface="Tahoma"/>
              </a:rPr>
              <a:t>рениро</a:t>
            </a:r>
            <a:r>
              <a:rPr sz="1100" b="1" spc="45" dirty="0">
                <a:solidFill>
                  <a:srgbClr val="7C88AC"/>
                </a:solidFill>
                <a:latin typeface="Tahoma"/>
                <a:cs typeface="Tahoma"/>
              </a:rPr>
              <a:t>в</a:t>
            </a:r>
            <a:r>
              <a:rPr sz="1100" b="1" spc="30" dirty="0">
                <a:solidFill>
                  <a:srgbClr val="7C88AC"/>
                </a:solidFill>
                <a:latin typeface="Tahoma"/>
                <a:cs typeface="Tahoma"/>
              </a:rPr>
              <a:t>о</a:t>
            </a:r>
            <a:r>
              <a:rPr sz="1100" b="1" spc="20" dirty="0">
                <a:solidFill>
                  <a:srgbClr val="7C88AC"/>
                </a:solidFill>
                <a:latin typeface="Tahoma"/>
                <a:cs typeface="Tahoma"/>
              </a:rPr>
              <a:t>ч</a:t>
            </a:r>
            <a:r>
              <a:rPr sz="1100" b="1" spc="45" dirty="0">
                <a:solidFill>
                  <a:srgbClr val="7C88AC"/>
                </a:solidFill>
                <a:latin typeface="Tahoma"/>
                <a:cs typeface="Tahoma"/>
              </a:rPr>
              <a:t>ный</a:t>
            </a:r>
            <a:r>
              <a:rPr sz="1100" b="1" spc="-5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федер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льный</a:t>
            </a:r>
            <a:r>
              <a:rPr sz="1100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по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рт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endParaRPr sz="1100">
              <a:latin typeface="Verdana"/>
              <a:cs typeface="Verdana"/>
            </a:endParaRPr>
          </a:p>
          <a:p>
            <a:pPr marL="270510">
              <a:lnSpc>
                <a:spcPct val="100000"/>
              </a:lnSpc>
            </a:pPr>
            <a:r>
              <a:rPr sz="1100" u="sng" spc="-40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4"/>
              </a:rPr>
              <a:t>https://test-eem.rustest.ru/</a:t>
            </a:r>
            <a:r>
              <a:rPr sz="1100" spc="-40" dirty="0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sz="1100" spc="-114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100" u="sng" spc="-25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5"/>
              </a:rPr>
              <a:t>https://test-storage-ppe.rustest.ru/</a:t>
            </a:r>
            <a:endParaRPr sz="1100">
              <a:latin typeface="Verdana"/>
              <a:cs typeface="Verdana"/>
            </a:endParaRPr>
          </a:p>
          <a:p>
            <a:pPr marL="270510" indent="-180340">
              <a:lnSpc>
                <a:spcPct val="100000"/>
              </a:lnSpc>
              <a:spcBef>
                <a:spcPts val="600"/>
              </a:spcBef>
              <a:buClr>
                <a:srgbClr val="718BD7"/>
              </a:buClr>
              <a:buFont typeface="Wingdings"/>
              <a:buChar char=""/>
              <a:tabLst>
                <a:tab pos="271145" algn="l"/>
              </a:tabLst>
            </a:pPr>
            <a:r>
              <a:rPr sz="1100" b="1" spc="25" dirty="0">
                <a:solidFill>
                  <a:srgbClr val="7C88AC"/>
                </a:solidFill>
                <a:latin typeface="Tahoma"/>
                <a:cs typeface="Tahoma"/>
              </a:rPr>
              <a:t>Т</a:t>
            </a:r>
            <a:r>
              <a:rPr sz="1100" b="1" spc="55" dirty="0">
                <a:solidFill>
                  <a:srgbClr val="7C88AC"/>
                </a:solidFill>
                <a:latin typeface="Tahoma"/>
                <a:cs typeface="Tahoma"/>
              </a:rPr>
              <a:t>рениро</a:t>
            </a:r>
            <a:r>
              <a:rPr sz="1100" b="1" spc="45" dirty="0">
                <a:solidFill>
                  <a:srgbClr val="7C88AC"/>
                </a:solidFill>
                <a:latin typeface="Tahoma"/>
                <a:cs typeface="Tahoma"/>
              </a:rPr>
              <a:t>в</a:t>
            </a:r>
            <a:r>
              <a:rPr sz="1100" b="1" spc="30" dirty="0">
                <a:solidFill>
                  <a:srgbClr val="7C88AC"/>
                </a:solidFill>
                <a:latin typeface="Tahoma"/>
                <a:cs typeface="Tahoma"/>
              </a:rPr>
              <a:t>о</a:t>
            </a:r>
            <a:r>
              <a:rPr sz="1100" b="1" spc="20" dirty="0">
                <a:solidFill>
                  <a:srgbClr val="7C88AC"/>
                </a:solidFill>
                <a:latin typeface="Tahoma"/>
                <a:cs typeface="Tahoma"/>
              </a:rPr>
              <a:t>ч</a:t>
            </a:r>
            <a:r>
              <a:rPr sz="1100" b="1" spc="45" dirty="0">
                <a:solidFill>
                  <a:srgbClr val="7C88AC"/>
                </a:solidFill>
                <a:latin typeface="Tahoma"/>
                <a:cs typeface="Tahoma"/>
              </a:rPr>
              <a:t>ный</a:t>
            </a:r>
            <a:r>
              <a:rPr sz="1100" b="1" spc="-2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й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ни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6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нга</a:t>
            </a:r>
            <a:r>
              <a:rPr sz="1100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овно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ППЭ</a:t>
            </a:r>
            <a:r>
              <a:rPr sz="1100" spc="-7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u="sng" spc="45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h</a:t>
            </a:r>
            <a:r>
              <a:rPr sz="1100" u="sng" spc="5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tt</a:t>
            </a:r>
            <a:r>
              <a:rPr sz="1100" u="sng" spc="55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p</a:t>
            </a:r>
            <a:r>
              <a:rPr sz="1100" u="sng" spc="-270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:</a:t>
            </a:r>
            <a:r>
              <a:rPr sz="1100" u="sng" spc="-130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//</a:t>
            </a:r>
            <a:r>
              <a:rPr sz="1100" u="sng" spc="5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t</a:t>
            </a:r>
            <a:r>
              <a:rPr sz="1100" u="sng" spc="10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e</a:t>
            </a:r>
            <a:r>
              <a:rPr sz="1100" u="sng" spc="-15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st</a:t>
            </a:r>
            <a:r>
              <a:rPr sz="1100" u="sng" spc="-85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-</a:t>
            </a:r>
            <a:r>
              <a:rPr sz="1100" u="sng" spc="55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pp</a:t>
            </a:r>
            <a:r>
              <a:rPr sz="1100" u="sng" spc="10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e</a:t>
            </a:r>
            <a:r>
              <a:rPr sz="1100" u="sng" spc="-170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.</a:t>
            </a:r>
            <a:r>
              <a:rPr sz="1100" u="sng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ruste</a:t>
            </a:r>
            <a:r>
              <a:rPr sz="1100" u="sng" spc="-15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st</a:t>
            </a:r>
            <a:r>
              <a:rPr sz="1100" u="sng" spc="-170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.</a:t>
            </a:r>
            <a:r>
              <a:rPr sz="1100" u="sng" spc="-40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6"/>
              </a:rPr>
              <a:t>ru/</a:t>
            </a:r>
            <a:endParaRPr sz="1100">
              <a:latin typeface="Verdana"/>
              <a:cs typeface="Verdana"/>
            </a:endParaRPr>
          </a:p>
          <a:p>
            <a:pPr marL="270510" indent="-180340">
              <a:lnSpc>
                <a:spcPct val="100000"/>
              </a:lnSpc>
              <a:spcBef>
                <a:spcPts val="600"/>
              </a:spcBef>
              <a:buClr>
                <a:srgbClr val="718BD7"/>
              </a:buClr>
              <a:buFont typeface="Wingdings"/>
              <a:buChar char=""/>
              <a:tabLst>
                <a:tab pos="271145" algn="l"/>
              </a:tabLst>
            </a:pPr>
            <a:r>
              <a:rPr sz="1100" b="1" spc="45" dirty="0">
                <a:solidFill>
                  <a:srgbClr val="7C88AC"/>
                </a:solidFill>
                <a:latin typeface="Tahoma"/>
                <a:cs typeface="Tahoma"/>
              </a:rPr>
              <a:t>Тренировочный</a:t>
            </a:r>
            <a:r>
              <a:rPr sz="1100" b="1" spc="-3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сайт</a:t>
            </a:r>
            <a:r>
              <a:rPr sz="1100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мониторинга,</a:t>
            </a:r>
            <a:r>
              <a:rPr sz="1100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i="1" spc="35" dirty="0">
                <a:solidFill>
                  <a:srgbClr val="7C88AC"/>
                </a:solidFill>
                <a:latin typeface="Verdana"/>
                <a:cs typeface="Verdana"/>
              </a:rPr>
              <a:t>версия</a:t>
            </a:r>
            <a:r>
              <a:rPr sz="1100" i="1" spc="-85" dirty="0">
                <a:solidFill>
                  <a:srgbClr val="7C88AC"/>
                </a:solidFill>
                <a:latin typeface="Verdana"/>
                <a:cs typeface="Verdana"/>
              </a:rPr>
              <a:t> </a:t>
            </a:r>
            <a:r>
              <a:rPr sz="1100" i="1" spc="60" dirty="0">
                <a:solidFill>
                  <a:srgbClr val="7C88AC"/>
                </a:solidFill>
                <a:latin typeface="Verdana"/>
                <a:cs typeface="Verdana"/>
              </a:rPr>
              <a:t>с</a:t>
            </a:r>
            <a:r>
              <a:rPr sz="1100" i="1" spc="-95" dirty="0">
                <a:solidFill>
                  <a:srgbClr val="7C88AC"/>
                </a:solidFill>
                <a:latin typeface="Verdana"/>
                <a:cs typeface="Verdana"/>
              </a:rPr>
              <a:t> </a:t>
            </a:r>
            <a:r>
              <a:rPr sz="1100" i="1" spc="35" dirty="0">
                <a:solidFill>
                  <a:srgbClr val="7C88AC"/>
                </a:solidFill>
                <a:latin typeface="Verdana"/>
                <a:cs typeface="Verdana"/>
              </a:rPr>
              <a:t>поддержкой</a:t>
            </a:r>
            <a:r>
              <a:rPr sz="1100" i="1" spc="-100" dirty="0">
                <a:solidFill>
                  <a:srgbClr val="7C88AC"/>
                </a:solidFill>
                <a:latin typeface="Verdana"/>
                <a:cs typeface="Verdana"/>
              </a:rPr>
              <a:t> </a:t>
            </a:r>
            <a:r>
              <a:rPr sz="1100" i="1" spc="20" dirty="0">
                <a:solidFill>
                  <a:srgbClr val="7C88AC"/>
                </a:solidFill>
                <a:latin typeface="Verdana"/>
                <a:cs typeface="Verdana"/>
              </a:rPr>
              <a:t>мобильных</a:t>
            </a:r>
            <a:r>
              <a:rPr sz="1100" i="1" spc="-114" dirty="0">
                <a:solidFill>
                  <a:srgbClr val="7C88AC"/>
                </a:solidFill>
                <a:latin typeface="Verdana"/>
                <a:cs typeface="Verdana"/>
              </a:rPr>
              <a:t> </a:t>
            </a:r>
            <a:r>
              <a:rPr sz="1100" i="1" spc="20" dirty="0">
                <a:solidFill>
                  <a:srgbClr val="7C88AC"/>
                </a:solidFill>
                <a:latin typeface="Verdana"/>
                <a:cs typeface="Verdana"/>
              </a:rPr>
              <a:t>устройств</a:t>
            </a:r>
            <a:endParaRPr sz="1100">
              <a:latin typeface="Verdana"/>
              <a:cs typeface="Verdana"/>
            </a:endParaRPr>
          </a:p>
          <a:p>
            <a:pPr marL="270510">
              <a:lnSpc>
                <a:spcPct val="100000"/>
              </a:lnSpc>
            </a:pPr>
            <a:r>
              <a:rPr sz="1100" u="sng" spc="-30" dirty="0">
                <a:solidFill>
                  <a:srgbClr val="7C88AC"/>
                </a:solidFill>
                <a:uFill>
                  <a:solidFill>
                    <a:srgbClr val="7C88AC"/>
                  </a:solidFill>
                </a:uFill>
                <a:latin typeface="Verdana"/>
                <a:cs typeface="Verdana"/>
                <a:hlinkClick r:id="rId7"/>
              </a:rPr>
              <a:t>https://m-test-ppe.rustest.ru/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948" y="2552192"/>
            <a:ext cx="290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93040" algn="l"/>
              </a:tabLst>
            </a:pPr>
            <a:r>
              <a:rPr sz="1200" b="1" spc="45" dirty="0">
                <a:solidFill>
                  <a:srgbClr val="68718D"/>
                </a:solidFill>
                <a:latin typeface="Tahoma"/>
                <a:cs typeface="Tahoma"/>
              </a:rPr>
              <a:t>Программное</a:t>
            </a:r>
            <a:r>
              <a:rPr sz="1200" b="1" spc="5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68718D"/>
                </a:solidFill>
                <a:latin typeface="Tahoma"/>
                <a:cs typeface="Tahoma"/>
              </a:rPr>
              <a:t>обеспечение</a:t>
            </a:r>
            <a:r>
              <a:rPr sz="1200" b="1" spc="20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1200" b="1" spc="55" dirty="0">
                <a:solidFill>
                  <a:srgbClr val="68718D"/>
                </a:solidFill>
                <a:latin typeface="Tahoma"/>
                <a:cs typeface="Tahoma"/>
              </a:rPr>
              <a:t>ППЭ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106" y="2908554"/>
            <a:ext cx="4386580" cy="1224280"/>
          </a:xfrm>
          <a:prstGeom prst="rect">
            <a:avLst/>
          </a:prstGeom>
          <a:solidFill>
            <a:srgbClr val="FFFFFF"/>
          </a:solidFill>
          <a:ln w="25400">
            <a:solidFill>
              <a:srgbClr val="7C88AC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270510" indent="-180340">
              <a:lnSpc>
                <a:spcPct val="100000"/>
              </a:lnSpc>
              <a:spcBef>
                <a:spcPts val="309"/>
              </a:spcBef>
              <a:buClr>
                <a:srgbClr val="718BD7"/>
              </a:buClr>
              <a:buFont typeface="Wingdings"/>
              <a:buChar char=""/>
              <a:tabLst>
                <a:tab pos="271145" algn="l"/>
              </a:tabLst>
            </a:pP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Станция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для</a:t>
            </a:r>
            <a:r>
              <a:rPr sz="1100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печати</a:t>
            </a:r>
            <a:r>
              <a:rPr sz="1100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(станция</a:t>
            </a:r>
            <a:r>
              <a:rPr sz="11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печати</a:t>
            </a:r>
            <a:r>
              <a:rPr sz="1100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70" dirty="0">
                <a:solidFill>
                  <a:srgbClr val="242830"/>
                </a:solidFill>
                <a:latin typeface="Verdana"/>
                <a:cs typeface="Verdana"/>
              </a:rPr>
              <a:t>ЭМ</a:t>
            </a:r>
            <a:r>
              <a:rPr sz="1100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станция</a:t>
            </a:r>
            <a:endParaRPr sz="1100">
              <a:latin typeface="Verdana"/>
              <a:cs typeface="Verdana"/>
            </a:endParaRPr>
          </a:p>
          <a:p>
            <a:pPr marL="270510">
              <a:lnSpc>
                <a:spcPct val="100000"/>
              </a:lnSpc>
            </a:pP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рг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ни</a:t>
            </a:r>
            <a:r>
              <a:rPr sz="1100" spc="-10" dirty="0">
                <a:solidFill>
                  <a:srgbClr val="242830"/>
                </a:solidFill>
                <a:latin typeface="Verdana"/>
                <a:cs typeface="Verdana"/>
              </a:rPr>
              <a:t>за</a:t>
            </a: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-155" dirty="0">
                <a:solidFill>
                  <a:srgbClr val="242830"/>
                </a:solidFill>
                <a:latin typeface="Verdana"/>
                <a:cs typeface="Verdana"/>
              </a:rPr>
              <a:t>),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верс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55" dirty="0">
                <a:solidFill>
                  <a:srgbClr val="718BD7"/>
                </a:solidFill>
                <a:latin typeface="Tahoma"/>
                <a:cs typeface="Tahoma"/>
              </a:rPr>
              <a:t>2</a:t>
            </a:r>
            <a:r>
              <a:rPr sz="1100" b="1" spc="-60" dirty="0">
                <a:solidFill>
                  <a:srgbClr val="718BD7"/>
                </a:solidFill>
                <a:latin typeface="Tahoma"/>
                <a:cs typeface="Tahoma"/>
              </a:rPr>
              <a:t>3</a:t>
            </a:r>
            <a:r>
              <a:rPr sz="1100" b="1" spc="-55" dirty="0">
                <a:solidFill>
                  <a:srgbClr val="718BD7"/>
                </a:solidFill>
                <a:latin typeface="Tahoma"/>
                <a:cs typeface="Tahoma"/>
              </a:rPr>
              <a:t>.2</a:t>
            </a:r>
            <a:endParaRPr sz="1100">
              <a:latin typeface="Tahoma"/>
              <a:cs typeface="Tahoma"/>
            </a:endParaRPr>
          </a:p>
          <a:p>
            <a:pPr marL="270510" indent="-180340">
              <a:lnSpc>
                <a:spcPct val="100000"/>
              </a:lnSpc>
              <a:spcBef>
                <a:spcPts val="300"/>
              </a:spcBef>
              <a:buClr>
                <a:srgbClr val="718BD7"/>
              </a:buClr>
              <a:buFont typeface="Wingdings"/>
              <a:buChar char=""/>
              <a:tabLst>
                <a:tab pos="271145" algn="l"/>
              </a:tabLst>
            </a:pP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нц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6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зац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ии</a:t>
            </a:r>
            <a:r>
              <a:rPr sz="1100" spc="-170" dirty="0">
                <a:solidFill>
                  <a:srgbClr val="242830"/>
                </a:solidFill>
                <a:latin typeface="Verdana"/>
                <a:cs typeface="Verdana"/>
              </a:rPr>
              <a:t>,</a:t>
            </a:r>
            <a:r>
              <a:rPr sz="11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верс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55" dirty="0">
                <a:solidFill>
                  <a:srgbClr val="718BD7"/>
                </a:solidFill>
                <a:latin typeface="Tahoma"/>
                <a:cs typeface="Tahoma"/>
              </a:rPr>
              <a:t>2</a:t>
            </a:r>
            <a:r>
              <a:rPr sz="1100" b="1" spc="-60" dirty="0">
                <a:solidFill>
                  <a:srgbClr val="718BD7"/>
                </a:solidFill>
                <a:latin typeface="Tahoma"/>
                <a:cs typeface="Tahoma"/>
              </a:rPr>
              <a:t>3</a:t>
            </a:r>
            <a:r>
              <a:rPr sz="1100" b="1" spc="-55" dirty="0">
                <a:solidFill>
                  <a:srgbClr val="718BD7"/>
                </a:solidFill>
                <a:latin typeface="Tahoma"/>
                <a:cs typeface="Tahoma"/>
              </a:rPr>
              <a:t>.2</a:t>
            </a:r>
            <a:endParaRPr sz="1100">
              <a:latin typeface="Tahoma"/>
              <a:cs typeface="Tahoma"/>
            </a:endParaRPr>
          </a:p>
          <a:p>
            <a:pPr marL="270510" indent="-180340">
              <a:lnSpc>
                <a:spcPct val="100000"/>
              </a:lnSpc>
              <a:spcBef>
                <a:spcPts val="300"/>
              </a:spcBef>
              <a:buClr>
                <a:srgbClr val="718BD7"/>
              </a:buClr>
              <a:buFont typeface="Wingdings"/>
              <a:buChar char=""/>
              <a:tabLst>
                <a:tab pos="271145" algn="l"/>
              </a:tabLst>
            </a:pP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нц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скан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ро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ва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ни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ППЭ,</a:t>
            </a:r>
            <a:r>
              <a:rPr sz="1100" spc="-9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версия</a:t>
            </a:r>
            <a:r>
              <a:rPr sz="1100" spc="-114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55" dirty="0">
                <a:solidFill>
                  <a:srgbClr val="718BD7"/>
                </a:solidFill>
                <a:latin typeface="Tahoma"/>
                <a:cs typeface="Tahoma"/>
              </a:rPr>
              <a:t>2</a:t>
            </a:r>
            <a:r>
              <a:rPr sz="1100" b="1" spc="-60" dirty="0">
                <a:solidFill>
                  <a:srgbClr val="718BD7"/>
                </a:solidFill>
                <a:latin typeface="Tahoma"/>
                <a:cs typeface="Tahoma"/>
              </a:rPr>
              <a:t>3</a:t>
            </a:r>
            <a:r>
              <a:rPr sz="1100" b="1" spc="-55" dirty="0">
                <a:solidFill>
                  <a:srgbClr val="718BD7"/>
                </a:solidFill>
                <a:latin typeface="Tahoma"/>
                <a:cs typeface="Tahoma"/>
              </a:rPr>
              <a:t>.2</a:t>
            </a:r>
            <a:endParaRPr sz="1100">
              <a:latin typeface="Tahoma"/>
              <a:cs typeface="Tahoma"/>
            </a:endParaRPr>
          </a:p>
          <a:p>
            <a:pPr marL="270510" indent="-180340">
              <a:lnSpc>
                <a:spcPct val="100000"/>
              </a:lnSpc>
              <a:spcBef>
                <a:spcPts val="300"/>
              </a:spcBef>
              <a:buClr>
                <a:srgbClr val="718BD7"/>
              </a:buClr>
              <a:buFont typeface="Wingdings"/>
              <a:buChar char=""/>
              <a:tabLst>
                <a:tab pos="271145" algn="l"/>
              </a:tabLst>
            </a:pP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нц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записи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отве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-75" dirty="0">
                <a:solidFill>
                  <a:srgbClr val="242830"/>
                </a:solidFill>
                <a:latin typeface="Verdana"/>
                <a:cs typeface="Verdana"/>
              </a:rPr>
              <a:t>в,</a:t>
            </a:r>
            <a:r>
              <a:rPr sz="11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верс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55" dirty="0">
                <a:solidFill>
                  <a:srgbClr val="718BD7"/>
                </a:solidFill>
                <a:latin typeface="Tahoma"/>
                <a:cs typeface="Tahoma"/>
              </a:rPr>
              <a:t>2</a:t>
            </a:r>
            <a:r>
              <a:rPr sz="1100" b="1" spc="-60" dirty="0">
                <a:solidFill>
                  <a:srgbClr val="718BD7"/>
                </a:solidFill>
                <a:latin typeface="Tahoma"/>
                <a:cs typeface="Tahoma"/>
              </a:rPr>
              <a:t>3</a:t>
            </a:r>
            <a:r>
              <a:rPr sz="1100" b="1" spc="-55" dirty="0">
                <a:solidFill>
                  <a:srgbClr val="718BD7"/>
                </a:solidFill>
                <a:latin typeface="Tahoma"/>
                <a:cs typeface="Tahoma"/>
              </a:rPr>
              <a:t>.2</a:t>
            </a:r>
            <a:endParaRPr sz="1100">
              <a:latin typeface="Tahoma"/>
              <a:cs typeface="Tahoma"/>
            </a:endParaRPr>
          </a:p>
          <a:p>
            <a:pPr marL="270510" indent="-180340">
              <a:lnSpc>
                <a:spcPct val="100000"/>
              </a:lnSpc>
              <a:spcBef>
                <a:spcPts val="300"/>
              </a:spcBef>
              <a:buClr>
                <a:srgbClr val="718BD7"/>
              </a:buClr>
              <a:buFont typeface="Wingdings"/>
              <a:buChar char=""/>
              <a:tabLst>
                <a:tab pos="271145" algn="l"/>
              </a:tabLst>
            </a:pP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Ст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анц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КЕ</a:t>
            </a:r>
            <a:r>
              <a:rPr sz="1100" spc="-50" dirty="0">
                <a:solidFill>
                  <a:srgbClr val="242830"/>
                </a:solidFill>
                <a:latin typeface="Verdana"/>
                <a:cs typeface="Verdana"/>
              </a:rPr>
              <a:t>ГЭ,</a:t>
            </a:r>
            <a:r>
              <a:rPr sz="11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вер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55" dirty="0">
                <a:solidFill>
                  <a:srgbClr val="718BD7"/>
                </a:solidFill>
                <a:latin typeface="Tahoma"/>
                <a:cs typeface="Tahoma"/>
              </a:rPr>
              <a:t>2</a:t>
            </a:r>
            <a:r>
              <a:rPr sz="1100" b="1" spc="-60" dirty="0">
                <a:solidFill>
                  <a:srgbClr val="718BD7"/>
                </a:solidFill>
                <a:latin typeface="Tahoma"/>
                <a:cs typeface="Tahoma"/>
              </a:rPr>
              <a:t>3</a:t>
            </a:r>
            <a:r>
              <a:rPr sz="1100" b="1" spc="-55" dirty="0">
                <a:solidFill>
                  <a:srgbClr val="718BD7"/>
                </a:solidFill>
                <a:latin typeface="Tahoma"/>
                <a:cs typeface="Tahoma"/>
              </a:rPr>
              <a:t>.2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8155" y="1"/>
            <a:ext cx="632317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800" b="0" spc="80" dirty="0">
                <a:solidFill>
                  <a:srgbClr val="FFFFFF"/>
                </a:solidFill>
                <a:latin typeface="Verdana"/>
                <a:cs typeface="Verdana"/>
              </a:rPr>
              <a:t>Всероссийское</a:t>
            </a:r>
            <a:r>
              <a:rPr lang="ru-RU" sz="1800" b="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800" b="0" spc="-25" dirty="0">
                <a:solidFill>
                  <a:srgbClr val="FFFFFF"/>
                </a:solidFill>
                <a:latin typeface="Verdana"/>
                <a:cs typeface="Verdana"/>
              </a:rPr>
              <a:t>тренировочное</a:t>
            </a:r>
            <a:r>
              <a:rPr lang="ru-RU" sz="1800" b="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800" b="0" spc="20" dirty="0">
                <a:solidFill>
                  <a:srgbClr val="FFFFFF"/>
                </a:solidFill>
                <a:latin typeface="Verdana"/>
                <a:cs typeface="Verdana"/>
              </a:rPr>
              <a:t>мероприятие</a:t>
            </a:r>
            <a:r>
              <a:rPr lang="ru-RU" sz="1800" b="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800" b="0" spc="-204" dirty="0">
                <a:solidFill>
                  <a:srgbClr val="FFFFFF"/>
                </a:solidFill>
                <a:latin typeface="Verdana"/>
                <a:cs typeface="Verdana"/>
              </a:rPr>
              <a:t>03.10.23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417" y="4337926"/>
            <a:ext cx="8815660" cy="391934"/>
          </a:xfrm>
          <a:prstGeom prst="rect">
            <a:avLst/>
          </a:prstGeom>
          <a:solidFill>
            <a:srgbClr val="E9F7EC"/>
          </a:solidFill>
          <a:ln w="38100">
            <a:solidFill>
              <a:srgbClr val="0E548F"/>
            </a:solidFill>
          </a:ln>
        </p:spPr>
        <p:txBody>
          <a:bodyPr vert="horz" wrap="square" lIns="0" tIns="113824" rIns="0" bIns="0" rtlCol="0">
            <a:spAutoFit/>
          </a:bodyPr>
          <a:lstStyle/>
          <a:p>
            <a:pPr algn="ctr" defTabSz="685800">
              <a:spcBef>
                <a:spcPts val="896"/>
              </a:spcBef>
            </a:pPr>
            <a:r>
              <a:rPr spc="-101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pc="105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pc="-60" dirty="0">
                <a:solidFill>
                  <a:srgbClr val="0E548F"/>
                </a:solidFill>
                <a:latin typeface="Verdana"/>
                <a:cs typeface="Verdana"/>
              </a:rPr>
              <a:t>ча</a:t>
            </a:r>
            <a:r>
              <a:rPr spc="-68" dirty="0">
                <a:solidFill>
                  <a:srgbClr val="0E548F"/>
                </a:solidFill>
                <a:latin typeface="Verdana"/>
                <a:cs typeface="Verdana"/>
              </a:rPr>
              <a:t>л</a:t>
            </a:r>
            <a:r>
              <a:rPr spc="64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pc="-101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pc="26" dirty="0">
                <a:solidFill>
                  <a:srgbClr val="0E548F"/>
                </a:solidFill>
                <a:latin typeface="Verdana"/>
                <a:cs typeface="Verdana"/>
              </a:rPr>
              <a:t>пр</a:t>
            </a:r>
            <a:r>
              <a:rPr spc="23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pc="-49" dirty="0">
                <a:solidFill>
                  <a:srgbClr val="0E548F"/>
                </a:solidFill>
                <a:latin typeface="Verdana"/>
                <a:cs typeface="Verdana"/>
              </a:rPr>
              <a:t>в</a:t>
            </a:r>
            <a:r>
              <a:rPr spc="-60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pc="26" dirty="0">
                <a:solidFill>
                  <a:srgbClr val="0E548F"/>
                </a:solidFill>
                <a:latin typeface="Verdana"/>
                <a:cs typeface="Verdana"/>
              </a:rPr>
              <a:t>д</a:t>
            </a:r>
            <a:r>
              <a:rPr spc="15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pc="-105" dirty="0">
                <a:solidFill>
                  <a:srgbClr val="0E548F"/>
                </a:solidFill>
                <a:latin typeface="Verdana"/>
                <a:cs typeface="Verdana"/>
              </a:rPr>
              <a:t>ни</a:t>
            </a:r>
            <a:r>
              <a:rPr spc="-94" dirty="0">
                <a:solidFill>
                  <a:srgbClr val="0E548F"/>
                </a:solidFill>
                <a:latin typeface="Verdana"/>
                <a:cs typeface="Verdana"/>
              </a:rPr>
              <a:t>я</a:t>
            </a:r>
            <a:r>
              <a:rPr spc="-101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pc="-172" dirty="0">
                <a:solidFill>
                  <a:srgbClr val="0E548F"/>
                </a:solidFill>
                <a:latin typeface="Verdana"/>
                <a:cs typeface="Verdana"/>
              </a:rPr>
              <a:t>в</a:t>
            </a:r>
            <a:r>
              <a:rPr spc="-9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b="1" spc="-109" dirty="0">
                <a:solidFill>
                  <a:srgbClr val="0E548F"/>
                </a:solidFill>
                <a:latin typeface="Tahoma"/>
                <a:cs typeface="Tahoma"/>
              </a:rPr>
              <a:t>15:0</a:t>
            </a:r>
            <a:r>
              <a:rPr b="1" spc="-116" dirty="0">
                <a:solidFill>
                  <a:srgbClr val="0E548F"/>
                </a:solidFill>
                <a:latin typeface="Tahoma"/>
                <a:cs typeface="Tahoma"/>
              </a:rPr>
              <a:t>0</a:t>
            </a:r>
            <a:r>
              <a:rPr b="1" spc="-8" dirty="0">
                <a:solidFill>
                  <a:srgbClr val="0E548F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pc="4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pc="-109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pc="172" dirty="0">
                <a:solidFill>
                  <a:srgbClr val="0E548F"/>
                </a:solidFill>
                <a:latin typeface="Verdana"/>
                <a:cs typeface="Verdana"/>
              </a:rPr>
              <a:t>м</a:t>
            </a:r>
            <a:r>
              <a:rPr spc="139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dirty="0">
                <a:solidFill>
                  <a:srgbClr val="0E548F"/>
                </a:solidFill>
                <a:latin typeface="Verdana"/>
                <a:cs typeface="Verdana"/>
              </a:rPr>
              <a:t>с</a:t>
            </a:r>
            <a:r>
              <a:rPr spc="-8" dirty="0">
                <a:solidFill>
                  <a:srgbClr val="0E548F"/>
                </a:solidFill>
                <a:latin typeface="Verdana"/>
                <a:cs typeface="Verdana"/>
              </a:rPr>
              <a:t>т</a:t>
            </a:r>
            <a:r>
              <a:rPr spc="41" dirty="0">
                <a:solidFill>
                  <a:srgbClr val="0E548F"/>
                </a:solidFill>
                <a:latin typeface="Verdana"/>
                <a:cs typeface="Verdana"/>
              </a:rPr>
              <a:t>ному</a:t>
            </a:r>
            <a:r>
              <a:rPr spc="-9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pc="-45" dirty="0">
                <a:solidFill>
                  <a:srgbClr val="0E548F"/>
                </a:solidFill>
                <a:latin typeface="Verdana"/>
                <a:cs typeface="Verdana"/>
              </a:rPr>
              <a:t>в</a:t>
            </a:r>
            <a:r>
              <a:rPr spc="-56" dirty="0">
                <a:solidFill>
                  <a:srgbClr val="0E548F"/>
                </a:solidFill>
                <a:latin typeface="Verdana"/>
                <a:cs typeface="Verdana"/>
              </a:rPr>
              <a:t>р</a:t>
            </a:r>
            <a:r>
              <a:rPr spc="64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pc="172" dirty="0">
                <a:solidFill>
                  <a:srgbClr val="0E548F"/>
                </a:solidFill>
                <a:latin typeface="Verdana"/>
                <a:cs typeface="Verdana"/>
              </a:rPr>
              <a:t>м</a:t>
            </a:r>
            <a:r>
              <a:rPr spc="139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pc="-49" dirty="0">
                <a:solidFill>
                  <a:srgbClr val="0E548F"/>
                </a:solidFill>
                <a:latin typeface="Verdana"/>
                <a:cs typeface="Verdana"/>
              </a:rPr>
              <a:t>ни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943" y="3805394"/>
            <a:ext cx="8815659" cy="322685"/>
          </a:xfrm>
          <a:prstGeom prst="rect">
            <a:avLst/>
          </a:prstGeom>
          <a:solidFill>
            <a:srgbClr val="E9F7EC"/>
          </a:solidFill>
          <a:ln w="38100">
            <a:solidFill>
              <a:srgbClr val="0E548F"/>
            </a:solidFill>
          </a:ln>
        </p:spPr>
        <p:txBody>
          <a:bodyPr vert="horz" wrap="square" lIns="0" tIns="113824" rIns="0" bIns="0" rtlCol="0">
            <a:spAutoFit/>
          </a:bodyPr>
          <a:lstStyle/>
          <a:p>
            <a:pPr marL="914400" defTabSz="685800">
              <a:spcBef>
                <a:spcPts val="896"/>
              </a:spcBef>
            </a:pPr>
            <a:r>
              <a:rPr sz="1350" spc="-45" dirty="0">
                <a:solidFill>
                  <a:srgbClr val="0E548F"/>
                </a:solidFill>
                <a:latin typeface="Verdana"/>
                <a:cs typeface="Verdana"/>
              </a:rPr>
              <a:t>Количество</a:t>
            </a:r>
            <a:r>
              <a:rPr sz="135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350" b="1" spc="-56" dirty="0">
                <a:solidFill>
                  <a:srgbClr val="0E548F"/>
                </a:solidFill>
                <a:latin typeface="Tahoma"/>
                <a:cs typeface="Tahoma"/>
              </a:rPr>
              <a:t>членов</a:t>
            </a:r>
            <a:r>
              <a:rPr sz="1350" b="1" spc="-38" dirty="0">
                <a:solidFill>
                  <a:srgbClr val="0E548F"/>
                </a:solidFill>
                <a:latin typeface="Tahoma"/>
                <a:cs typeface="Tahoma"/>
              </a:rPr>
              <a:t> </a:t>
            </a:r>
            <a:r>
              <a:rPr sz="1350" b="1" spc="-56" dirty="0">
                <a:solidFill>
                  <a:srgbClr val="0E548F"/>
                </a:solidFill>
                <a:latin typeface="Tahoma"/>
                <a:cs typeface="Tahoma"/>
              </a:rPr>
              <a:t>ГЭК</a:t>
            </a:r>
            <a:r>
              <a:rPr sz="1350" spc="-56" dirty="0">
                <a:solidFill>
                  <a:srgbClr val="0E548F"/>
                </a:solidFill>
                <a:latin typeface="Verdana"/>
                <a:cs typeface="Verdana"/>
              </a:rPr>
              <a:t>,</a:t>
            </a:r>
            <a:r>
              <a:rPr sz="135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350" spc="30" dirty="0">
                <a:solidFill>
                  <a:srgbClr val="0E548F"/>
                </a:solidFill>
                <a:latin typeface="Verdana"/>
                <a:cs typeface="Verdana"/>
              </a:rPr>
              <a:t>имеющих</a:t>
            </a:r>
            <a:r>
              <a:rPr sz="1350" spc="-86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0E548F"/>
                </a:solidFill>
                <a:latin typeface="Verdana"/>
                <a:cs typeface="Verdana"/>
              </a:rPr>
              <a:t>токен</a:t>
            </a:r>
            <a:r>
              <a:rPr sz="1350" spc="-86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350" spc="-184" dirty="0">
                <a:solidFill>
                  <a:srgbClr val="0E548F"/>
                </a:solidFill>
                <a:latin typeface="Verdana"/>
                <a:cs typeface="Verdana"/>
              </a:rPr>
              <a:t>–</a:t>
            </a:r>
            <a:r>
              <a:rPr sz="135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350" b="1" spc="-79" dirty="0">
                <a:solidFill>
                  <a:srgbClr val="0E548F"/>
                </a:solidFill>
                <a:latin typeface="Tahoma"/>
                <a:cs typeface="Tahoma"/>
              </a:rPr>
              <a:t>1-2</a:t>
            </a:r>
            <a:r>
              <a:rPr sz="1350" b="1" spc="-15" dirty="0">
                <a:solidFill>
                  <a:srgbClr val="0E548F"/>
                </a:solidFill>
                <a:latin typeface="Tahoma"/>
                <a:cs typeface="Tahoma"/>
              </a:rPr>
              <a:t> </a:t>
            </a:r>
            <a:r>
              <a:rPr sz="1350" b="1" spc="4" dirty="0">
                <a:solidFill>
                  <a:srgbClr val="0E548F"/>
                </a:solidFill>
                <a:latin typeface="Tahoma"/>
                <a:cs typeface="Tahoma"/>
              </a:rPr>
              <a:t>на</a:t>
            </a:r>
            <a:r>
              <a:rPr sz="1350" b="1" spc="-30" dirty="0">
                <a:solidFill>
                  <a:srgbClr val="0E548F"/>
                </a:solidFill>
                <a:latin typeface="Tahoma"/>
                <a:cs typeface="Tahoma"/>
              </a:rPr>
              <a:t> ППЭ</a:t>
            </a:r>
            <a:r>
              <a:rPr sz="1350" b="1" spc="-15" dirty="0">
                <a:solidFill>
                  <a:srgbClr val="0E548F"/>
                </a:solidFill>
                <a:latin typeface="Tahoma"/>
                <a:cs typeface="Tahoma"/>
              </a:rPr>
              <a:t> </a:t>
            </a:r>
            <a:r>
              <a:rPr sz="1350" spc="-56" dirty="0">
                <a:solidFill>
                  <a:srgbClr val="0E548F"/>
                </a:solidFill>
                <a:latin typeface="Verdana"/>
                <a:cs typeface="Verdana"/>
              </a:rPr>
              <a:t>(используются</a:t>
            </a:r>
            <a:r>
              <a:rPr sz="1350" spc="-6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0E548F"/>
                </a:solidFill>
                <a:latin typeface="Verdana"/>
                <a:cs typeface="Verdana"/>
              </a:rPr>
              <a:t>токены</a:t>
            </a:r>
            <a:r>
              <a:rPr sz="1350" spc="-83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350" spc="-116" dirty="0">
                <a:solidFill>
                  <a:srgbClr val="0E548F"/>
                </a:solidFill>
                <a:latin typeface="Verdana"/>
                <a:cs typeface="Verdana"/>
              </a:rPr>
              <a:t>2023)</a:t>
            </a:r>
            <a:endParaRPr sz="13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71B7053-8978-CC8C-1D19-682DC52502D5}"/>
              </a:ext>
            </a:extLst>
          </p:cNvPr>
          <p:cNvSpPr txBox="1"/>
          <p:nvPr/>
        </p:nvSpPr>
        <p:spPr>
          <a:xfrm>
            <a:off x="178164" y="2619908"/>
            <a:ext cx="8813914" cy="337593"/>
          </a:xfrm>
          <a:prstGeom prst="rect">
            <a:avLst/>
          </a:prstGeom>
          <a:solidFill>
            <a:srgbClr val="E9F7EC"/>
          </a:solidFill>
          <a:ln w="38100">
            <a:solidFill>
              <a:srgbClr val="0E548F"/>
            </a:solidFill>
          </a:ln>
        </p:spPr>
        <p:txBody>
          <a:bodyPr vert="horz" wrap="square" lIns="0" tIns="113348" rIns="0" bIns="0" rtlCol="0">
            <a:spAutoFit/>
          </a:bodyPr>
          <a:lstStyle/>
          <a:p>
            <a:pPr marL="751046" defTabSz="685800">
              <a:spcBef>
                <a:spcPts val="893"/>
              </a:spcBef>
            </a:pPr>
            <a:r>
              <a:rPr sz="1450" spc="-26" dirty="0">
                <a:solidFill>
                  <a:srgbClr val="0E548F"/>
                </a:solidFill>
                <a:latin typeface="Verdana"/>
                <a:cs typeface="Verdana"/>
              </a:rPr>
              <a:t>Предметы:</a:t>
            </a:r>
            <a:r>
              <a:rPr sz="1450" spc="-71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450" spc="11" dirty="0">
                <a:solidFill>
                  <a:srgbClr val="0E548F"/>
                </a:solidFill>
                <a:latin typeface="Verdana"/>
                <a:cs typeface="Verdana"/>
              </a:rPr>
              <a:t>русский</a:t>
            </a:r>
            <a:r>
              <a:rPr sz="145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450" spc="-153" dirty="0">
                <a:solidFill>
                  <a:srgbClr val="0E548F"/>
                </a:solidFill>
                <a:latin typeface="Verdana"/>
                <a:cs typeface="Verdana"/>
              </a:rPr>
              <a:t>язык,</a:t>
            </a:r>
            <a:r>
              <a:rPr sz="1450" spc="-101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450" spc="-34" dirty="0">
                <a:solidFill>
                  <a:srgbClr val="0E548F"/>
                </a:solidFill>
                <a:latin typeface="Verdana"/>
                <a:cs typeface="Verdana"/>
              </a:rPr>
              <a:t>английский</a:t>
            </a:r>
            <a:r>
              <a:rPr sz="1450" spc="-75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450" spc="-161" dirty="0">
                <a:solidFill>
                  <a:srgbClr val="0E548F"/>
                </a:solidFill>
                <a:latin typeface="Verdana"/>
                <a:cs typeface="Verdana"/>
              </a:rPr>
              <a:t>язык</a:t>
            </a:r>
            <a:r>
              <a:rPr sz="1450" spc="-9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450" spc="-23" dirty="0">
                <a:solidFill>
                  <a:srgbClr val="0E548F"/>
                </a:solidFill>
                <a:latin typeface="Verdana"/>
                <a:cs typeface="Verdana"/>
              </a:rPr>
              <a:t>(раздел</a:t>
            </a:r>
            <a:r>
              <a:rPr sz="1450" spc="-6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450" spc="-71" dirty="0">
                <a:solidFill>
                  <a:srgbClr val="0E548F"/>
                </a:solidFill>
                <a:latin typeface="Verdana"/>
                <a:cs typeface="Verdana"/>
              </a:rPr>
              <a:t>«Говорение»),</a:t>
            </a:r>
            <a:r>
              <a:rPr sz="1450" spc="-6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450" spc="45" dirty="0">
                <a:solidFill>
                  <a:srgbClr val="0E548F"/>
                </a:solidFill>
                <a:latin typeface="Verdana"/>
                <a:cs typeface="Verdana"/>
              </a:rPr>
              <a:t>информатика</a:t>
            </a:r>
            <a:r>
              <a:rPr sz="1450" spc="-86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450" spc="-68" dirty="0">
                <a:solidFill>
                  <a:srgbClr val="0E548F"/>
                </a:solidFill>
                <a:latin typeface="Verdana"/>
                <a:cs typeface="Verdana"/>
              </a:rPr>
              <a:t>КЕГЭ</a:t>
            </a:r>
            <a:endParaRPr sz="14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275CC71C-6B98-145B-C0F2-7AAA9ACEF984}"/>
              </a:ext>
            </a:extLst>
          </p:cNvPr>
          <p:cNvSpPr txBox="1"/>
          <p:nvPr/>
        </p:nvSpPr>
        <p:spPr>
          <a:xfrm>
            <a:off x="177943" y="3212651"/>
            <a:ext cx="8813915" cy="360676"/>
          </a:xfrm>
          <a:prstGeom prst="rect">
            <a:avLst/>
          </a:prstGeom>
          <a:solidFill>
            <a:srgbClr val="E9F7EC"/>
          </a:solidFill>
          <a:ln w="38100">
            <a:solidFill>
              <a:srgbClr val="0E548F"/>
            </a:solidFill>
          </a:ln>
        </p:spPr>
        <p:txBody>
          <a:bodyPr vert="horz" wrap="square" lIns="0" tIns="113348" rIns="0" bIns="0" rtlCol="0">
            <a:spAutoFit/>
          </a:bodyPr>
          <a:lstStyle/>
          <a:p>
            <a:pPr algn="ctr" defTabSz="685800">
              <a:spcBef>
                <a:spcPts val="893"/>
              </a:spcBef>
            </a:pPr>
            <a:r>
              <a:rPr sz="1600" spc="-26" dirty="0">
                <a:solidFill>
                  <a:srgbClr val="0E548F"/>
                </a:solidFill>
                <a:latin typeface="Verdana"/>
                <a:cs typeface="Verdana"/>
              </a:rPr>
              <a:t>Тренировочное</a:t>
            </a:r>
            <a:r>
              <a:rPr sz="16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600" spc="8" dirty="0">
                <a:solidFill>
                  <a:srgbClr val="0E548F"/>
                </a:solidFill>
                <a:latin typeface="Verdana"/>
                <a:cs typeface="Verdana"/>
              </a:rPr>
              <a:t>мероприятие</a:t>
            </a:r>
            <a:r>
              <a:rPr sz="1600" spc="-6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600" spc="-34" dirty="0">
                <a:solidFill>
                  <a:srgbClr val="0E548F"/>
                </a:solidFill>
                <a:latin typeface="Verdana"/>
                <a:cs typeface="Verdana"/>
              </a:rPr>
              <a:t>проводится</a:t>
            </a:r>
            <a:r>
              <a:rPr sz="16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600" spc="-4" dirty="0">
                <a:solidFill>
                  <a:srgbClr val="0E548F"/>
                </a:solidFill>
                <a:latin typeface="Verdana"/>
                <a:cs typeface="Verdana"/>
              </a:rPr>
              <a:t>без</a:t>
            </a:r>
            <a:r>
              <a:rPr sz="16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600" spc="-64" dirty="0">
                <a:solidFill>
                  <a:srgbClr val="0E548F"/>
                </a:solidFill>
                <a:latin typeface="Verdana"/>
                <a:cs typeface="Verdana"/>
              </a:rPr>
              <a:t>участия</a:t>
            </a:r>
            <a:r>
              <a:rPr sz="1600" spc="-86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E548F"/>
                </a:solidFill>
                <a:latin typeface="Verdana"/>
                <a:cs typeface="Verdana"/>
              </a:rPr>
              <a:t>обучающихся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704F2B-0CE0-44EE-EDD8-088609C5F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" y="644231"/>
            <a:ext cx="8840154" cy="1866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302" y="289179"/>
            <a:ext cx="8899208" cy="4882515"/>
            <a:chOff x="171069" y="385572"/>
            <a:chExt cx="11865610" cy="6510020"/>
          </a:xfrm>
        </p:grpSpPr>
        <p:sp>
          <p:nvSpPr>
            <p:cNvPr id="3" name="object 3"/>
            <p:cNvSpPr/>
            <p:nvPr/>
          </p:nvSpPr>
          <p:spPr>
            <a:xfrm>
              <a:off x="208788" y="4928616"/>
              <a:ext cx="11798935" cy="1781810"/>
            </a:xfrm>
            <a:custGeom>
              <a:avLst/>
              <a:gdLst/>
              <a:ahLst/>
              <a:cxnLst/>
              <a:rect l="l" t="t" r="r" b="b"/>
              <a:pathLst>
                <a:path w="11798935" h="1781809">
                  <a:moveTo>
                    <a:pt x="6243828" y="1781556"/>
                  </a:moveTo>
                  <a:lnTo>
                    <a:pt x="11798808" y="1781556"/>
                  </a:lnTo>
                  <a:lnTo>
                    <a:pt x="11798808" y="1382268"/>
                  </a:lnTo>
                  <a:lnTo>
                    <a:pt x="6243828" y="1382268"/>
                  </a:lnTo>
                  <a:lnTo>
                    <a:pt x="6243828" y="1781556"/>
                  </a:lnTo>
                  <a:close/>
                </a:path>
                <a:path w="11798935" h="1781809">
                  <a:moveTo>
                    <a:pt x="6243828" y="1252728"/>
                  </a:moveTo>
                  <a:lnTo>
                    <a:pt x="11791188" y="1252728"/>
                  </a:lnTo>
                  <a:lnTo>
                    <a:pt x="11791188" y="0"/>
                  </a:lnTo>
                  <a:lnTo>
                    <a:pt x="6243828" y="0"/>
                  </a:lnTo>
                  <a:lnTo>
                    <a:pt x="6243828" y="1252728"/>
                  </a:lnTo>
                  <a:close/>
                </a:path>
                <a:path w="11798935" h="1781809">
                  <a:moveTo>
                    <a:pt x="0" y="1252728"/>
                  </a:moveTo>
                  <a:lnTo>
                    <a:pt x="5559552" y="1252728"/>
                  </a:lnTo>
                  <a:lnTo>
                    <a:pt x="5559552" y="716280"/>
                  </a:lnTo>
                  <a:lnTo>
                    <a:pt x="0" y="716280"/>
                  </a:lnTo>
                  <a:lnTo>
                    <a:pt x="0" y="1252728"/>
                  </a:lnTo>
                  <a:close/>
                </a:path>
              </a:pathLst>
            </a:custGeom>
            <a:ln w="57150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095999" y="423672"/>
              <a:ext cx="0" cy="6433820"/>
            </a:xfrm>
            <a:custGeom>
              <a:avLst/>
              <a:gdLst/>
              <a:ahLst/>
              <a:cxnLst/>
              <a:rect l="l" t="t" r="r" b="b"/>
              <a:pathLst>
                <a:path h="6433820">
                  <a:moveTo>
                    <a:pt x="0" y="0"/>
                  </a:moveTo>
                  <a:lnTo>
                    <a:pt x="0" y="6433667"/>
                  </a:lnTo>
                </a:path>
              </a:pathLst>
            </a:custGeom>
            <a:ln w="76200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99644" y="6313931"/>
              <a:ext cx="5573395" cy="398145"/>
            </a:xfrm>
            <a:custGeom>
              <a:avLst/>
              <a:gdLst/>
              <a:ahLst/>
              <a:cxnLst/>
              <a:rect l="l" t="t" r="r" b="b"/>
              <a:pathLst>
                <a:path w="5573395" h="398145">
                  <a:moveTo>
                    <a:pt x="0" y="397764"/>
                  </a:moveTo>
                  <a:lnTo>
                    <a:pt x="5573268" y="397764"/>
                  </a:lnTo>
                  <a:lnTo>
                    <a:pt x="5573268" y="0"/>
                  </a:lnTo>
                  <a:lnTo>
                    <a:pt x="0" y="0"/>
                  </a:lnTo>
                  <a:lnTo>
                    <a:pt x="0" y="397764"/>
                  </a:lnTo>
                  <a:close/>
                </a:path>
              </a:pathLst>
            </a:custGeom>
            <a:ln w="57150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73622" y="1"/>
            <a:ext cx="600646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pc="-38" dirty="0">
                <a:solidFill>
                  <a:srgbClr val="FFFFFF"/>
                </a:solidFill>
                <a:latin typeface="Verdana"/>
                <a:cs typeface="Verdana"/>
              </a:rPr>
              <a:t>Про</a:t>
            </a:r>
            <a:r>
              <a:rPr spc="-34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pc="79" dirty="0">
                <a:solidFill>
                  <a:srgbClr val="FFFFFF"/>
                </a:solidFill>
                <a:latin typeface="Verdana"/>
                <a:cs typeface="Verdana"/>
              </a:rPr>
              <a:t>раммный</a:t>
            </a:r>
            <a:r>
              <a:rPr spc="-1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72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pc="53" dirty="0">
                <a:solidFill>
                  <a:srgbClr val="FFFFFF"/>
                </a:solidFill>
                <a:latin typeface="Verdana"/>
                <a:cs typeface="Verdana"/>
              </a:rPr>
              <a:t>омплекс</a:t>
            </a:r>
            <a:r>
              <a:rPr spc="-143" dirty="0">
                <a:solidFill>
                  <a:srgbClr val="FFFFFF"/>
                </a:solidFill>
                <a:latin typeface="Verdana"/>
                <a:cs typeface="Verdana"/>
              </a:rPr>
              <a:t> для</a:t>
            </a:r>
            <a:r>
              <a:rPr spc="-1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38" dirty="0">
                <a:solidFill>
                  <a:srgbClr val="FFFFFF"/>
                </a:solidFill>
                <a:latin typeface="Verdana"/>
                <a:cs typeface="Verdana"/>
              </a:rPr>
              <a:t>проведени</a:t>
            </a:r>
            <a:r>
              <a:rPr spc="-34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pc="-14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9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pc="-127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pc="101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pc="-1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9" dirty="0">
                <a:solidFill>
                  <a:srgbClr val="FFFFFF"/>
                </a:solidFill>
                <a:latin typeface="Verdana"/>
                <a:cs typeface="Verdana"/>
              </a:rPr>
              <a:t>ППЭ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30788" y="326765"/>
            <a:ext cx="1013460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pc="-172" dirty="0"/>
              <a:t>ЛК</a:t>
            </a:r>
            <a:r>
              <a:rPr spc="-30" dirty="0"/>
              <a:t> </a:t>
            </a:r>
            <a:r>
              <a:rPr spc="-184" dirty="0"/>
              <a:t>П</a:t>
            </a:r>
            <a:r>
              <a:rPr spc="-191" dirty="0"/>
              <a:t>П</a:t>
            </a:r>
            <a:r>
              <a:rPr spc="233" dirty="0"/>
              <a:t>Э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87613" y="329946"/>
            <a:ext cx="325659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2100" b="1" spc="-109" dirty="0">
                <a:solidFill>
                  <a:srgbClr val="0E548F"/>
                </a:solidFill>
                <a:latin typeface="Tahoma"/>
                <a:cs typeface="Tahoma"/>
              </a:rPr>
              <a:t>СТАНЦИЯ</a:t>
            </a:r>
            <a:r>
              <a:rPr sz="2100" b="1" spc="-15" dirty="0">
                <a:solidFill>
                  <a:srgbClr val="0E548F"/>
                </a:solidFill>
                <a:latin typeface="Tahoma"/>
                <a:cs typeface="Tahoma"/>
              </a:rPr>
              <a:t> </a:t>
            </a:r>
            <a:r>
              <a:rPr sz="2100" b="1" spc="-143" dirty="0">
                <a:solidFill>
                  <a:srgbClr val="0E548F"/>
                </a:solidFill>
                <a:latin typeface="Tahoma"/>
                <a:cs typeface="Tahoma"/>
              </a:rPr>
              <a:t>АВТОРИЗ</a:t>
            </a:r>
            <a:r>
              <a:rPr sz="2100" b="1" spc="-83" dirty="0">
                <a:solidFill>
                  <a:srgbClr val="0E548F"/>
                </a:solidFill>
                <a:latin typeface="Tahoma"/>
                <a:cs typeface="Tahoma"/>
              </a:rPr>
              <a:t>АЦИИ</a:t>
            </a:r>
            <a:endParaRPr sz="21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733" y="684657"/>
            <a:ext cx="4167664" cy="400110"/>
          </a:xfrm>
          <a:prstGeom prst="rect">
            <a:avLst/>
          </a:prstGeom>
          <a:solidFill>
            <a:srgbClr val="DCE6F1">
              <a:alpha val="18038"/>
            </a:srgbClr>
          </a:solidFill>
          <a:ln w="57150">
            <a:solidFill>
              <a:srgbClr val="0E548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 defTabSz="685800">
              <a:spcBef>
                <a:spcPts val="240"/>
              </a:spcBef>
            </a:pP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Внесение</a:t>
            </a:r>
            <a:r>
              <a:rPr sz="1200" spc="-6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0E548F"/>
                </a:solidFill>
                <a:latin typeface="Verdana"/>
                <a:cs typeface="Verdana"/>
              </a:rPr>
              <a:t>сведений</a:t>
            </a:r>
            <a:r>
              <a:rPr sz="1200" spc="-75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об</a:t>
            </a:r>
            <a:r>
              <a:rPr sz="1200" spc="-83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0E548F"/>
                </a:solidFill>
                <a:latin typeface="Verdana"/>
                <a:cs typeface="Verdana"/>
              </a:rPr>
              <a:t>основном</a:t>
            </a:r>
            <a:r>
              <a:rPr sz="1200" spc="-6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0E548F"/>
                </a:solidFill>
                <a:latin typeface="Verdana"/>
                <a:cs typeface="Verdana"/>
              </a:rPr>
              <a:t>и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19" dirty="0">
                <a:solidFill>
                  <a:srgbClr val="0E548F"/>
                </a:solidFill>
                <a:latin typeface="Verdana"/>
                <a:cs typeface="Verdana"/>
              </a:rPr>
              <a:t>резервном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  <a:p>
            <a:pPr algn="ctr" defTabSz="685800"/>
            <a:r>
              <a:rPr sz="1200" spc="-23" dirty="0">
                <a:solidFill>
                  <a:srgbClr val="0E548F"/>
                </a:solidFill>
                <a:latin typeface="Verdana"/>
                <a:cs typeface="Verdana"/>
              </a:rPr>
              <a:t>кан</a:t>
            </a:r>
            <a:r>
              <a:rPr sz="1200" spc="23" dirty="0">
                <a:solidFill>
                  <a:srgbClr val="0E548F"/>
                </a:solidFill>
                <a:latin typeface="Verdana"/>
                <a:cs typeface="Verdana"/>
              </a:rPr>
              <a:t>ал</a:t>
            </a:r>
            <a:r>
              <a:rPr sz="1200" spc="2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101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0E548F"/>
                </a:solidFill>
                <a:latin typeface="Verdana"/>
                <a:cs typeface="Verdana"/>
              </a:rPr>
              <a:t>д</a:t>
            </a:r>
            <a:r>
              <a:rPr sz="1200" spc="101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z="1200" spc="83" dirty="0">
                <a:solidFill>
                  <a:srgbClr val="0E548F"/>
                </a:solidFill>
                <a:latin typeface="Verdana"/>
                <a:cs typeface="Verdana"/>
              </a:rPr>
              <a:t>с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т</a:t>
            </a:r>
            <a:r>
              <a:rPr sz="1200" spc="-109" dirty="0">
                <a:solidFill>
                  <a:srgbClr val="0E548F"/>
                </a:solidFill>
                <a:latin typeface="Verdana"/>
                <a:cs typeface="Verdana"/>
              </a:rPr>
              <a:t>у</a:t>
            </a:r>
            <a:r>
              <a:rPr sz="1200" spc="19"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z="1200" spc="23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53" dirty="0">
                <a:solidFill>
                  <a:srgbClr val="0E548F"/>
                </a:solidFill>
                <a:latin typeface="Verdana"/>
                <a:cs typeface="Verdana"/>
              </a:rPr>
              <a:t>в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127" dirty="0">
                <a:solidFill>
                  <a:srgbClr val="0E548F"/>
                </a:solidFill>
                <a:latin typeface="Verdana"/>
                <a:cs typeface="Verdana"/>
              </a:rPr>
              <a:t>с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131" dirty="0">
                <a:solidFill>
                  <a:srgbClr val="0E548F"/>
                </a:solidFill>
                <a:latin typeface="Verdana"/>
                <a:cs typeface="Verdana"/>
              </a:rPr>
              <a:t>ть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0E548F"/>
                </a:solidFill>
                <a:latin typeface="Verdana"/>
                <a:cs typeface="Verdana"/>
              </a:rPr>
              <a:t>Инт</a:t>
            </a:r>
            <a:r>
              <a:rPr sz="1200" spc="-41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р</a:t>
            </a:r>
            <a:r>
              <a:rPr sz="1200" spc="11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139" dirty="0">
                <a:solidFill>
                  <a:srgbClr val="0E548F"/>
                </a:solidFill>
                <a:latin typeface="Verdana"/>
                <a:cs typeface="Verdana"/>
              </a:rPr>
              <a:t>т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732" y="1747646"/>
            <a:ext cx="4167664" cy="215924"/>
          </a:xfrm>
          <a:prstGeom prst="rect">
            <a:avLst/>
          </a:prstGeom>
          <a:solidFill>
            <a:srgbClr val="DCE6F1">
              <a:alpha val="18038"/>
            </a:srgbClr>
          </a:solidFill>
          <a:ln w="57150">
            <a:solidFill>
              <a:srgbClr val="0E548F"/>
            </a:solidFill>
          </a:ln>
        </p:spPr>
        <p:txBody>
          <a:bodyPr vert="horz" wrap="square" lIns="0" tIns="30956" rIns="0" bIns="0" rtlCol="0">
            <a:spAutoFit/>
          </a:bodyPr>
          <a:lstStyle/>
          <a:p>
            <a:pPr algn="ctr" defTabSz="685800">
              <a:spcBef>
                <a:spcPts val="244"/>
              </a:spcBef>
            </a:pPr>
            <a:r>
              <a:rPr sz="1200" spc="-38" dirty="0">
                <a:solidFill>
                  <a:srgbClr val="0E548F"/>
                </a:solidFill>
                <a:latin typeface="Verdana"/>
                <a:cs typeface="Verdana"/>
              </a:rPr>
              <a:t>Получение</a:t>
            </a:r>
            <a:r>
              <a:rPr sz="1200" spc="-86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0E548F"/>
                </a:solidFill>
                <a:latin typeface="Verdana"/>
                <a:cs typeface="Verdana"/>
              </a:rPr>
              <a:t>интернет-пакетов</a:t>
            </a:r>
            <a:r>
              <a:rPr sz="1200" spc="-6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109" dirty="0">
                <a:solidFill>
                  <a:srgbClr val="0E548F"/>
                </a:solidFill>
                <a:latin typeface="Verdana"/>
                <a:cs typeface="Verdana"/>
              </a:rPr>
              <a:t>ЭМ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733" y="1218437"/>
            <a:ext cx="4160520" cy="309700"/>
          </a:xfrm>
          <a:prstGeom prst="rect">
            <a:avLst/>
          </a:prstGeom>
          <a:solidFill>
            <a:srgbClr val="D9EBFA"/>
          </a:solidFill>
          <a:ln w="57150">
            <a:solidFill>
              <a:srgbClr val="0E548F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algn="ctr" defTabSz="685800">
              <a:spcBef>
                <a:spcPts val="975"/>
              </a:spcBef>
            </a:pPr>
            <a:r>
              <a:rPr sz="1200" spc="75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-45" dirty="0">
                <a:solidFill>
                  <a:srgbClr val="0E548F"/>
                </a:solidFill>
                <a:latin typeface="Verdana"/>
                <a:cs typeface="Verdana"/>
              </a:rPr>
              <a:t>вторизация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31" dirty="0">
                <a:solidFill>
                  <a:srgbClr val="0E548F"/>
                </a:solidFill>
                <a:latin typeface="Verdana"/>
                <a:cs typeface="Verdana"/>
              </a:rPr>
              <a:t>чл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-53" dirty="0">
                <a:solidFill>
                  <a:srgbClr val="0E548F"/>
                </a:solidFill>
                <a:latin typeface="Verdana"/>
                <a:cs typeface="Verdana"/>
              </a:rPr>
              <a:t>ов</a:t>
            </a:r>
            <a:r>
              <a:rPr sz="1200" spc="-75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31" dirty="0">
                <a:solidFill>
                  <a:srgbClr val="0E548F"/>
                </a:solidFill>
                <a:latin typeface="Verdana"/>
                <a:cs typeface="Verdana"/>
              </a:rPr>
              <a:t>Г</a:t>
            </a: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ЭК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591" y="3143250"/>
            <a:ext cx="4167664" cy="402995"/>
          </a:xfrm>
          <a:prstGeom prst="rect">
            <a:avLst/>
          </a:prstGeom>
          <a:solidFill>
            <a:srgbClr val="FFE7E7"/>
          </a:solidFill>
          <a:ln w="57150">
            <a:solidFill>
              <a:srgbClr val="0E548F"/>
            </a:solidFill>
          </a:ln>
        </p:spPr>
        <p:txBody>
          <a:bodyPr vert="horz" wrap="square" lIns="0" tIns="33338" rIns="0" bIns="0" rtlCol="0">
            <a:spAutoFit/>
          </a:bodyPr>
          <a:lstStyle/>
          <a:p>
            <a:pPr marL="1263015" marR="748664" indent="-507683" defTabSz="685800">
              <a:spcBef>
                <a:spcPts val="263"/>
              </a:spcBef>
            </a:pPr>
            <a:r>
              <a:rPr sz="1200" spc="-53" dirty="0">
                <a:solidFill>
                  <a:srgbClr val="0E548F"/>
                </a:solidFill>
                <a:latin typeface="Verdana"/>
                <a:cs typeface="Verdana"/>
              </a:rPr>
              <a:t>Пол</a:t>
            </a:r>
            <a:r>
              <a:rPr sz="1200" spc="-34" dirty="0">
                <a:solidFill>
                  <a:srgbClr val="0E548F"/>
                </a:solidFill>
                <a:latin typeface="Verdana"/>
                <a:cs typeface="Verdana"/>
              </a:rPr>
              <a:t>у</a:t>
            </a:r>
            <a:r>
              <a:rPr sz="1200" spc="-26" dirty="0">
                <a:solidFill>
                  <a:srgbClr val="0E548F"/>
                </a:solidFill>
                <a:latin typeface="Verdana"/>
                <a:cs typeface="Verdana"/>
              </a:rPr>
              <a:t>чение</a:t>
            </a:r>
            <a:r>
              <a:rPr sz="1200" spc="-86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" dirty="0">
                <a:solidFill>
                  <a:srgbClr val="0E548F"/>
                </a:solidFill>
                <a:latin typeface="Verdana"/>
                <a:cs typeface="Verdana"/>
              </a:rPr>
              <a:t>основн</a:t>
            </a:r>
            <a:r>
              <a:rPr sz="1200" spc="-8" dirty="0">
                <a:solidFill>
                  <a:srgbClr val="0E548F"/>
                </a:solidFill>
                <a:latin typeface="Verdana"/>
                <a:cs typeface="Verdana"/>
              </a:rPr>
              <a:t>ого</a:t>
            </a:r>
            <a:r>
              <a:rPr sz="1200" spc="-6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0E548F"/>
                </a:solidFill>
                <a:latin typeface="Verdana"/>
                <a:cs typeface="Verdana"/>
              </a:rPr>
              <a:t>и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68" dirty="0">
                <a:solidFill>
                  <a:srgbClr val="0E548F"/>
                </a:solidFill>
                <a:latin typeface="Verdana"/>
                <a:cs typeface="Verdana"/>
              </a:rPr>
              <a:t>р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30" dirty="0">
                <a:solidFill>
                  <a:srgbClr val="0E548F"/>
                </a:solidFill>
                <a:latin typeface="Verdana"/>
                <a:cs typeface="Verdana"/>
              </a:rPr>
              <a:t>з</a:t>
            </a:r>
            <a:r>
              <a:rPr sz="1200" spc="-41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рвн</a:t>
            </a:r>
            <a:r>
              <a:rPr sz="1200" spc="-109" dirty="0">
                <a:solidFill>
                  <a:srgbClr val="0E548F"/>
                </a:solidFill>
                <a:latin typeface="Verdana"/>
                <a:cs typeface="Verdana"/>
              </a:rPr>
              <a:t>ых  </a:t>
            </a:r>
            <a:r>
              <a:rPr sz="1200" spc="-98" dirty="0">
                <a:solidFill>
                  <a:srgbClr val="0E548F"/>
                </a:solidFill>
                <a:latin typeface="Verdana"/>
                <a:cs typeface="Verdana"/>
              </a:rPr>
              <a:t>кл</a:t>
            </a:r>
            <a:r>
              <a:rPr sz="1200" spc="-45" dirty="0">
                <a:solidFill>
                  <a:srgbClr val="0E548F"/>
                </a:solidFill>
                <a:latin typeface="Verdana"/>
                <a:cs typeface="Verdana"/>
              </a:rPr>
              <a:t>юче</a:t>
            </a:r>
            <a:r>
              <a:rPr sz="1200" spc="-34" dirty="0">
                <a:solidFill>
                  <a:srgbClr val="0E548F"/>
                </a:solidFill>
                <a:latin typeface="Verdana"/>
                <a:cs typeface="Verdana"/>
              </a:rPr>
              <a:t>й</a:t>
            </a:r>
            <a:r>
              <a:rPr sz="1200" spc="-83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0E548F"/>
                </a:solidFill>
                <a:latin typeface="Verdana"/>
                <a:cs typeface="Verdana"/>
              </a:rPr>
              <a:t>д</a:t>
            </a:r>
            <a:r>
              <a:rPr sz="1200" spc="-8" dirty="0">
                <a:solidFill>
                  <a:srgbClr val="0E548F"/>
                </a:solidFill>
                <a:latin typeface="Verdana"/>
                <a:cs typeface="Verdana"/>
              </a:rPr>
              <a:t>ост</a:t>
            </a:r>
            <a:r>
              <a:rPr sz="1200" spc="-4" dirty="0">
                <a:solidFill>
                  <a:srgbClr val="0E548F"/>
                </a:solidFill>
                <a:latin typeface="Verdana"/>
                <a:cs typeface="Verdana"/>
              </a:rPr>
              <a:t>у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z="1200" spc="94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13" dirty="0">
                <a:solidFill>
                  <a:srgbClr val="0E548F"/>
                </a:solidFill>
                <a:latin typeface="Verdana"/>
                <a:cs typeface="Verdana"/>
              </a:rPr>
              <a:t>к</a:t>
            </a:r>
            <a:r>
              <a:rPr sz="1200" spc="-9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109" dirty="0">
                <a:solidFill>
                  <a:srgbClr val="0E548F"/>
                </a:solidFill>
                <a:latin typeface="Verdana"/>
                <a:cs typeface="Verdana"/>
              </a:rPr>
              <a:t>ЭМ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591" y="3695318"/>
            <a:ext cx="4173379" cy="400590"/>
          </a:xfrm>
          <a:prstGeom prst="rect">
            <a:avLst/>
          </a:prstGeom>
          <a:solidFill>
            <a:srgbClr val="DCE6F1">
              <a:alpha val="18038"/>
            </a:srgbClr>
          </a:solidFill>
          <a:ln w="57150">
            <a:solidFill>
              <a:srgbClr val="0E548F"/>
            </a:solidFill>
          </a:ln>
        </p:spPr>
        <p:txBody>
          <a:bodyPr vert="horz" wrap="square" lIns="0" tIns="30956" rIns="0" bIns="0" rtlCol="0">
            <a:spAutoFit/>
          </a:bodyPr>
          <a:lstStyle/>
          <a:p>
            <a:pPr marL="994886" marR="457676" indent="-533876" defTabSz="685800">
              <a:spcBef>
                <a:spcPts val="244"/>
              </a:spcBef>
            </a:pPr>
            <a:r>
              <a:rPr sz="1200" spc="8" dirty="0">
                <a:solidFill>
                  <a:srgbClr val="0E548F"/>
                </a:solidFill>
                <a:latin typeface="Verdana"/>
                <a:cs typeface="Verdana"/>
              </a:rPr>
              <a:t>Передача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1" dirty="0">
                <a:solidFill>
                  <a:srgbClr val="0E548F"/>
                </a:solidFill>
                <a:latin typeface="Verdana"/>
                <a:cs typeface="Verdana"/>
              </a:rPr>
              <a:t>статусов</a:t>
            </a:r>
            <a:r>
              <a:rPr sz="1200" spc="-86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0E548F"/>
                </a:solidFill>
                <a:latin typeface="Verdana"/>
                <a:cs typeface="Verdana"/>
              </a:rPr>
              <a:t>проведения</a:t>
            </a:r>
            <a:r>
              <a:rPr sz="1200" spc="-75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34" dirty="0">
                <a:solidFill>
                  <a:srgbClr val="0E548F"/>
                </a:solidFill>
                <a:latin typeface="Verdana"/>
                <a:cs typeface="Verdana"/>
              </a:rPr>
              <a:t>экзамена </a:t>
            </a:r>
            <a:r>
              <a:rPr sz="1200" spc="-409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0E548F"/>
                </a:solidFill>
                <a:latin typeface="Verdana"/>
                <a:cs typeface="Verdana"/>
              </a:rPr>
              <a:t>и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68" dirty="0">
                <a:solidFill>
                  <a:srgbClr val="0E548F"/>
                </a:solidFill>
                <a:latin typeface="Verdana"/>
                <a:cs typeface="Verdana"/>
              </a:rPr>
              <a:t>ж</a:t>
            </a:r>
            <a:r>
              <a:rPr sz="1200" spc="-41" dirty="0">
                <a:solidFill>
                  <a:srgbClr val="0E548F"/>
                </a:solidFill>
                <a:latin typeface="Verdana"/>
                <a:cs typeface="Verdana"/>
              </a:rPr>
              <a:t>у</a:t>
            </a: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р</a:t>
            </a:r>
            <a:r>
              <a:rPr sz="1200" spc="11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8" dirty="0">
                <a:solidFill>
                  <a:srgbClr val="0E548F"/>
                </a:solidFill>
                <a:latin typeface="Verdana"/>
                <a:cs typeface="Verdana"/>
              </a:rPr>
              <a:t>л</a:t>
            </a:r>
            <a:r>
              <a:rPr sz="1200" spc="-53" dirty="0">
                <a:solidFill>
                  <a:srgbClr val="0E548F"/>
                </a:solidFill>
                <a:latin typeface="Verdana"/>
                <a:cs typeface="Verdana"/>
              </a:rPr>
              <a:t>ов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0E548F"/>
                </a:solidFill>
                <a:latin typeface="Verdana"/>
                <a:cs typeface="Verdana"/>
              </a:rPr>
              <a:t>работ</a:t>
            </a:r>
            <a:r>
              <a:rPr sz="1200" spc="-4" dirty="0">
                <a:solidFill>
                  <a:srgbClr val="0E548F"/>
                </a:solidFill>
                <a:latin typeface="Verdana"/>
                <a:cs typeface="Verdana"/>
              </a:rPr>
              <a:t>ы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8" dirty="0">
                <a:solidFill>
                  <a:srgbClr val="0E548F"/>
                </a:solidFill>
                <a:latin typeface="Verdana"/>
                <a:cs typeface="Verdana"/>
              </a:rPr>
              <a:t>ста</a:t>
            </a:r>
            <a:r>
              <a:rPr sz="1200" spc="15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-19" dirty="0">
                <a:solidFill>
                  <a:srgbClr val="0E548F"/>
                </a:solidFill>
                <a:latin typeface="Verdana"/>
                <a:cs typeface="Verdana"/>
              </a:rPr>
              <a:t>ций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46319" y="683514"/>
            <a:ext cx="4159568" cy="304892"/>
          </a:xfrm>
          <a:prstGeom prst="rect">
            <a:avLst/>
          </a:prstGeom>
          <a:solidFill>
            <a:srgbClr val="DCE6F1">
              <a:alpha val="18038"/>
            </a:srgbClr>
          </a:solidFill>
          <a:ln w="57150">
            <a:solidFill>
              <a:srgbClr val="0E548F"/>
            </a:solidFill>
          </a:ln>
        </p:spPr>
        <p:txBody>
          <a:bodyPr vert="horz" wrap="square" lIns="0" tIns="119063" rIns="0" bIns="0" rtlCol="0">
            <a:spAutoFit/>
          </a:bodyPr>
          <a:lstStyle/>
          <a:p>
            <a:pPr algn="ctr" defTabSz="685800">
              <a:spcBef>
                <a:spcPts val="938"/>
              </a:spcBef>
            </a:pPr>
            <a:r>
              <a:rPr sz="1200" spc="-161" dirty="0">
                <a:solidFill>
                  <a:srgbClr val="0E548F"/>
                </a:solidFill>
                <a:latin typeface="Verdana"/>
                <a:cs typeface="Verdana"/>
              </a:rPr>
              <a:t>В</a:t>
            </a:r>
            <a:r>
              <a:rPr sz="1200" spc="-143" dirty="0">
                <a:solidFill>
                  <a:srgbClr val="0E548F"/>
                </a:solidFill>
                <a:latin typeface="Verdana"/>
                <a:cs typeface="Verdana"/>
              </a:rPr>
              <a:t>в</a:t>
            </a:r>
            <a:r>
              <a:rPr sz="1200" spc="15" dirty="0">
                <a:solidFill>
                  <a:srgbClr val="0E548F"/>
                </a:solidFill>
                <a:latin typeface="Verdana"/>
                <a:cs typeface="Verdana"/>
              </a:rPr>
              <a:t>од</a:t>
            </a:r>
            <a:r>
              <a:rPr sz="1200" spc="-79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34" dirty="0">
                <a:solidFill>
                  <a:srgbClr val="0E548F"/>
                </a:solidFill>
                <a:latin typeface="Verdana"/>
                <a:cs typeface="Verdana"/>
              </a:rPr>
              <a:t>аст</a:t>
            </a:r>
            <a:r>
              <a:rPr sz="1200" spc="41" dirty="0">
                <a:solidFill>
                  <a:srgbClr val="0E548F"/>
                </a:solidFill>
                <a:latin typeface="Verdana"/>
                <a:cs typeface="Verdana"/>
              </a:rPr>
              <a:t>р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z="1200" spc="49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113" dirty="0">
                <a:solidFill>
                  <a:srgbClr val="0E548F"/>
                </a:solidFill>
                <a:latin typeface="Verdana"/>
                <a:cs typeface="Verdana"/>
              </a:rPr>
              <a:t>к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" dirty="0">
                <a:solidFill>
                  <a:srgbClr val="0E548F"/>
                </a:solidFill>
                <a:latin typeface="Verdana"/>
                <a:cs typeface="Verdana"/>
              </a:rPr>
              <a:t>ст</a:t>
            </a:r>
            <a:r>
              <a:rPr sz="1200" spc="19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26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-19" dirty="0">
                <a:solidFill>
                  <a:srgbClr val="0E548F"/>
                </a:solidFill>
                <a:latin typeface="Verdana"/>
                <a:cs typeface="Verdana"/>
              </a:rPr>
              <a:t>ции</a:t>
            </a:r>
            <a:r>
              <a:rPr sz="1200" spc="-79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0E548F"/>
                </a:solidFill>
                <a:latin typeface="Verdana"/>
                <a:cs typeface="Verdana"/>
              </a:rPr>
              <a:t>авторизации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39462" y="1207008"/>
            <a:ext cx="4167664" cy="400110"/>
          </a:xfrm>
          <a:prstGeom prst="rect">
            <a:avLst/>
          </a:prstGeom>
          <a:solidFill>
            <a:srgbClr val="D9EBFA"/>
          </a:solidFill>
          <a:ln w="57150">
            <a:solidFill>
              <a:srgbClr val="0E548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905" algn="ctr" defTabSz="685800">
              <a:spcBef>
                <a:spcPts val="240"/>
              </a:spcBef>
            </a:pPr>
            <a:r>
              <a:rPr sz="1200" spc="75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-45" dirty="0">
                <a:solidFill>
                  <a:srgbClr val="0E548F"/>
                </a:solidFill>
                <a:latin typeface="Verdana"/>
                <a:cs typeface="Verdana"/>
              </a:rPr>
              <a:t>вторизация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31" dirty="0">
                <a:solidFill>
                  <a:srgbClr val="0E548F"/>
                </a:solidFill>
                <a:latin typeface="Verdana"/>
                <a:cs typeface="Verdana"/>
              </a:rPr>
              <a:t>чл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94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-83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31" dirty="0">
                <a:solidFill>
                  <a:srgbClr val="0E548F"/>
                </a:solidFill>
                <a:latin typeface="Verdana"/>
                <a:cs typeface="Verdana"/>
              </a:rPr>
              <a:t>Г</a:t>
            </a: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ЭК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  <a:p>
            <a:pPr marL="476" algn="ctr" defTabSz="685800"/>
            <a:r>
              <a:rPr sz="1200" spc="-26" dirty="0">
                <a:solidFill>
                  <a:srgbClr val="0E548F"/>
                </a:solidFill>
                <a:latin typeface="Verdana"/>
                <a:cs typeface="Verdana"/>
              </a:rPr>
              <a:t>д</a:t>
            </a:r>
            <a:r>
              <a:rPr sz="1200" spc="-143" dirty="0">
                <a:solidFill>
                  <a:srgbClr val="0E548F"/>
                </a:solidFill>
                <a:latin typeface="Verdana"/>
                <a:cs typeface="Verdana"/>
              </a:rPr>
              <a:t>л</a:t>
            </a:r>
            <a:r>
              <a:rPr sz="1200" spc="-135" dirty="0">
                <a:solidFill>
                  <a:srgbClr val="0E548F"/>
                </a:solidFill>
                <a:latin typeface="Verdana"/>
                <a:cs typeface="Verdana"/>
              </a:rPr>
              <a:t>я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z="1200" spc="15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z="1200" spc="8" dirty="0">
                <a:solidFill>
                  <a:srgbClr val="0E548F"/>
                </a:solidFill>
                <a:latin typeface="Verdana"/>
                <a:cs typeface="Verdana"/>
              </a:rPr>
              <a:t>д</a:t>
            </a:r>
            <a:r>
              <a:rPr sz="1200" spc="-75" dirty="0">
                <a:solidFill>
                  <a:srgbClr val="0E548F"/>
                </a:solidFill>
                <a:latin typeface="Verdana"/>
                <a:cs typeface="Verdana"/>
              </a:rPr>
              <a:t>тв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4" dirty="0">
                <a:solidFill>
                  <a:srgbClr val="0E548F"/>
                </a:solidFill>
                <a:latin typeface="Verdana"/>
                <a:cs typeface="Verdana"/>
              </a:rPr>
              <a:t>ржд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-116" dirty="0">
                <a:solidFill>
                  <a:srgbClr val="0E548F"/>
                </a:solidFill>
                <a:latin typeface="Verdana"/>
                <a:cs typeface="Verdana"/>
              </a:rPr>
              <a:t>и</a:t>
            </a:r>
            <a:r>
              <a:rPr sz="1200" spc="-109" dirty="0">
                <a:solidFill>
                  <a:srgbClr val="0E548F"/>
                </a:solidFill>
                <a:latin typeface="Verdana"/>
                <a:cs typeface="Verdana"/>
              </a:rPr>
              <a:t>я</a:t>
            </a:r>
            <a:r>
              <a:rPr sz="1200" spc="-6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34" dirty="0">
                <a:solidFill>
                  <a:srgbClr val="0E548F"/>
                </a:solidFill>
                <a:latin typeface="Verdana"/>
                <a:cs typeface="Verdana"/>
              </a:rPr>
              <a:t>аст</a:t>
            </a:r>
            <a:r>
              <a:rPr sz="1200" spc="41" dirty="0">
                <a:solidFill>
                  <a:srgbClr val="0E548F"/>
                </a:solidFill>
                <a:latin typeface="Verdana"/>
                <a:cs typeface="Verdana"/>
              </a:rPr>
              <a:t>р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z="1200" spc="49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113" dirty="0">
                <a:solidFill>
                  <a:srgbClr val="0E548F"/>
                </a:solidFill>
                <a:latin typeface="Verdana"/>
                <a:cs typeface="Verdana"/>
              </a:rPr>
              <a:t>к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" dirty="0">
                <a:solidFill>
                  <a:srgbClr val="0E548F"/>
                </a:solidFill>
                <a:latin typeface="Verdana"/>
                <a:cs typeface="Verdana"/>
              </a:rPr>
              <a:t>ст</a:t>
            </a:r>
            <a:r>
              <a:rPr sz="1200" spc="19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26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-19" dirty="0">
                <a:solidFill>
                  <a:srgbClr val="0E548F"/>
                </a:solidFill>
                <a:latin typeface="Verdana"/>
                <a:cs typeface="Verdana"/>
              </a:rPr>
              <a:t>ции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9462" y="1755648"/>
            <a:ext cx="4167664" cy="270267"/>
          </a:xfrm>
          <a:prstGeom prst="rect">
            <a:avLst/>
          </a:prstGeom>
          <a:solidFill>
            <a:srgbClr val="DCE6F1">
              <a:alpha val="18038"/>
            </a:srgbClr>
          </a:solidFill>
          <a:ln w="57150">
            <a:solidFill>
              <a:srgbClr val="0E548F"/>
            </a:solidFill>
          </a:ln>
        </p:spPr>
        <p:txBody>
          <a:bodyPr vert="horz" wrap="square" lIns="0" tIns="84773" rIns="0" bIns="0" rtlCol="0">
            <a:spAutoFit/>
          </a:bodyPr>
          <a:lstStyle/>
          <a:p>
            <a:pPr marL="476" algn="ctr" defTabSz="685800">
              <a:spcBef>
                <a:spcPts val="668"/>
              </a:spcBef>
            </a:pPr>
            <a:r>
              <a:rPr sz="1200" spc="-68" dirty="0">
                <a:solidFill>
                  <a:srgbClr val="0E548F"/>
                </a:solidFill>
                <a:latin typeface="Verdana"/>
                <a:cs typeface="Verdana"/>
              </a:rPr>
              <a:t>Печат</a:t>
            </a:r>
            <a:r>
              <a:rPr sz="1200" spc="-60" dirty="0">
                <a:solidFill>
                  <a:srgbClr val="0E548F"/>
                </a:solidFill>
                <a:latin typeface="Verdana"/>
                <a:cs typeface="Verdana"/>
              </a:rPr>
              <a:t>ь</a:t>
            </a:r>
            <a:r>
              <a:rPr sz="1200" spc="-9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0E548F"/>
                </a:solidFill>
                <a:latin typeface="Verdana"/>
                <a:cs typeface="Verdana"/>
              </a:rPr>
              <a:t>Д</a:t>
            </a:r>
            <a:r>
              <a:rPr sz="1200" spc="-60" dirty="0">
                <a:solidFill>
                  <a:srgbClr val="0E548F"/>
                </a:solidFill>
                <a:latin typeface="Verdana"/>
                <a:cs typeface="Verdana"/>
              </a:rPr>
              <a:t>БО№2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8319" y="2678049"/>
            <a:ext cx="4167664" cy="270746"/>
          </a:xfrm>
          <a:prstGeom prst="rect">
            <a:avLst/>
          </a:prstGeom>
          <a:solidFill>
            <a:srgbClr val="DCE6F1">
              <a:alpha val="18038"/>
            </a:srgbClr>
          </a:solidFill>
          <a:ln w="57150">
            <a:solidFill>
              <a:srgbClr val="0E548F"/>
            </a:solidFill>
          </a:ln>
        </p:spPr>
        <p:txBody>
          <a:bodyPr vert="horz" wrap="square" lIns="0" tIns="85248" rIns="0" bIns="0" rtlCol="0">
            <a:spAutoFit/>
          </a:bodyPr>
          <a:lstStyle/>
          <a:p>
            <a:pPr marL="410051" defTabSz="685800">
              <a:spcBef>
                <a:spcPts val="671"/>
              </a:spcBef>
            </a:pPr>
            <a:r>
              <a:rPr sz="1200" spc="-38" dirty="0">
                <a:solidFill>
                  <a:srgbClr val="0E548F"/>
                </a:solidFill>
                <a:latin typeface="Verdana"/>
                <a:cs typeface="Verdana"/>
              </a:rPr>
              <a:t>Получение</a:t>
            </a:r>
            <a:r>
              <a:rPr sz="1200" spc="-86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1" dirty="0">
                <a:solidFill>
                  <a:srgbClr val="0E548F"/>
                </a:solidFill>
                <a:latin typeface="Verdana"/>
                <a:cs typeface="Verdana"/>
              </a:rPr>
              <a:t>пакета</a:t>
            </a:r>
            <a:r>
              <a:rPr sz="1200" spc="-9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131" dirty="0">
                <a:solidFill>
                  <a:srgbClr val="0E548F"/>
                </a:solidFill>
                <a:latin typeface="Verdana"/>
                <a:cs typeface="Verdana"/>
              </a:rPr>
              <a:t>с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34" dirty="0">
                <a:solidFill>
                  <a:srgbClr val="0E548F"/>
                </a:solidFill>
                <a:latin typeface="Verdana"/>
                <a:cs typeface="Verdana"/>
              </a:rPr>
              <a:t>сертификатами</a:t>
            </a:r>
            <a:r>
              <a:rPr sz="1200" spc="-71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E548F"/>
                </a:solidFill>
                <a:latin typeface="Verdana"/>
                <a:cs typeface="Verdana"/>
              </a:rPr>
              <a:t>РЦОИ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39462" y="2220849"/>
            <a:ext cx="4167664" cy="270747"/>
          </a:xfrm>
          <a:prstGeom prst="rect">
            <a:avLst/>
          </a:prstGeom>
          <a:solidFill>
            <a:srgbClr val="DCE6F1">
              <a:alpha val="18038"/>
            </a:srgbClr>
          </a:solidFill>
          <a:ln w="57150">
            <a:solidFill>
              <a:srgbClr val="0E548F"/>
            </a:solidFill>
          </a:ln>
        </p:spPr>
        <p:txBody>
          <a:bodyPr vert="horz" wrap="square" lIns="0" tIns="85249" rIns="0" bIns="0" rtlCol="0">
            <a:spAutoFit/>
          </a:bodyPr>
          <a:lstStyle/>
          <a:p>
            <a:pPr marL="466725" defTabSz="685800">
              <a:spcBef>
                <a:spcPts val="671"/>
              </a:spcBef>
            </a:pPr>
            <a:r>
              <a:rPr sz="1200" spc="-53" dirty="0">
                <a:solidFill>
                  <a:srgbClr val="0E548F"/>
                </a:solidFill>
                <a:latin typeface="Verdana"/>
                <a:cs typeface="Verdana"/>
              </a:rPr>
              <a:t>Пол</a:t>
            </a:r>
            <a:r>
              <a:rPr sz="1200" spc="-34" dirty="0">
                <a:solidFill>
                  <a:srgbClr val="0E548F"/>
                </a:solidFill>
                <a:latin typeface="Verdana"/>
                <a:cs typeface="Verdana"/>
              </a:rPr>
              <a:t>у</a:t>
            </a:r>
            <a:r>
              <a:rPr sz="1200" spc="-26" dirty="0">
                <a:solidFill>
                  <a:srgbClr val="0E548F"/>
                </a:solidFill>
                <a:latin typeface="Verdana"/>
                <a:cs typeface="Verdana"/>
              </a:rPr>
              <a:t>чение</a:t>
            </a:r>
            <a:r>
              <a:rPr sz="1200" spc="-86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34" dirty="0">
                <a:solidFill>
                  <a:srgbClr val="0E548F"/>
                </a:solidFill>
                <a:latin typeface="Verdana"/>
                <a:cs typeface="Verdana"/>
              </a:rPr>
              <a:t>аст</a:t>
            </a:r>
            <a:r>
              <a:rPr sz="1200" spc="41" dirty="0">
                <a:solidFill>
                  <a:srgbClr val="0E548F"/>
                </a:solidFill>
                <a:latin typeface="Verdana"/>
                <a:cs typeface="Verdana"/>
              </a:rPr>
              <a:t>р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z="1200" spc="49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113" dirty="0">
                <a:solidFill>
                  <a:srgbClr val="0E548F"/>
                </a:solidFill>
                <a:latin typeface="Verdana"/>
                <a:cs typeface="Verdana"/>
              </a:rPr>
              <a:t>к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z="1200" spc="15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z="1200" spc="8" dirty="0">
                <a:solidFill>
                  <a:srgbClr val="0E548F"/>
                </a:solidFill>
                <a:latin typeface="Verdana"/>
                <a:cs typeface="Verdana"/>
              </a:rPr>
              <a:t>д</a:t>
            </a:r>
            <a:r>
              <a:rPr sz="1200" spc="-98" dirty="0">
                <a:solidFill>
                  <a:srgbClr val="0E548F"/>
                </a:solidFill>
                <a:latin typeface="Verdana"/>
                <a:cs typeface="Verdana"/>
              </a:rPr>
              <a:t>кл</a:t>
            </a:r>
            <a:r>
              <a:rPr sz="1200" spc="-45" dirty="0">
                <a:solidFill>
                  <a:srgbClr val="0E548F"/>
                </a:solidFill>
                <a:latin typeface="Verdana"/>
                <a:cs typeface="Verdana"/>
              </a:rPr>
              <a:t>юче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-116" dirty="0">
                <a:solidFill>
                  <a:srgbClr val="0E548F"/>
                </a:solidFill>
                <a:latin typeface="Verdana"/>
                <a:cs typeface="Verdana"/>
              </a:rPr>
              <a:t>и</a:t>
            </a:r>
            <a:r>
              <a:rPr sz="1200" spc="-109" dirty="0">
                <a:solidFill>
                  <a:srgbClr val="0E548F"/>
                </a:solidFill>
                <a:latin typeface="Verdana"/>
                <a:cs typeface="Verdana"/>
              </a:rPr>
              <a:t>я</a:t>
            </a:r>
            <a:r>
              <a:rPr sz="1200" spc="-6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13" dirty="0">
                <a:solidFill>
                  <a:srgbClr val="0E548F"/>
                </a:solidFill>
                <a:latin typeface="Verdana"/>
                <a:cs typeface="Verdana"/>
              </a:rPr>
              <a:t>к</a:t>
            </a:r>
            <a:r>
              <a:rPr sz="1200" spc="-9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РЦ</a:t>
            </a:r>
            <a:r>
              <a:rPr sz="1200" spc="8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z="1200" spc="-19" dirty="0">
                <a:solidFill>
                  <a:srgbClr val="0E548F"/>
                </a:solidFill>
                <a:latin typeface="Verdana"/>
                <a:cs typeface="Verdana"/>
              </a:rPr>
              <a:t>И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8319" y="3143251"/>
            <a:ext cx="4167664" cy="401072"/>
          </a:xfrm>
          <a:prstGeom prst="rect">
            <a:avLst/>
          </a:prstGeom>
          <a:solidFill>
            <a:srgbClr val="FFE7E7"/>
          </a:solidFill>
          <a:ln w="57150">
            <a:solidFill>
              <a:srgbClr val="0E548F"/>
            </a:solidFill>
          </a:ln>
        </p:spPr>
        <p:txBody>
          <a:bodyPr vert="horz" wrap="square" lIns="0" tIns="31433" rIns="0" bIns="0" rtlCol="0">
            <a:spAutoFit/>
          </a:bodyPr>
          <a:lstStyle/>
          <a:p>
            <a:pPr marL="738188" marR="423386" indent="-310038" defTabSz="685800">
              <a:spcBef>
                <a:spcPts val="248"/>
              </a:spcBef>
            </a:pPr>
            <a:r>
              <a:rPr sz="1200" spc="94" dirty="0">
                <a:solidFill>
                  <a:srgbClr val="0E548F"/>
                </a:solidFill>
                <a:latin typeface="Verdana"/>
                <a:cs typeface="Verdana"/>
              </a:rPr>
              <a:t>Фор</a:t>
            </a:r>
            <a:r>
              <a:rPr sz="1200" spc="101" dirty="0">
                <a:solidFill>
                  <a:srgbClr val="0E548F"/>
                </a:solidFill>
                <a:latin typeface="Verdana"/>
                <a:cs typeface="Verdana"/>
              </a:rPr>
              <a:t>м</a:t>
            </a:r>
            <a:r>
              <a:rPr sz="1200" spc="-8" dirty="0">
                <a:solidFill>
                  <a:srgbClr val="0E548F"/>
                </a:solidFill>
                <a:latin typeface="Verdana"/>
                <a:cs typeface="Verdana"/>
              </a:rPr>
              <a:t>ирова</a:t>
            </a:r>
            <a:r>
              <a:rPr sz="1200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11" dirty="0">
                <a:solidFill>
                  <a:srgbClr val="0E548F"/>
                </a:solidFill>
                <a:latin typeface="Verdana"/>
                <a:cs typeface="Verdana"/>
              </a:rPr>
              <a:t>и</a:t>
            </a:r>
            <a:r>
              <a:rPr sz="1200" spc="15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79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98" dirty="0">
                <a:solidFill>
                  <a:srgbClr val="0E548F"/>
                </a:solidFill>
                <a:latin typeface="Verdana"/>
                <a:cs typeface="Verdana"/>
              </a:rPr>
              <a:t>кл</a:t>
            </a:r>
            <a:r>
              <a:rPr sz="1200" spc="-30" dirty="0">
                <a:solidFill>
                  <a:srgbClr val="0E548F"/>
                </a:solidFill>
                <a:latin typeface="Verdana"/>
                <a:cs typeface="Verdana"/>
              </a:rPr>
              <a:t>юча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z="1200" spc="53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z="1200" spc="75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83" dirty="0">
                <a:solidFill>
                  <a:srgbClr val="0E548F"/>
                </a:solidFill>
                <a:latin typeface="Verdana"/>
                <a:cs typeface="Verdana"/>
              </a:rPr>
              <a:t>р</a:t>
            </a:r>
            <a:r>
              <a:rPr sz="1200" spc="-11" dirty="0">
                <a:solidFill>
                  <a:srgbClr val="0E548F"/>
                </a:solidFill>
                <a:latin typeface="Verdana"/>
                <a:cs typeface="Verdana"/>
              </a:rPr>
              <a:t>олю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53" dirty="0">
                <a:solidFill>
                  <a:srgbClr val="0E548F"/>
                </a:solidFill>
                <a:latin typeface="Verdana"/>
                <a:cs typeface="Verdana"/>
              </a:rPr>
              <a:t>в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0E548F"/>
                </a:solidFill>
                <a:latin typeface="Verdana"/>
                <a:cs typeface="Verdana"/>
              </a:rPr>
              <a:t>сл</a:t>
            </a:r>
            <a:r>
              <a:rPr sz="1200" dirty="0">
                <a:solidFill>
                  <a:srgbClr val="0E548F"/>
                </a:solidFill>
                <a:latin typeface="Verdana"/>
                <a:cs typeface="Verdana"/>
              </a:rPr>
              <a:t>у</a:t>
            </a:r>
            <a:r>
              <a:rPr sz="1200" spc="-8" dirty="0">
                <a:solidFill>
                  <a:srgbClr val="0E548F"/>
                </a:solidFill>
                <a:latin typeface="Verdana"/>
                <a:cs typeface="Verdana"/>
              </a:rPr>
              <a:t>чае  отс</a:t>
            </a:r>
            <a:r>
              <a:rPr sz="1200" spc="-4" dirty="0">
                <a:solidFill>
                  <a:srgbClr val="0E548F"/>
                </a:solidFill>
                <a:latin typeface="Verdana"/>
                <a:cs typeface="Verdana"/>
              </a:rPr>
              <a:t>у</a:t>
            </a:r>
            <a:r>
              <a:rPr sz="1200" spc="-86" dirty="0">
                <a:solidFill>
                  <a:srgbClr val="0E548F"/>
                </a:solidFill>
                <a:latin typeface="Verdana"/>
                <a:cs typeface="Verdana"/>
              </a:rPr>
              <a:t>тствия</a:t>
            </a:r>
            <a:r>
              <a:rPr sz="1200" spc="-75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0E548F"/>
                </a:solidFill>
                <a:latin typeface="Verdana"/>
                <a:cs typeface="Verdana"/>
              </a:rPr>
              <a:t>д</a:t>
            </a:r>
            <a:r>
              <a:rPr sz="1200" spc="-8" dirty="0">
                <a:solidFill>
                  <a:srgbClr val="0E548F"/>
                </a:solidFill>
                <a:latin typeface="Verdana"/>
                <a:cs typeface="Verdana"/>
              </a:rPr>
              <a:t>ост</a:t>
            </a:r>
            <a:r>
              <a:rPr sz="1200" spc="-4" dirty="0">
                <a:solidFill>
                  <a:srgbClr val="0E548F"/>
                </a:solidFill>
                <a:latin typeface="Verdana"/>
                <a:cs typeface="Verdana"/>
              </a:rPr>
              <a:t>у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z="1200" spc="94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53" dirty="0">
                <a:solidFill>
                  <a:srgbClr val="0E548F"/>
                </a:solidFill>
                <a:latin typeface="Verdana"/>
                <a:cs typeface="Verdana"/>
              </a:rPr>
              <a:t>в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0E548F"/>
                </a:solidFill>
                <a:latin typeface="Verdana"/>
                <a:cs typeface="Verdana"/>
              </a:rPr>
              <a:t>сеть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68" dirty="0">
                <a:solidFill>
                  <a:srgbClr val="0E548F"/>
                </a:solidFill>
                <a:latin typeface="Verdana"/>
                <a:cs typeface="Verdana"/>
              </a:rPr>
              <a:t>Инт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р</a:t>
            </a:r>
            <a:r>
              <a:rPr sz="1200" spc="11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139" dirty="0">
                <a:solidFill>
                  <a:srgbClr val="0E548F"/>
                </a:solidFill>
                <a:latin typeface="Verdana"/>
                <a:cs typeface="Verdana"/>
              </a:rPr>
              <a:t>т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591" y="2098548"/>
            <a:ext cx="4160520" cy="917398"/>
          </a:xfrm>
          <a:prstGeom prst="rect">
            <a:avLst/>
          </a:prstGeom>
          <a:solidFill>
            <a:srgbClr val="DCE6F1">
              <a:alpha val="18038"/>
            </a:srgbClr>
          </a:solidFill>
          <a:ln w="57150">
            <a:solidFill>
              <a:srgbClr val="0E548F"/>
            </a:solidFill>
          </a:ln>
        </p:spPr>
        <p:txBody>
          <a:bodyPr vert="horz" wrap="square" lIns="0" tIns="19526" rIns="0" bIns="0" rtlCol="0">
            <a:spAutoFit/>
          </a:bodyPr>
          <a:lstStyle/>
          <a:p>
            <a:pPr marL="1429" algn="ctr" defTabSz="685800">
              <a:lnSpc>
                <a:spcPts val="1395"/>
              </a:lnSpc>
              <a:spcBef>
                <a:spcPts val="153"/>
              </a:spcBef>
            </a:pP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Регистра</a:t>
            </a:r>
            <a:r>
              <a:rPr sz="1200" spc="8" dirty="0">
                <a:solidFill>
                  <a:srgbClr val="0E548F"/>
                </a:solidFill>
                <a:latin typeface="Verdana"/>
                <a:cs typeface="Verdana"/>
              </a:rPr>
              <a:t>ц</a:t>
            </a:r>
            <a:r>
              <a:rPr sz="1200" spc="-116" dirty="0">
                <a:solidFill>
                  <a:srgbClr val="0E548F"/>
                </a:solidFill>
                <a:latin typeface="Verdana"/>
                <a:cs typeface="Verdana"/>
              </a:rPr>
              <a:t>и</a:t>
            </a:r>
            <a:r>
              <a:rPr sz="1200" spc="-109" dirty="0">
                <a:solidFill>
                  <a:srgbClr val="0E548F"/>
                </a:solidFill>
                <a:latin typeface="Verdana"/>
                <a:cs typeface="Verdana"/>
              </a:rPr>
              <a:t>я</a:t>
            </a:r>
            <a:r>
              <a:rPr sz="1200" spc="-83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8" dirty="0">
                <a:solidFill>
                  <a:srgbClr val="0E548F"/>
                </a:solidFill>
                <a:latin typeface="Verdana"/>
                <a:cs typeface="Verdana"/>
              </a:rPr>
              <a:t>ста</a:t>
            </a:r>
            <a:r>
              <a:rPr sz="1200" spc="15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-19" dirty="0">
                <a:solidFill>
                  <a:srgbClr val="0E548F"/>
                </a:solidFill>
                <a:latin typeface="Verdana"/>
                <a:cs typeface="Verdana"/>
              </a:rPr>
              <a:t>ций</a:t>
            </a:r>
            <a:r>
              <a:rPr sz="1200" spc="-79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35" dirty="0">
                <a:solidFill>
                  <a:srgbClr val="0E548F"/>
                </a:solidFill>
                <a:latin typeface="Verdana"/>
                <a:cs typeface="Verdana"/>
              </a:rPr>
              <a:t>(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30" dirty="0">
                <a:solidFill>
                  <a:srgbClr val="0E548F"/>
                </a:solidFill>
                <a:latin typeface="Verdana"/>
                <a:cs typeface="Verdana"/>
              </a:rPr>
              <a:t>ре</a:t>
            </a:r>
            <a:r>
              <a:rPr sz="1200" spc="26" dirty="0">
                <a:solidFill>
                  <a:srgbClr val="0E548F"/>
                </a:solidFill>
                <a:latin typeface="Verdana"/>
                <a:cs typeface="Verdana"/>
              </a:rPr>
              <a:t>д</a:t>
            </a:r>
            <a:r>
              <a:rPr sz="1200" dirty="0">
                <a:solidFill>
                  <a:srgbClr val="0E548F"/>
                </a:solidFill>
                <a:latin typeface="Verdana"/>
                <a:cs typeface="Verdana"/>
              </a:rPr>
              <a:t>ач</a:t>
            </a: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-6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0E548F"/>
                </a:solidFill>
                <a:latin typeface="Verdana"/>
                <a:cs typeface="Verdana"/>
              </a:rPr>
              <a:t>ак</a:t>
            </a:r>
            <a:r>
              <a:rPr sz="1200" spc="-45" dirty="0">
                <a:solidFill>
                  <a:srgbClr val="0E548F"/>
                </a:solidFill>
                <a:latin typeface="Verdana"/>
                <a:cs typeface="Verdana"/>
              </a:rPr>
              <a:t>т</a:t>
            </a:r>
            <a:r>
              <a:rPr sz="1200" spc="-68" dirty="0">
                <a:solidFill>
                  <a:srgbClr val="0E548F"/>
                </a:solidFill>
                <a:latin typeface="Verdana"/>
                <a:cs typeface="Verdana"/>
              </a:rPr>
              <a:t>ов)</a:t>
            </a:r>
            <a:endParaRPr sz="12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267176" marR="262414" algn="ctr" defTabSz="685800">
              <a:lnSpc>
                <a:spcPts val="1350"/>
              </a:lnSpc>
              <a:spcBef>
                <a:spcPts val="75"/>
              </a:spcBef>
            </a:pPr>
            <a:r>
              <a:rPr sz="1200" spc="-34" dirty="0">
                <a:solidFill>
                  <a:srgbClr val="0E548F"/>
                </a:solidFill>
                <a:latin typeface="Verdana"/>
                <a:cs typeface="Verdana"/>
              </a:rPr>
              <a:t>и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0E548F"/>
                </a:solidFill>
                <a:latin typeface="Verdana"/>
                <a:cs typeface="Verdana"/>
              </a:rPr>
              <a:t>ста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т</a:t>
            </a:r>
            <a:r>
              <a:rPr sz="1200" spc="-109" dirty="0">
                <a:solidFill>
                  <a:srgbClr val="0E548F"/>
                </a:solidFill>
                <a:latin typeface="Verdana"/>
                <a:cs typeface="Verdana"/>
              </a:rPr>
              <a:t>у</a:t>
            </a:r>
            <a:r>
              <a:rPr sz="1200" spc="11" dirty="0">
                <a:solidFill>
                  <a:srgbClr val="0E548F"/>
                </a:solidFill>
                <a:latin typeface="Verdana"/>
                <a:cs typeface="Verdana"/>
              </a:rPr>
              <a:t>сов</a:t>
            </a:r>
            <a:r>
              <a:rPr sz="1200" spc="-86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z="1200" spc="15" dirty="0">
                <a:solidFill>
                  <a:srgbClr val="0E548F"/>
                </a:solidFill>
                <a:latin typeface="Verdana"/>
                <a:cs typeface="Verdana"/>
              </a:rPr>
              <a:t>о</a:t>
            </a:r>
            <a:r>
              <a:rPr sz="1200" spc="8" dirty="0">
                <a:solidFill>
                  <a:srgbClr val="0E548F"/>
                </a:solidFill>
                <a:latin typeface="Verdana"/>
                <a:cs typeface="Verdana"/>
              </a:rPr>
              <a:t>д</a:t>
            </a:r>
            <a:r>
              <a:rPr sz="1200" spc="-64" dirty="0">
                <a:solidFill>
                  <a:srgbClr val="0E548F"/>
                </a:solidFill>
                <a:latin typeface="Verdana"/>
                <a:cs typeface="Verdana"/>
              </a:rPr>
              <a:t>гото</a:t>
            </a:r>
            <a:r>
              <a:rPr sz="1200" spc="-71" dirty="0">
                <a:solidFill>
                  <a:srgbClr val="0E548F"/>
                </a:solidFill>
                <a:latin typeface="Verdana"/>
                <a:cs typeface="Verdana"/>
              </a:rPr>
              <a:t>вки </a:t>
            </a:r>
            <a:r>
              <a:rPr sz="1200" spc="-113" dirty="0">
                <a:solidFill>
                  <a:srgbClr val="0E548F"/>
                </a:solidFill>
                <a:latin typeface="Verdana"/>
                <a:cs typeface="Verdana"/>
              </a:rPr>
              <a:t>к</a:t>
            </a:r>
            <a:r>
              <a:rPr sz="1200" spc="-9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ров</a:t>
            </a:r>
            <a:r>
              <a:rPr sz="1200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26" dirty="0">
                <a:solidFill>
                  <a:srgbClr val="0E548F"/>
                </a:solidFill>
                <a:latin typeface="Verdana"/>
                <a:cs typeface="Verdana"/>
              </a:rPr>
              <a:t>д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-23" dirty="0">
                <a:solidFill>
                  <a:srgbClr val="0E548F"/>
                </a:solidFill>
                <a:latin typeface="Verdana"/>
                <a:cs typeface="Verdana"/>
              </a:rPr>
              <a:t>ию</a:t>
            </a:r>
            <a:r>
              <a:rPr sz="1200" spc="-75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0E548F"/>
                </a:solidFill>
                <a:latin typeface="Verdana"/>
                <a:cs typeface="Verdana"/>
              </a:rPr>
              <a:t>экз</a:t>
            </a:r>
            <a:r>
              <a:rPr sz="1200" spc="68" dirty="0">
                <a:solidFill>
                  <a:srgbClr val="0E548F"/>
                </a:solidFill>
                <a:latin typeface="Verdana"/>
                <a:cs typeface="Verdana"/>
              </a:rPr>
              <a:t>амена  </a:t>
            </a:r>
            <a:r>
              <a:rPr sz="1200" spc="131" dirty="0">
                <a:solidFill>
                  <a:srgbClr val="0E548F"/>
                </a:solidFill>
                <a:latin typeface="Verdana"/>
                <a:cs typeface="Verdana"/>
              </a:rPr>
              <a:t>с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11" dirty="0">
                <a:solidFill>
                  <a:srgbClr val="0E548F"/>
                </a:solidFill>
                <a:latin typeface="Verdana"/>
                <a:cs typeface="Verdana"/>
              </a:rPr>
              <a:t>ис</a:t>
            </a:r>
            <a:r>
              <a:rPr sz="1200" spc="19" dirty="0">
                <a:solidFill>
                  <a:srgbClr val="0E548F"/>
                </a:solidFill>
                <a:latin typeface="Verdana"/>
                <a:cs typeface="Verdana"/>
              </a:rPr>
              <a:t>п</a:t>
            </a:r>
            <a:r>
              <a:rPr sz="1200" spc="-53" dirty="0">
                <a:solidFill>
                  <a:srgbClr val="0E548F"/>
                </a:solidFill>
                <a:latin typeface="Verdana"/>
                <a:cs typeface="Verdana"/>
              </a:rPr>
              <a:t>ол</a:t>
            </a:r>
            <a:r>
              <a:rPr sz="1200" spc="-45" dirty="0">
                <a:solidFill>
                  <a:srgbClr val="0E548F"/>
                </a:solidFill>
                <a:latin typeface="Verdana"/>
                <a:cs typeface="Verdana"/>
              </a:rPr>
              <a:t>ь</a:t>
            </a:r>
            <a:r>
              <a:rPr sz="1200" spc="-75" dirty="0">
                <a:solidFill>
                  <a:srgbClr val="0E548F"/>
                </a:solidFill>
                <a:latin typeface="Verdana"/>
                <a:cs typeface="Verdana"/>
              </a:rPr>
              <a:t>зо</a:t>
            </a:r>
            <a:r>
              <a:rPr sz="1200" spc="-86" dirty="0">
                <a:solidFill>
                  <a:srgbClr val="0E548F"/>
                </a:solidFill>
                <a:latin typeface="Verdana"/>
                <a:cs typeface="Verdana"/>
              </a:rPr>
              <a:t>в</a:t>
            </a:r>
            <a:r>
              <a:rPr sz="1200" spc="19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26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75" dirty="0">
                <a:solidFill>
                  <a:srgbClr val="0E548F"/>
                </a:solidFill>
                <a:latin typeface="Verdana"/>
                <a:cs typeface="Verdana"/>
              </a:rPr>
              <a:t>ие</a:t>
            </a:r>
            <a:r>
              <a:rPr sz="1200" spc="86" dirty="0">
                <a:solidFill>
                  <a:srgbClr val="0E548F"/>
                </a:solidFill>
                <a:latin typeface="Verdana"/>
                <a:cs typeface="Verdana"/>
              </a:rPr>
              <a:t>м</a:t>
            </a:r>
            <a:r>
              <a:rPr sz="1200" spc="-68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0E548F"/>
                </a:solidFill>
                <a:latin typeface="Verdana"/>
                <a:cs typeface="Verdana"/>
              </a:rPr>
              <a:t>токена</a:t>
            </a:r>
            <a:r>
              <a:rPr sz="1200" spc="-86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31" dirty="0">
                <a:solidFill>
                  <a:srgbClr val="0E548F"/>
                </a:solidFill>
                <a:latin typeface="Verdana"/>
                <a:cs typeface="Verdana"/>
              </a:rPr>
              <a:t>чл</a:t>
            </a:r>
            <a:r>
              <a:rPr sz="1200" spc="56" dirty="0">
                <a:solidFill>
                  <a:srgbClr val="0E548F"/>
                </a:solidFill>
                <a:latin typeface="Verdana"/>
                <a:cs typeface="Verdana"/>
              </a:rPr>
              <a:t>е</a:t>
            </a:r>
            <a:r>
              <a:rPr sz="1200" spc="-49" dirty="0">
                <a:solidFill>
                  <a:srgbClr val="0E548F"/>
                </a:solidFill>
                <a:latin typeface="Verdana"/>
                <a:cs typeface="Verdana"/>
              </a:rPr>
              <a:t>н</a:t>
            </a:r>
            <a:r>
              <a:rPr sz="1200" spc="94" dirty="0">
                <a:solidFill>
                  <a:srgbClr val="0E548F"/>
                </a:solidFill>
                <a:latin typeface="Verdana"/>
                <a:cs typeface="Verdana"/>
              </a:rPr>
              <a:t>а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0E548F"/>
                </a:solidFill>
                <a:latin typeface="Verdana"/>
                <a:cs typeface="Verdana"/>
              </a:rPr>
              <a:t>ГЭК.</a:t>
            </a:r>
            <a:endParaRPr sz="1200" dirty="0">
              <a:solidFill>
                <a:prstClr val="black"/>
              </a:solidFill>
              <a:latin typeface="Verdana"/>
              <a:cs typeface="Verdana"/>
            </a:endParaRPr>
          </a:p>
          <a:p>
            <a:pPr algn="ctr" defTabSz="685800">
              <a:lnSpc>
                <a:spcPts val="1275"/>
              </a:lnSpc>
            </a:pPr>
            <a:r>
              <a:rPr sz="1200" spc="8" dirty="0">
                <a:solidFill>
                  <a:srgbClr val="0E548F"/>
                </a:solidFill>
                <a:latin typeface="Verdana"/>
                <a:cs typeface="Verdana"/>
              </a:rPr>
              <a:t>Передача</a:t>
            </a:r>
            <a:r>
              <a:rPr sz="1200" spc="-94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0E548F"/>
                </a:solidFill>
                <a:latin typeface="Verdana"/>
                <a:cs typeface="Verdana"/>
              </a:rPr>
              <a:t>акта</a:t>
            </a:r>
            <a:r>
              <a:rPr sz="1200" spc="-105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0E548F"/>
                </a:solidFill>
                <a:latin typeface="Verdana"/>
                <a:cs typeface="Verdana"/>
              </a:rPr>
              <a:t>технической</a:t>
            </a:r>
            <a:r>
              <a:rPr sz="1200" spc="-75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0E548F"/>
                </a:solidFill>
                <a:latin typeface="Verdana"/>
                <a:cs typeface="Verdana"/>
              </a:rPr>
              <a:t>готовности</a:t>
            </a:r>
            <a:r>
              <a:rPr sz="1200" spc="-75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-4" dirty="0">
                <a:solidFill>
                  <a:srgbClr val="0E548F"/>
                </a:solidFill>
                <a:latin typeface="Verdana"/>
                <a:cs typeface="Verdana"/>
              </a:rPr>
              <a:t>станции</a:t>
            </a:r>
            <a:endParaRPr sz="1200" dirty="0">
              <a:solidFill>
                <a:prstClr val="black"/>
              </a:solidFill>
              <a:latin typeface="Verdana"/>
              <a:cs typeface="Verdana"/>
            </a:endParaRPr>
          </a:p>
          <a:p>
            <a:pPr algn="ctr" defTabSz="685800">
              <a:lnSpc>
                <a:spcPts val="1395"/>
              </a:lnSpc>
            </a:pPr>
            <a:r>
              <a:rPr sz="1200" spc="-23" dirty="0">
                <a:solidFill>
                  <a:srgbClr val="0E548F"/>
                </a:solidFill>
                <a:latin typeface="Verdana"/>
                <a:cs typeface="Verdana"/>
              </a:rPr>
              <a:t>авторизации</a:t>
            </a:r>
            <a:r>
              <a:rPr sz="1200" spc="-79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4" dirty="0">
                <a:solidFill>
                  <a:srgbClr val="0E548F"/>
                </a:solidFill>
                <a:latin typeface="Verdana"/>
                <a:cs typeface="Verdana"/>
              </a:rPr>
              <a:t>не</a:t>
            </a:r>
            <a:r>
              <a:rPr sz="1200" spc="-90" dirty="0">
                <a:solidFill>
                  <a:srgbClr val="0E548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0E548F"/>
                </a:solidFill>
                <a:latin typeface="Verdana"/>
                <a:cs typeface="Verdana"/>
              </a:rPr>
              <a:t>предусмотрена</a:t>
            </a:r>
            <a:endParaRPr sz="12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3449" y="4240606"/>
            <a:ext cx="3555206" cy="71702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 defTabSz="685800">
              <a:spcBef>
                <a:spcPts val="71"/>
              </a:spcBef>
            </a:pPr>
            <a:r>
              <a:rPr sz="1200" b="1" spc="11" dirty="0">
                <a:solidFill>
                  <a:srgbClr val="C00000"/>
                </a:solidFill>
                <a:latin typeface="Tahoma"/>
                <a:cs typeface="Tahoma"/>
              </a:rPr>
              <a:t>Передача</a:t>
            </a:r>
            <a:r>
              <a:rPr sz="1200" b="1" spc="4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Tahoma"/>
                <a:cs typeface="Tahoma"/>
              </a:rPr>
              <a:t>пакетов</a:t>
            </a:r>
            <a:r>
              <a:rPr sz="1200" b="1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131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200" b="1" spc="-19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Tahoma"/>
                <a:cs typeface="Tahoma"/>
              </a:rPr>
              <a:t>результатами</a:t>
            </a:r>
            <a:r>
              <a:rPr sz="1200" b="1" spc="23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8" dirty="0">
                <a:solidFill>
                  <a:srgbClr val="C00000"/>
                </a:solidFill>
                <a:latin typeface="Tahoma"/>
                <a:cs typeface="Tahoma"/>
              </a:rPr>
              <a:t>экзамена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  <a:p>
            <a:pPr marL="2381" algn="ctr" defTabSz="685800">
              <a:spcBef>
                <a:spcPts val="4"/>
              </a:spcBef>
            </a:pPr>
            <a:r>
              <a:rPr sz="1200" b="1" spc="-64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200" b="1" spc="71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200" b="1" spc="-1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19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200" b="1" spc="26" dirty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200" b="1" spc="34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200" b="1" spc="71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200" b="1" spc="30" dirty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200" b="1" spc="-15" dirty="0">
                <a:solidFill>
                  <a:srgbClr val="C00000"/>
                </a:solidFill>
                <a:latin typeface="Tahoma"/>
                <a:cs typeface="Tahoma"/>
              </a:rPr>
              <a:t>отк</a:t>
            </a:r>
            <a:r>
              <a:rPr sz="1200" b="1" spc="-11" dirty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200" b="1" spc="4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200" b="1" spc="-4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C00000"/>
                </a:solidFill>
                <a:latin typeface="Tahoma"/>
                <a:cs typeface="Tahoma"/>
              </a:rPr>
              <a:t>РЦ</a:t>
            </a:r>
            <a:r>
              <a:rPr sz="1200" b="1" spc="-23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200" b="1" spc="-109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  <a:p>
            <a:pPr algn="ctr" defTabSz="685800">
              <a:spcBef>
                <a:spcPts val="1200"/>
              </a:spcBef>
            </a:pPr>
            <a:r>
              <a:rPr sz="1200" b="1" spc="-113" dirty="0">
                <a:solidFill>
                  <a:srgbClr val="C00000"/>
                </a:solidFill>
                <a:latin typeface="Tahoma"/>
                <a:cs typeface="Tahoma"/>
              </a:rPr>
              <a:t>П</a:t>
            </a:r>
            <a:r>
              <a:rPr sz="1200" b="1" spc="-56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200" b="1" spc="-64" dirty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200" b="1" spc="-11" dirty="0">
                <a:solidFill>
                  <a:srgbClr val="C00000"/>
                </a:solidFill>
                <a:latin typeface="Tahoma"/>
                <a:cs typeface="Tahoma"/>
              </a:rPr>
              <a:t>уч</a:t>
            </a:r>
            <a:r>
              <a:rPr sz="1200" b="1" spc="-15" dirty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200" b="1" spc="-30" dirty="0">
                <a:solidFill>
                  <a:srgbClr val="C00000"/>
                </a:solidFill>
                <a:latin typeface="Tahoma"/>
                <a:cs typeface="Tahoma"/>
              </a:rPr>
              <a:t>ни</a:t>
            </a:r>
            <a:r>
              <a:rPr sz="1200" b="1" spc="-23" dirty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200" b="1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4" dirty="0">
                <a:solidFill>
                  <a:srgbClr val="C00000"/>
                </a:solidFill>
                <a:latin typeface="Tahoma"/>
                <a:cs typeface="Tahoma"/>
              </a:rPr>
              <a:t>фай</a:t>
            </a:r>
            <a:r>
              <a:rPr sz="1200" b="1" spc="-4" dirty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200" b="1" spc="-38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200" b="1" spc="-34" dirty="0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200" b="1" spc="1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200" b="1" spc="-71" dirty="0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200" b="1" spc="-1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127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200" b="1" spc="-23" dirty="0">
                <a:solidFill>
                  <a:srgbClr val="C00000"/>
                </a:solidFill>
                <a:latin typeface="Tahoma"/>
                <a:cs typeface="Tahoma"/>
              </a:rPr>
              <a:t>ЦОИ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44804" y="4297966"/>
            <a:ext cx="4793456" cy="738188"/>
            <a:chOff x="5526404" y="5730621"/>
            <a:chExt cx="6391275" cy="984250"/>
          </a:xfrm>
        </p:grpSpPr>
        <p:sp>
          <p:nvSpPr>
            <p:cNvPr id="23" name="object 23"/>
            <p:cNvSpPr/>
            <p:nvPr/>
          </p:nvSpPr>
          <p:spPr>
            <a:xfrm>
              <a:off x="5554979" y="5759196"/>
              <a:ext cx="335915" cy="338455"/>
            </a:xfrm>
            <a:custGeom>
              <a:avLst/>
              <a:gdLst/>
              <a:ahLst/>
              <a:cxnLst/>
              <a:rect l="l" t="t" r="r" b="b"/>
              <a:pathLst>
                <a:path w="335914" h="338454">
                  <a:moveTo>
                    <a:pt x="335661" y="0"/>
                  </a:moveTo>
                  <a:lnTo>
                    <a:pt x="0" y="169163"/>
                  </a:lnTo>
                  <a:lnTo>
                    <a:pt x="335661" y="338327"/>
                  </a:lnTo>
                  <a:lnTo>
                    <a:pt x="3356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554979" y="5759196"/>
              <a:ext cx="6329680" cy="338455"/>
            </a:xfrm>
            <a:custGeom>
              <a:avLst/>
              <a:gdLst/>
              <a:ahLst/>
              <a:cxnLst/>
              <a:rect l="l" t="t" r="r" b="b"/>
              <a:pathLst>
                <a:path w="6329680" h="338454">
                  <a:moveTo>
                    <a:pt x="6329172" y="169163"/>
                  </a:moveTo>
                  <a:lnTo>
                    <a:pt x="335661" y="169163"/>
                  </a:lnTo>
                  <a:lnTo>
                    <a:pt x="335661" y="338327"/>
                  </a:lnTo>
                  <a:lnTo>
                    <a:pt x="0" y="169163"/>
                  </a:lnTo>
                  <a:lnTo>
                    <a:pt x="335661" y="0"/>
                  </a:lnTo>
                  <a:lnTo>
                    <a:pt x="335661" y="169163"/>
                  </a:lnTo>
                  <a:lnTo>
                    <a:pt x="6329172" y="169163"/>
                  </a:lnTo>
                  <a:close/>
                </a:path>
              </a:pathLst>
            </a:custGeom>
            <a:ln w="5714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559551" y="6350508"/>
              <a:ext cx="332740" cy="335280"/>
            </a:xfrm>
            <a:custGeom>
              <a:avLst/>
              <a:gdLst/>
              <a:ahLst/>
              <a:cxnLst/>
              <a:rect l="l" t="t" r="r" b="b"/>
              <a:pathLst>
                <a:path w="332739" h="335279">
                  <a:moveTo>
                    <a:pt x="332613" y="0"/>
                  </a:moveTo>
                  <a:lnTo>
                    <a:pt x="0" y="167639"/>
                  </a:lnTo>
                  <a:lnTo>
                    <a:pt x="332613" y="335279"/>
                  </a:lnTo>
                  <a:lnTo>
                    <a:pt x="332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559551" y="6350508"/>
              <a:ext cx="6329680" cy="335280"/>
            </a:xfrm>
            <a:custGeom>
              <a:avLst/>
              <a:gdLst/>
              <a:ahLst/>
              <a:cxnLst/>
              <a:rect l="l" t="t" r="r" b="b"/>
              <a:pathLst>
                <a:path w="6329680" h="335279">
                  <a:moveTo>
                    <a:pt x="6329172" y="167639"/>
                  </a:moveTo>
                  <a:lnTo>
                    <a:pt x="332613" y="167639"/>
                  </a:lnTo>
                  <a:lnTo>
                    <a:pt x="332613" y="335279"/>
                  </a:lnTo>
                  <a:lnTo>
                    <a:pt x="0" y="167639"/>
                  </a:lnTo>
                  <a:lnTo>
                    <a:pt x="332613" y="0"/>
                  </a:lnTo>
                  <a:lnTo>
                    <a:pt x="332613" y="167639"/>
                  </a:lnTo>
                  <a:lnTo>
                    <a:pt x="6329172" y="167639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56311" y="1"/>
            <a:ext cx="202453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0" spc="75" dirty="0">
                <a:solidFill>
                  <a:srgbClr val="FFFFFF"/>
                </a:solidFill>
                <a:latin typeface="Verdana"/>
                <a:cs typeface="Verdana"/>
              </a:rPr>
              <a:t>Оснащени</a:t>
            </a:r>
            <a:r>
              <a:rPr sz="1800" b="0" spc="71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b="0" spc="-1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0" spc="-19" dirty="0">
                <a:solidFill>
                  <a:srgbClr val="FFFFFF"/>
                </a:solidFill>
                <a:latin typeface="Verdana"/>
                <a:cs typeface="Verdana"/>
              </a:rPr>
              <a:t>ППЭ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25146" y="800338"/>
            <a:ext cx="9197816" cy="2255044"/>
            <a:chOff x="-33528" y="1067117"/>
            <a:chExt cx="12263755" cy="3006725"/>
          </a:xfrm>
        </p:grpSpPr>
        <p:sp>
          <p:nvSpPr>
            <p:cNvPr id="4" name="object 4"/>
            <p:cNvSpPr/>
            <p:nvPr/>
          </p:nvSpPr>
          <p:spPr>
            <a:xfrm>
              <a:off x="6090284" y="1108710"/>
              <a:ext cx="0" cy="2923540"/>
            </a:xfrm>
            <a:custGeom>
              <a:avLst/>
              <a:gdLst/>
              <a:ahLst/>
              <a:cxnLst/>
              <a:rect l="l" t="t" r="r" b="b"/>
              <a:pathLst>
                <a:path h="2923540">
                  <a:moveTo>
                    <a:pt x="0" y="0"/>
                  </a:moveTo>
                  <a:lnTo>
                    <a:pt x="0" y="2923159"/>
                  </a:lnTo>
                </a:path>
              </a:pathLst>
            </a:custGeom>
            <a:ln w="83058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571" y="3983736"/>
              <a:ext cx="12187555" cy="10795"/>
            </a:xfrm>
            <a:custGeom>
              <a:avLst/>
              <a:gdLst/>
              <a:ahLst/>
              <a:cxnLst/>
              <a:rect l="l" t="t" r="r" b="b"/>
              <a:pathLst>
                <a:path w="12187555" h="10795">
                  <a:moveTo>
                    <a:pt x="12187174" y="10413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14079" y="3010091"/>
            <a:ext cx="33189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9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</a:t>
            </a:r>
            <a:r>
              <a:rPr kumimoji="0" sz="1350" b="0" i="0" u="none" strike="noStrike" kern="1200" cap="none" spc="-7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нгли</a:t>
            </a:r>
            <a:r>
              <a:rPr kumimoji="0" sz="1350" b="0" i="0" u="none" strike="noStrike" kern="1200" cap="none" spc="-8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й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ск</a:t>
            </a:r>
            <a:r>
              <a:rPr kumimoji="0" sz="1350" b="0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и</a:t>
            </a:r>
            <a:r>
              <a:rPr kumimoji="0" sz="1350" b="0" i="0" u="none" strike="noStrike" kern="1200" cap="none" spc="-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й</a:t>
            </a:r>
            <a:r>
              <a:rPr kumimoji="0" sz="1350" b="0" i="0" u="none" strike="noStrike" kern="1200" cap="none" spc="-9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350" b="0" i="0" u="none" strike="noStrike" kern="1200" cap="none" spc="-16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язык</a:t>
            </a:r>
            <a:r>
              <a:rPr kumimoji="0" sz="1350" b="0" i="0" u="none" strike="noStrike" kern="1200" cap="none" spc="-10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350" b="0" i="0" u="none" strike="noStrike" kern="1200" cap="none" spc="-14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sz="1350" b="0" i="0" u="none" strike="noStrike" kern="1200" cap="none" spc="9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</a:t>
            </a:r>
            <a:r>
              <a:rPr kumimoji="0" sz="1350" b="0" i="0" u="none" strike="noStrike" kern="1200" cap="none" spc="8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</a:t>
            </a:r>
            <a:r>
              <a:rPr kumimoji="0" sz="1350" b="0" i="0" u="none" strike="noStrike" kern="1200" cap="none" spc="-14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з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дел</a:t>
            </a:r>
            <a:r>
              <a:rPr kumimoji="0" sz="1350" b="0" i="0" u="none" strike="noStrike" kern="1200" cap="none" spc="-6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350" b="0" i="0" u="none" strike="noStrike" kern="1200" cap="none" spc="-307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«</a:t>
            </a:r>
            <a:r>
              <a:rPr kumimoji="0" sz="1350" b="0" i="0" u="none" strike="noStrike" kern="1200" cap="none" spc="-83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го</a:t>
            </a:r>
            <a:r>
              <a:rPr kumimoji="0" sz="1350" b="0" i="0" u="none" strike="noStrike" kern="1200" cap="none" spc="-10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</a:t>
            </a:r>
            <a:r>
              <a:rPr kumimoji="0" sz="1350" b="0" i="0" u="none" strike="noStrike" kern="1200" cap="none" spc="7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350" b="0" i="0" u="none" strike="noStrike" kern="1200" cap="none" spc="6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ре</a:t>
            </a:r>
            <a:r>
              <a:rPr kumimoji="0" sz="1350" b="0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ние</a:t>
            </a:r>
            <a:r>
              <a:rPr kumimoji="0" sz="1350" b="0" i="0" u="none" strike="noStrike" kern="1200" cap="none" spc="-20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»)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293" y="392049"/>
            <a:ext cx="9013984" cy="453866"/>
            <a:chOff x="77723" y="522731"/>
            <a:chExt cx="12018645" cy="605155"/>
          </a:xfrm>
        </p:grpSpPr>
        <p:sp>
          <p:nvSpPr>
            <p:cNvPr id="8" name="object 8"/>
            <p:cNvSpPr/>
            <p:nvPr/>
          </p:nvSpPr>
          <p:spPr>
            <a:xfrm>
              <a:off x="96773" y="541781"/>
              <a:ext cx="11980545" cy="567055"/>
            </a:xfrm>
            <a:custGeom>
              <a:avLst/>
              <a:gdLst/>
              <a:ahLst/>
              <a:cxnLst/>
              <a:rect l="l" t="t" r="r" b="b"/>
              <a:pathLst>
                <a:path w="11980545" h="567055">
                  <a:moveTo>
                    <a:pt x="11980164" y="0"/>
                  </a:moveTo>
                  <a:lnTo>
                    <a:pt x="0" y="0"/>
                  </a:lnTo>
                  <a:lnTo>
                    <a:pt x="0" y="566927"/>
                  </a:lnTo>
                  <a:lnTo>
                    <a:pt x="11980164" y="566927"/>
                  </a:lnTo>
                  <a:lnTo>
                    <a:pt x="11980164" y="0"/>
                  </a:lnTo>
                  <a:close/>
                </a:path>
              </a:pathLst>
            </a:custGeom>
            <a:solidFill>
              <a:srgbClr val="E9F7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6773" y="541781"/>
              <a:ext cx="11980545" cy="567055"/>
            </a:xfrm>
            <a:custGeom>
              <a:avLst/>
              <a:gdLst/>
              <a:ahLst/>
              <a:cxnLst/>
              <a:rect l="l" t="t" r="r" b="b"/>
              <a:pathLst>
                <a:path w="11980545" h="567055">
                  <a:moveTo>
                    <a:pt x="0" y="566927"/>
                  </a:moveTo>
                  <a:lnTo>
                    <a:pt x="11980164" y="566927"/>
                  </a:lnTo>
                  <a:lnTo>
                    <a:pt x="11980164" y="0"/>
                  </a:lnTo>
                  <a:lnTo>
                    <a:pt x="0" y="0"/>
                  </a:lnTo>
                  <a:lnTo>
                    <a:pt x="0" y="566927"/>
                  </a:lnTo>
                  <a:close/>
                </a:path>
              </a:pathLst>
            </a:custGeom>
            <a:ln w="38100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098673" y="3240405"/>
            <a:ext cx="2931795" cy="1816418"/>
            <a:chOff x="4131564" y="4320540"/>
            <a:chExt cx="3909060" cy="2421890"/>
          </a:xfrm>
        </p:grpSpPr>
        <p:sp>
          <p:nvSpPr>
            <p:cNvPr id="11" name="object 11"/>
            <p:cNvSpPr/>
            <p:nvPr/>
          </p:nvSpPr>
          <p:spPr>
            <a:xfrm>
              <a:off x="4131564" y="4320540"/>
              <a:ext cx="3909060" cy="2421890"/>
            </a:xfrm>
            <a:custGeom>
              <a:avLst/>
              <a:gdLst/>
              <a:ahLst/>
              <a:cxnLst/>
              <a:rect l="l" t="t" r="r" b="b"/>
              <a:pathLst>
                <a:path w="3909059" h="2421890">
                  <a:moveTo>
                    <a:pt x="3909060" y="0"/>
                  </a:moveTo>
                  <a:lnTo>
                    <a:pt x="0" y="0"/>
                  </a:lnTo>
                  <a:lnTo>
                    <a:pt x="0" y="2421636"/>
                  </a:lnTo>
                  <a:lnTo>
                    <a:pt x="3909060" y="2421636"/>
                  </a:lnTo>
                  <a:lnTo>
                    <a:pt x="3909060" y="0"/>
                  </a:lnTo>
                  <a:close/>
                </a:path>
              </a:pathLst>
            </a:custGeom>
            <a:solidFill>
              <a:srgbClr val="FFF8E0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7088" y="5716524"/>
              <a:ext cx="897636" cy="9860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1764" y="5175504"/>
              <a:ext cx="780288" cy="63246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125337" y="3240405"/>
            <a:ext cx="2931795" cy="1816418"/>
            <a:chOff x="8167116" y="4320540"/>
            <a:chExt cx="3909060" cy="2421890"/>
          </a:xfrm>
        </p:grpSpPr>
        <p:sp>
          <p:nvSpPr>
            <p:cNvPr id="15" name="object 15"/>
            <p:cNvSpPr/>
            <p:nvPr/>
          </p:nvSpPr>
          <p:spPr>
            <a:xfrm>
              <a:off x="8167116" y="4320540"/>
              <a:ext cx="3909060" cy="2421890"/>
            </a:xfrm>
            <a:custGeom>
              <a:avLst/>
              <a:gdLst/>
              <a:ahLst/>
              <a:cxnLst/>
              <a:rect l="l" t="t" r="r" b="b"/>
              <a:pathLst>
                <a:path w="3909059" h="2421890">
                  <a:moveTo>
                    <a:pt x="3909060" y="0"/>
                  </a:moveTo>
                  <a:lnTo>
                    <a:pt x="0" y="0"/>
                  </a:lnTo>
                  <a:lnTo>
                    <a:pt x="0" y="2421636"/>
                  </a:lnTo>
                  <a:lnTo>
                    <a:pt x="3909060" y="2421636"/>
                  </a:lnTo>
                  <a:lnTo>
                    <a:pt x="3909060" y="0"/>
                  </a:lnTo>
                  <a:close/>
                </a:path>
              </a:pathLst>
            </a:custGeom>
            <a:solidFill>
              <a:srgbClr val="DAE4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6464" y="5314188"/>
              <a:ext cx="615696" cy="5638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6884" y="5129784"/>
              <a:ext cx="669035" cy="7025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8396" y="5170932"/>
              <a:ext cx="669035" cy="7025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7608" y="5826252"/>
              <a:ext cx="669035" cy="7025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74808" y="6004560"/>
              <a:ext cx="615696" cy="5623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37976" y="5343144"/>
              <a:ext cx="615696" cy="56235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614488" y="399859"/>
            <a:ext cx="5911215" cy="6533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20529" marR="0" lvl="0" indent="0" algn="l" defTabSz="685800" rtl="0" eaLnBrk="1" fontAlgn="auto" latinLnBrk="0" hangingPunct="1">
              <a:lnSpc>
                <a:spcPts val="1485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53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Участвуют</a:t>
            </a:r>
            <a:r>
              <a:rPr kumimoji="0" sz="1350" b="0" i="0" u="none" strike="noStrike" kern="1200" cap="none" spc="-10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350" b="1" i="0" u="none" strike="noStrike" kern="1200" cap="none" spc="-7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1-2</a:t>
            </a:r>
            <a:r>
              <a:rPr kumimoji="0" sz="1350" b="1" i="0" u="none" strike="noStrike" kern="1200" cap="none" spc="-1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350" b="1" i="0" u="none" strike="noStrike" kern="1200" cap="none" spc="-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аудитории</a:t>
            </a:r>
            <a:r>
              <a:rPr kumimoji="0" sz="1350" b="1" i="0" u="none" strike="noStrike" kern="1200" cap="none" spc="-1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проведения</a:t>
            </a:r>
            <a:r>
              <a:rPr kumimoji="0" sz="1350" b="0" i="0" u="none" strike="noStrike" kern="1200" cap="none" spc="-9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350" b="1" i="0" u="none" strike="noStrike" kern="1200" cap="none" spc="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на</a:t>
            </a:r>
            <a:r>
              <a:rPr kumimoji="0" sz="1350" b="1" i="0" u="none" strike="noStrike" kern="1200" cap="none" spc="-2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350" b="1" i="0" u="none" strike="noStrike" kern="1200" cap="none" spc="-53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каждый</a:t>
            </a:r>
            <a:r>
              <a:rPr kumimoji="0" sz="1350" b="1" i="0" u="none" strike="noStrike" kern="1200" cap="none" spc="-2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350" b="1" i="0" u="none" strike="noStrike" kern="1200" cap="none" spc="1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предмет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9525" marR="0" lvl="0" indent="0" algn="l" defTabSz="685800" rtl="0" eaLnBrk="1" fontAlgn="auto" latinLnBrk="0" hangingPunct="1">
              <a:lnSpc>
                <a:spcPts val="1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29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+</a:t>
            </a:r>
            <a:r>
              <a:rPr kumimoji="0" sz="1350" b="1" i="0" u="none" strike="noStrike" kern="1200" cap="none" spc="-2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350" b="1" i="0" u="none" strike="noStrike" kern="1200" cap="none" spc="-10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</a:t>
            </a:r>
            <a:r>
              <a:rPr kumimoji="0" sz="135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35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аудитория</a:t>
            </a:r>
            <a:r>
              <a:rPr kumimoji="0" sz="135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350" b="1" i="0" u="none" strike="noStrike" kern="1200" cap="none" spc="-3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подготовки</a:t>
            </a:r>
            <a:r>
              <a:rPr kumimoji="0" sz="1350" b="1" i="0" u="none" strike="noStrike" kern="1200" cap="none" spc="-23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350" b="0" i="0" u="none" strike="noStrike" kern="1200" cap="none" spc="2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на</a:t>
            </a:r>
            <a:r>
              <a:rPr kumimoji="0" sz="1350" b="0" i="0" u="none" strike="noStrike" kern="1200" cap="none" spc="-10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350" b="0" i="0" u="none" strike="noStrike" kern="1200" cap="none" spc="-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английский</a:t>
            </a:r>
            <a:r>
              <a:rPr kumimoji="0" sz="1350" b="0" i="0" u="none" strike="noStrike" kern="1200" cap="none" spc="-6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350" b="0" i="0" u="none" strike="noStrike" kern="1200" cap="none" spc="-16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язык</a:t>
            </a:r>
            <a:r>
              <a:rPr kumimoji="0" sz="1350" b="0" i="0" u="none" strike="noStrike" kern="1200" cap="none" spc="-9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350" b="0" i="0" u="none" strike="noStrike" kern="1200" cap="none" spc="-23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(раздел</a:t>
            </a:r>
            <a:r>
              <a:rPr kumimoji="0" sz="1350" b="0" i="0" u="none" strike="noStrike" kern="1200" cap="none" spc="-5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350" b="0" i="0" u="none" strike="noStrike" kern="1200" cap="none" spc="-6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«Говорение»)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10014" marR="0" lvl="0" indent="0" algn="l" defTabSz="685800" rtl="0" eaLnBrk="1" fontAlgn="auto" latinLnBrk="0" hangingPunct="1">
              <a:lnSpc>
                <a:spcPct val="100000"/>
              </a:lnSpc>
              <a:spcBef>
                <a:spcPts val="446"/>
              </a:spcBef>
              <a:spcAft>
                <a:spcPts val="0"/>
              </a:spcAft>
              <a:buClrTx/>
              <a:buSzTx/>
              <a:buFontTx/>
              <a:buNone/>
              <a:tabLst>
                <a:tab pos="4607719" algn="l"/>
              </a:tabLst>
              <a:defRPr/>
            </a:pPr>
            <a:r>
              <a:rPr kumimoji="0" sz="1350" b="0" i="0" u="none" strike="noStrike" kern="1200" cap="none" spc="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Русский</a:t>
            </a:r>
            <a:r>
              <a:rPr kumimoji="0" sz="1350" b="0" i="0" u="none" strike="noStrike" kern="1200" cap="none" spc="-9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350" b="0" i="0" u="none" strike="noStrike" kern="1200" cap="none" spc="-16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язык	</a:t>
            </a:r>
            <a:r>
              <a:rPr kumimoji="0" sz="1350" b="0" i="0" u="none" strike="noStrike" kern="1200" cap="none" spc="4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Информатика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08860" y="1062989"/>
            <a:ext cx="2156936" cy="1832610"/>
            <a:chOff x="3078479" y="1417319"/>
            <a:chExt cx="2875915" cy="2443480"/>
          </a:xfrm>
        </p:grpSpPr>
        <p:sp>
          <p:nvSpPr>
            <p:cNvPr id="24" name="object 24"/>
            <p:cNvSpPr/>
            <p:nvPr/>
          </p:nvSpPr>
          <p:spPr>
            <a:xfrm>
              <a:off x="3078479" y="1417319"/>
              <a:ext cx="2875915" cy="2421890"/>
            </a:xfrm>
            <a:custGeom>
              <a:avLst/>
              <a:gdLst/>
              <a:ahLst/>
              <a:cxnLst/>
              <a:rect l="l" t="t" r="r" b="b"/>
              <a:pathLst>
                <a:path w="2875915" h="2421890">
                  <a:moveTo>
                    <a:pt x="2875788" y="0"/>
                  </a:moveTo>
                  <a:lnTo>
                    <a:pt x="0" y="0"/>
                  </a:lnTo>
                  <a:lnTo>
                    <a:pt x="0" y="2421635"/>
                  </a:lnTo>
                  <a:lnTo>
                    <a:pt x="2875788" y="2421635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DAE4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7139" y="2874263"/>
              <a:ext cx="897636" cy="9860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8515" y="2330195"/>
              <a:ext cx="780288" cy="6324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8471" y="3072384"/>
              <a:ext cx="521208" cy="53949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095815" y="1494662"/>
            <a:ext cx="567214" cy="169886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marR="3810" lvl="0" indent="111919" algn="l" defTabSz="685800" rtl="0" eaLnBrk="1" fontAlgn="auto" latinLnBrk="0" hangingPunct="1">
              <a:lnSpc>
                <a:spcPct val="72500"/>
              </a:lnSpc>
              <a:spcBef>
                <a:spcPts val="2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станция </a:t>
            </a:r>
            <a:r>
              <a:rPr kumimoji="0" sz="600" b="1" i="0" u="none" strike="noStrike" kern="1200" cap="none" spc="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600" b="1" i="0" u="none" strike="noStrike" kern="1200" cap="none" spc="-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орган</a:t>
            </a:r>
            <a:r>
              <a:rPr kumimoji="0" sz="600" b="1" i="0" u="none" strike="noStrike" kern="1200" cap="none" spc="-4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из</a:t>
            </a:r>
            <a:r>
              <a:rPr kumimoji="0" sz="600" b="1" i="0" u="none" strike="noStrike" kern="1200" cap="none" spc="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600" b="1" i="0" u="none" strike="noStrike" kern="1200" cap="none" spc="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600" b="1" i="0" u="none" strike="noStrike" kern="1200" cap="none" spc="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600" b="1" i="0" u="none" strike="noStrike" kern="1200" cap="none" spc="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600" b="1" i="0" u="none" strike="noStrike" kern="1200" cap="none" spc="3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98632" y="3628454"/>
            <a:ext cx="567214" cy="169886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marR="3810" lvl="0" indent="111919" algn="l" defTabSz="685800" rtl="0" eaLnBrk="1" fontAlgn="auto" latinLnBrk="0" hangingPunct="1">
              <a:lnSpc>
                <a:spcPct val="72500"/>
              </a:lnSpc>
              <a:spcBef>
                <a:spcPts val="2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станция </a:t>
            </a:r>
            <a:r>
              <a:rPr kumimoji="0" sz="600" b="1" i="0" u="none" strike="noStrike" kern="1200" cap="none" spc="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600" b="1" i="0" u="none" strike="noStrike" kern="1200" cap="none" spc="-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орган</a:t>
            </a:r>
            <a:r>
              <a:rPr kumimoji="0" sz="600" b="1" i="0" u="none" strike="noStrike" kern="1200" cap="none" spc="-4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из</a:t>
            </a:r>
            <a:r>
              <a:rPr kumimoji="0" sz="600" b="1" i="0" u="none" strike="noStrike" kern="1200" cap="none" spc="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600" b="1" i="0" u="none" strike="noStrike" kern="1200" cap="none" spc="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600" b="1" i="0" u="none" strike="noStrike" kern="1200" cap="none" spc="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600" b="1" i="0" u="none" strike="noStrike" kern="1200" cap="none" spc="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600" b="1" i="0" u="none" strike="noStrike" kern="1200" cap="none" spc="3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89997" y="3272028"/>
            <a:ext cx="155590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аудитория</a:t>
            </a:r>
            <a:r>
              <a:rPr kumimoji="0" sz="1050" b="1" i="0" u="none" strike="noStrike" kern="1200" cap="none" spc="-4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50" b="1" i="0" u="none" strike="noStrike" kern="1200" cap="none" spc="-3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подготовки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2009" y="1062989"/>
            <a:ext cx="2156936" cy="1816418"/>
          </a:xfrm>
          <a:custGeom>
            <a:avLst/>
            <a:gdLst/>
            <a:ahLst/>
            <a:cxnLst/>
            <a:rect l="l" t="t" r="r" b="b"/>
            <a:pathLst>
              <a:path w="2875915" h="2421890">
                <a:moveTo>
                  <a:pt x="2875788" y="0"/>
                </a:moveTo>
                <a:lnTo>
                  <a:pt x="0" y="0"/>
                </a:lnTo>
                <a:lnTo>
                  <a:pt x="0" y="2421635"/>
                </a:lnTo>
                <a:lnTo>
                  <a:pt x="2875788" y="2421635"/>
                </a:lnTo>
                <a:lnTo>
                  <a:pt x="2875788" y="0"/>
                </a:lnTo>
                <a:close/>
              </a:path>
            </a:pathLst>
          </a:custGeom>
          <a:solidFill>
            <a:srgbClr val="E7E1E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0215" y="1098518"/>
            <a:ext cx="379571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9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ШТА</a:t>
            </a:r>
            <a:r>
              <a:rPr kumimoji="0" sz="1050" b="1" i="0" u="none" strike="noStrike" kern="1200" cap="none" spc="-12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Б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0877" y="1386459"/>
            <a:ext cx="1974056" cy="1488281"/>
            <a:chOff x="201168" y="1848611"/>
            <a:chExt cx="2632075" cy="1984375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168" y="2340863"/>
              <a:ext cx="781812" cy="6324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323" y="2846831"/>
              <a:ext cx="897636" cy="9860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0844" y="3048000"/>
              <a:ext cx="521207" cy="5379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0807" y="2340863"/>
              <a:ext cx="781812" cy="6324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51303" y="2336291"/>
              <a:ext cx="781812" cy="63246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54152" y="1848611"/>
              <a:ext cx="1229995" cy="474345"/>
            </a:xfrm>
            <a:custGeom>
              <a:avLst/>
              <a:gdLst/>
              <a:ahLst/>
              <a:cxnLst/>
              <a:rect l="l" t="t" r="r" b="b"/>
              <a:pathLst>
                <a:path w="1229995" h="474344">
                  <a:moveTo>
                    <a:pt x="434340" y="4572"/>
                  </a:moveTo>
                  <a:lnTo>
                    <a:pt x="279908" y="4572"/>
                  </a:lnTo>
                  <a:lnTo>
                    <a:pt x="229387" y="11366"/>
                  </a:lnTo>
                  <a:lnTo>
                    <a:pt x="183984" y="30518"/>
                  </a:lnTo>
                  <a:lnTo>
                    <a:pt x="145529" y="60236"/>
                  </a:lnTo>
                  <a:lnTo>
                    <a:pt x="115811" y="98691"/>
                  </a:lnTo>
                  <a:lnTo>
                    <a:pt x="96659" y="144068"/>
                  </a:lnTo>
                  <a:lnTo>
                    <a:pt x="89877" y="194564"/>
                  </a:lnTo>
                  <a:lnTo>
                    <a:pt x="89877" y="393954"/>
                  </a:lnTo>
                  <a:lnTo>
                    <a:pt x="0" y="393954"/>
                  </a:lnTo>
                  <a:lnTo>
                    <a:pt x="108585" y="473964"/>
                  </a:lnTo>
                  <a:lnTo>
                    <a:pt x="217170" y="393954"/>
                  </a:lnTo>
                  <a:lnTo>
                    <a:pt x="127279" y="393954"/>
                  </a:lnTo>
                  <a:lnTo>
                    <a:pt x="127279" y="194564"/>
                  </a:lnTo>
                  <a:lnTo>
                    <a:pt x="135051" y="146354"/>
                  </a:lnTo>
                  <a:lnTo>
                    <a:pt x="156718" y="104457"/>
                  </a:lnTo>
                  <a:lnTo>
                    <a:pt x="189763" y="71399"/>
                  </a:lnTo>
                  <a:lnTo>
                    <a:pt x="231660" y="49707"/>
                  </a:lnTo>
                  <a:lnTo>
                    <a:pt x="279908" y="41910"/>
                  </a:lnTo>
                  <a:lnTo>
                    <a:pt x="434340" y="41910"/>
                  </a:lnTo>
                  <a:lnTo>
                    <a:pt x="434340" y="4572"/>
                  </a:lnTo>
                  <a:close/>
                </a:path>
                <a:path w="1229995" h="474344">
                  <a:moveTo>
                    <a:pt x="1229868" y="390906"/>
                  </a:moveTo>
                  <a:lnTo>
                    <a:pt x="1139952" y="390906"/>
                  </a:lnTo>
                  <a:lnTo>
                    <a:pt x="1139952" y="189992"/>
                  </a:lnTo>
                  <a:lnTo>
                    <a:pt x="1133157" y="139496"/>
                  </a:lnTo>
                  <a:lnTo>
                    <a:pt x="1114005" y="94119"/>
                  </a:lnTo>
                  <a:lnTo>
                    <a:pt x="1084287" y="55664"/>
                  </a:lnTo>
                  <a:lnTo>
                    <a:pt x="1045832" y="25946"/>
                  </a:lnTo>
                  <a:lnTo>
                    <a:pt x="1000455" y="6794"/>
                  </a:lnTo>
                  <a:lnTo>
                    <a:pt x="949960" y="0"/>
                  </a:lnTo>
                  <a:lnTo>
                    <a:pt x="795528" y="0"/>
                  </a:lnTo>
                  <a:lnTo>
                    <a:pt x="795528" y="37338"/>
                  </a:lnTo>
                  <a:lnTo>
                    <a:pt x="949960" y="37338"/>
                  </a:lnTo>
                  <a:lnTo>
                    <a:pt x="998207" y="45135"/>
                  </a:lnTo>
                  <a:lnTo>
                    <a:pt x="1040117" y="66827"/>
                  </a:lnTo>
                  <a:lnTo>
                    <a:pt x="1073162" y="99885"/>
                  </a:lnTo>
                  <a:lnTo>
                    <a:pt x="1094828" y="141782"/>
                  </a:lnTo>
                  <a:lnTo>
                    <a:pt x="1102614" y="189992"/>
                  </a:lnTo>
                  <a:lnTo>
                    <a:pt x="1102614" y="390906"/>
                  </a:lnTo>
                  <a:lnTo>
                    <a:pt x="1012698" y="390906"/>
                  </a:lnTo>
                  <a:lnTo>
                    <a:pt x="1121283" y="470916"/>
                  </a:lnTo>
                  <a:lnTo>
                    <a:pt x="1229868" y="390906"/>
                  </a:lnTo>
                  <a:close/>
                </a:path>
              </a:pathLst>
            </a:custGeom>
            <a:solidFill>
              <a:srgbClr val="B9C89B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84226" y="1535620"/>
            <a:ext cx="37290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1" i="0" u="none" strike="noStrike" kern="1200" cap="none" spc="-6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sz="750" b="1" i="0" u="none" strike="noStrike" kern="1200" cap="none" spc="-6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75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750" b="1" i="0" u="none" strike="noStrike" kern="1200" cap="none" spc="-7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ПП</a:t>
            </a:r>
            <a:r>
              <a:rPr kumimoji="0" sz="750" b="1" i="0" u="none" strike="noStrike" kern="1200" cap="none" spc="7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Э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7676" y="1489614"/>
            <a:ext cx="524828" cy="169886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marR="3810" lvl="0" indent="90964" algn="l" defTabSz="685800" rtl="0" eaLnBrk="1" fontAlgn="auto" latinLnBrk="0" hangingPunct="1">
              <a:lnSpc>
                <a:spcPct val="72500"/>
              </a:lnSpc>
              <a:spcBef>
                <a:spcPts val="2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станция </a:t>
            </a:r>
            <a:r>
              <a:rPr kumimoji="0" sz="600" b="1" i="0" u="none" strike="noStrike" kern="1200" cap="none" spc="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600" b="1" i="0" u="none" strike="noStrike" kern="1200" cap="none" spc="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600" b="1" i="0" u="none" strike="noStrike" kern="1200" cap="none" spc="-23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в</a:t>
            </a: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600" b="1" i="0" u="none" strike="noStrike" kern="1200" cap="none" spc="-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ори</a:t>
            </a:r>
            <a:r>
              <a:rPr kumimoji="0" sz="600" b="1" i="0" u="none" strike="noStrike" kern="1200" cap="none" spc="-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за</a:t>
            </a:r>
            <a:r>
              <a:rPr kumimoji="0" sz="60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ц</a:t>
            </a: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600" b="1" i="0" u="none" strike="noStrike" kern="1200" cap="none" spc="-3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62100" y="1489614"/>
            <a:ext cx="572453" cy="169886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marR="3810" lvl="0" indent="114300" algn="l" defTabSz="685800" rtl="0" eaLnBrk="1" fontAlgn="auto" latinLnBrk="0" hangingPunct="1">
              <a:lnSpc>
                <a:spcPct val="72500"/>
              </a:lnSpc>
              <a:spcBef>
                <a:spcPts val="2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станция </a:t>
            </a:r>
            <a:r>
              <a:rPr kumimoji="0" sz="600" b="1" i="0" u="none" strike="noStrike" kern="1200" cap="none" spc="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скан</a:t>
            </a:r>
            <a:r>
              <a:rPr kumimoji="0" sz="60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ир</a:t>
            </a:r>
            <a:r>
              <a:rPr kumimoji="0" sz="600" b="1" i="0" u="none" strike="noStrike" kern="1200" cap="none" spc="-1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в</a:t>
            </a:r>
            <a:r>
              <a:rPr kumimoji="0" sz="600" b="1" i="0" u="none" strike="noStrike" kern="1200" cap="none" spc="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600" b="1" i="0" u="none" strike="noStrike" kern="1200" cap="none" spc="-4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sz="600" b="1" i="0" u="none" strike="noStrike" kern="1200" cap="none" spc="-4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ия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78941" y="1058418"/>
            <a:ext cx="6149340" cy="1816418"/>
            <a:chOff x="905255" y="1411224"/>
            <a:chExt cx="8199120" cy="2421890"/>
          </a:xfrm>
        </p:grpSpPr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5255" y="1703832"/>
              <a:ext cx="324612" cy="32613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230111" y="1411224"/>
              <a:ext cx="2874645" cy="2421890"/>
            </a:xfrm>
            <a:custGeom>
              <a:avLst/>
              <a:gdLst/>
              <a:ahLst/>
              <a:cxnLst/>
              <a:rect l="l" t="t" r="r" b="b"/>
              <a:pathLst>
                <a:path w="2874645" h="2421890">
                  <a:moveTo>
                    <a:pt x="2874264" y="0"/>
                  </a:moveTo>
                  <a:lnTo>
                    <a:pt x="0" y="0"/>
                  </a:lnTo>
                  <a:lnTo>
                    <a:pt x="0" y="2421636"/>
                  </a:lnTo>
                  <a:lnTo>
                    <a:pt x="2874264" y="2421636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E7E1ED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580322" y="1102805"/>
            <a:ext cx="3359944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>
                <a:tab pos="2989421" algn="l"/>
              </a:tabLst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ауд</a:t>
            </a:r>
            <a:r>
              <a:rPr kumimoji="0" sz="1050" b="1" i="0" u="none" strike="noStrike" kern="1200" cap="none" spc="-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050" b="1" i="0" u="none" strike="noStrike" kern="1200" cap="none" spc="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1050" b="1" i="0" u="none" strike="noStrike" kern="1200" cap="none" spc="-2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ори</a:t>
            </a:r>
            <a:r>
              <a:rPr kumimoji="0" sz="1050" b="1" i="0" u="none" strike="noStrike" kern="1200" cap="none" spc="-23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r>
              <a:rPr kumimoji="0" sz="1050" b="1" i="0" u="none" strike="noStrike" kern="1200" cap="none" spc="-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5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</a:t>
            </a:r>
            <a:r>
              <a:rPr kumimoji="0" sz="105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050" b="1" i="0" u="none" strike="noStrike" kern="1200" cap="none" spc="-3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050" b="1" i="0" u="none" strike="noStrike" kern="1200" cap="none" spc="-26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в</a:t>
            </a:r>
            <a:r>
              <a:rPr kumimoji="0" sz="1050" b="1" i="0" u="none" strike="noStrike" kern="1200" cap="none" spc="-1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едени</a:t>
            </a:r>
            <a:r>
              <a:rPr kumimoji="0" sz="105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1575" b="1" i="0" u="none" strike="noStrike" kern="1200" cap="none" spc="-134" normalizeH="0" baseline="3968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ШТА</a:t>
            </a:r>
            <a:r>
              <a:rPr kumimoji="0" sz="1575" b="1" i="0" u="none" strike="noStrike" kern="1200" cap="none" spc="-185" normalizeH="0" baseline="3968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Б</a:t>
            </a:r>
            <a:endParaRPr kumimoji="0" sz="1575" b="0" i="0" u="none" strike="noStrike" kern="1200" cap="none" spc="0" normalizeH="0" baseline="396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751451" y="1383030"/>
            <a:ext cx="1973104" cy="1487329"/>
            <a:chOff x="6335267" y="1844039"/>
            <a:chExt cx="2630805" cy="1983105"/>
          </a:xfrm>
        </p:grpSpPr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5267" y="2334767"/>
              <a:ext cx="780288" cy="6324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02423" y="2840736"/>
              <a:ext cx="896112" cy="9860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4944" y="3041903"/>
              <a:ext cx="521207" cy="53949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63383" y="2334767"/>
              <a:ext cx="781812" cy="6324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83879" y="2330195"/>
              <a:ext cx="781812" cy="6324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586728" y="1844039"/>
              <a:ext cx="1231900" cy="472440"/>
            </a:xfrm>
            <a:custGeom>
              <a:avLst/>
              <a:gdLst/>
              <a:ahLst/>
              <a:cxnLst/>
              <a:rect l="l" t="t" r="r" b="b"/>
              <a:pathLst>
                <a:path w="1231900" h="472439">
                  <a:moveTo>
                    <a:pt x="435864" y="3048"/>
                  </a:moveTo>
                  <a:lnTo>
                    <a:pt x="280924" y="3048"/>
                  </a:lnTo>
                  <a:lnTo>
                    <a:pt x="237159" y="8089"/>
                  </a:lnTo>
                  <a:lnTo>
                    <a:pt x="197002" y="22428"/>
                  </a:lnTo>
                  <a:lnTo>
                    <a:pt x="161582" y="44932"/>
                  </a:lnTo>
                  <a:lnTo>
                    <a:pt x="132054" y="74447"/>
                  </a:lnTo>
                  <a:lnTo>
                    <a:pt x="109537" y="109842"/>
                  </a:lnTo>
                  <a:lnTo>
                    <a:pt x="95199" y="149974"/>
                  </a:lnTo>
                  <a:lnTo>
                    <a:pt x="90170" y="193675"/>
                  </a:lnTo>
                  <a:lnTo>
                    <a:pt x="90170" y="392049"/>
                  </a:lnTo>
                  <a:lnTo>
                    <a:pt x="0" y="392049"/>
                  </a:lnTo>
                  <a:lnTo>
                    <a:pt x="108966" y="472440"/>
                  </a:lnTo>
                  <a:lnTo>
                    <a:pt x="217932" y="392049"/>
                  </a:lnTo>
                  <a:lnTo>
                    <a:pt x="127762" y="392049"/>
                  </a:lnTo>
                  <a:lnTo>
                    <a:pt x="127762" y="193675"/>
                  </a:lnTo>
                  <a:lnTo>
                    <a:pt x="135559" y="145288"/>
                  </a:lnTo>
                  <a:lnTo>
                    <a:pt x="157314" y="103276"/>
                  </a:lnTo>
                  <a:lnTo>
                    <a:pt x="190461" y="70154"/>
                  </a:lnTo>
                  <a:lnTo>
                    <a:pt x="232511" y="48437"/>
                  </a:lnTo>
                  <a:lnTo>
                    <a:pt x="280924" y="40640"/>
                  </a:lnTo>
                  <a:lnTo>
                    <a:pt x="435864" y="40640"/>
                  </a:lnTo>
                  <a:lnTo>
                    <a:pt x="435864" y="3048"/>
                  </a:lnTo>
                  <a:close/>
                </a:path>
                <a:path w="1231900" h="472439">
                  <a:moveTo>
                    <a:pt x="1231392" y="389001"/>
                  </a:moveTo>
                  <a:lnTo>
                    <a:pt x="1141222" y="389001"/>
                  </a:lnTo>
                  <a:lnTo>
                    <a:pt x="1141222" y="190627"/>
                  </a:lnTo>
                  <a:lnTo>
                    <a:pt x="1136180" y="146926"/>
                  </a:lnTo>
                  <a:lnTo>
                    <a:pt x="1121841" y="106794"/>
                  </a:lnTo>
                  <a:lnTo>
                    <a:pt x="1099324" y="71399"/>
                  </a:lnTo>
                  <a:lnTo>
                    <a:pt x="1069797" y="41884"/>
                  </a:lnTo>
                  <a:lnTo>
                    <a:pt x="1034376" y="19380"/>
                  </a:lnTo>
                  <a:lnTo>
                    <a:pt x="994219" y="5041"/>
                  </a:lnTo>
                  <a:lnTo>
                    <a:pt x="950468" y="0"/>
                  </a:lnTo>
                  <a:lnTo>
                    <a:pt x="795528" y="0"/>
                  </a:lnTo>
                  <a:lnTo>
                    <a:pt x="795528" y="37592"/>
                  </a:lnTo>
                  <a:lnTo>
                    <a:pt x="950468" y="37592"/>
                  </a:lnTo>
                  <a:lnTo>
                    <a:pt x="998867" y="45389"/>
                  </a:lnTo>
                  <a:lnTo>
                    <a:pt x="1040917" y="67106"/>
                  </a:lnTo>
                  <a:lnTo>
                    <a:pt x="1074064" y="100228"/>
                  </a:lnTo>
                  <a:lnTo>
                    <a:pt x="1095819" y="142240"/>
                  </a:lnTo>
                  <a:lnTo>
                    <a:pt x="1103630" y="190627"/>
                  </a:lnTo>
                  <a:lnTo>
                    <a:pt x="1103630" y="389001"/>
                  </a:lnTo>
                  <a:lnTo>
                    <a:pt x="1013460" y="389001"/>
                  </a:lnTo>
                  <a:lnTo>
                    <a:pt x="1122426" y="469392"/>
                  </a:lnTo>
                  <a:lnTo>
                    <a:pt x="1231392" y="389001"/>
                  </a:lnTo>
                  <a:close/>
                </a:path>
              </a:pathLst>
            </a:custGeom>
            <a:solidFill>
              <a:srgbClr val="B9C89B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894136" y="1531429"/>
            <a:ext cx="363379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1" i="0" u="none" strike="noStrike" kern="1200" cap="none" spc="-6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sz="750" b="1" i="0" u="none" strike="noStrike" kern="1200" cap="none" spc="-6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75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750" b="1" i="0" u="none" strike="noStrike" kern="1200" cap="none" spc="-7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ПП</a:t>
            </a:r>
            <a:r>
              <a:rPr kumimoji="0" sz="750" b="1" i="0" u="none" strike="noStrike" kern="1200" cap="none" spc="7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Э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27738" y="1485519"/>
            <a:ext cx="515303" cy="169886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0" marR="3810" lvl="0" indent="91440" algn="l" defTabSz="685800" rtl="0" eaLnBrk="1" fontAlgn="auto" latinLnBrk="0" hangingPunct="1">
              <a:lnSpc>
                <a:spcPct val="72500"/>
              </a:lnSpc>
              <a:spcBef>
                <a:spcPts val="2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станция </a:t>
            </a:r>
            <a:r>
              <a:rPr kumimoji="0" sz="600" b="1" i="0" u="none" strike="noStrike" kern="1200" cap="none" spc="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600" b="1" i="0" u="none" strike="noStrike" kern="1200" cap="none" spc="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600" b="1" i="0" u="none" strike="noStrike" kern="1200" cap="none" spc="-23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в</a:t>
            </a: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600" b="1" i="0" u="none" strike="noStrike" kern="1200" cap="none" spc="-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ори</a:t>
            </a:r>
            <a:r>
              <a:rPr kumimoji="0" sz="600" b="1" i="0" u="none" strike="noStrike" kern="1200" cap="none" spc="-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за</a:t>
            </a:r>
            <a:r>
              <a:rPr kumimoji="0" sz="60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ц</a:t>
            </a: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600" b="1" i="0" u="none" strike="noStrike" kern="1200" cap="none" spc="-3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72201" y="1551812"/>
            <a:ext cx="478631" cy="1024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сканирован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86500" y="1485519"/>
            <a:ext cx="448628" cy="16398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623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станция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352901" marR="0" lvl="0" indent="0" algn="l" defTabSz="685800" rtl="0" eaLnBrk="1" fontAlgn="auto" latinLnBrk="0" hangingPunct="1">
              <a:lnSpc>
                <a:spcPts val="6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4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ия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7723" y="3246119"/>
            <a:ext cx="2931795" cy="1816418"/>
          </a:xfrm>
          <a:custGeom>
            <a:avLst/>
            <a:gdLst/>
            <a:ahLst/>
            <a:cxnLst/>
            <a:rect l="l" t="t" r="r" b="b"/>
            <a:pathLst>
              <a:path w="3909060" h="2421890">
                <a:moveTo>
                  <a:pt x="3909060" y="0"/>
                </a:moveTo>
                <a:lnTo>
                  <a:pt x="0" y="0"/>
                </a:lnTo>
                <a:lnTo>
                  <a:pt x="0" y="2421636"/>
                </a:lnTo>
                <a:lnTo>
                  <a:pt x="3909060" y="2421636"/>
                </a:lnTo>
                <a:lnTo>
                  <a:pt x="3909060" y="0"/>
                </a:lnTo>
                <a:close/>
              </a:path>
            </a:pathLst>
          </a:custGeom>
          <a:solidFill>
            <a:srgbClr val="E7E1E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280661" y="1073277"/>
            <a:ext cx="3791426" cy="1816418"/>
            <a:chOff x="7040880" y="1431036"/>
            <a:chExt cx="5055235" cy="2421890"/>
          </a:xfrm>
        </p:grpSpPr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40880" y="1697736"/>
              <a:ext cx="324611" cy="3276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220200" y="1431036"/>
              <a:ext cx="2875915" cy="2421890"/>
            </a:xfrm>
            <a:custGeom>
              <a:avLst/>
              <a:gdLst/>
              <a:ahLst/>
              <a:cxnLst/>
              <a:rect l="l" t="t" r="r" b="b"/>
              <a:pathLst>
                <a:path w="2875915" h="2421890">
                  <a:moveTo>
                    <a:pt x="2875788" y="0"/>
                  </a:moveTo>
                  <a:lnTo>
                    <a:pt x="0" y="0"/>
                  </a:lnTo>
                  <a:lnTo>
                    <a:pt x="0" y="2421636"/>
                  </a:lnTo>
                  <a:lnTo>
                    <a:pt x="2875788" y="2421636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DAE4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342645" y="3282124"/>
            <a:ext cx="37957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9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ШТА</a:t>
            </a:r>
            <a:r>
              <a:rPr kumimoji="0" sz="1050" b="1" i="0" u="none" strike="noStrike" kern="1200" cap="none" spc="-12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Б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33781" y="3570732"/>
            <a:ext cx="1973104" cy="1487329"/>
            <a:chOff x="711708" y="4760976"/>
            <a:chExt cx="2630805" cy="1983105"/>
          </a:xfrm>
        </p:grpSpPr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708" y="5251704"/>
              <a:ext cx="781811" cy="63246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78863" y="5757670"/>
              <a:ext cx="896112" cy="98602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91384" y="5958840"/>
              <a:ext cx="521207" cy="53797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1347" y="5251704"/>
              <a:ext cx="780288" cy="63246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1843" y="5247132"/>
              <a:ext cx="780287" cy="63246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964692" y="4760975"/>
              <a:ext cx="1229995" cy="472440"/>
            </a:xfrm>
            <a:custGeom>
              <a:avLst/>
              <a:gdLst/>
              <a:ahLst/>
              <a:cxnLst/>
              <a:rect l="l" t="t" r="r" b="b"/>
              <a:pathLst>
                <a:path w="1229995" h="472439">
                  <a:moveTo>
                    <a:pt x="434340" y="3048"/>
                  </a:moveTo>
                  <a:lnTo>
                    <a:pt x="279908" y="3048"/>
                  </a:lnTo>
                  <a:lnTo>
                    <a:pt x="229387" y="9842"/>
                  </a:lnTo>
                  <a:lnTo>
                    <a:pt x="183984" y="28994"/>
                  </a:lnTo>
                  <a:lnTo>
                    <a:pt x="145529" y="58712"/>
                  </a:lnTo>
                  <a:lnTo>
                    <a:pt x="115811" y="97167"/>
                  </a:lnTo>
                  <a:lnTo>
                    <a:pt x="96659" y="142544"/>
                  </a:lnTo>
                  <a:lnTo>
                    <a:pt x="89877" y="193040"/>
                  </a:lnTo>
                  <a:lnTo>
                    <a:pt x="89877" y="392430"/>
                  </a:lnTo>
                  <a:lnTo>
                    <a:pt x="0" y="392430"/>
                  </a:lnTo>
                  <a:lnTo>
                    <a:pt x="108585" y="472440"/>
                  </a:lnTo>
                  <a:lnTo>
                    <a:pt x="217170" y="392430"/>
                  </a:lnTo>
                  <a:lnTo>
                    <a:pt x="127279" y="392430"/>
                  </a:lnTo>
                  <a:lnTo>
                    <a:pt x="127279" y="193040"/>
                  </a:lnTo>
                  <a:lnTo>
                    <a:pt x="135051" y="144830"/>
                  </a:lnTo>
                  <a:lnTo>
                    <a:pt x="156718" y="102933"/>
                  </a:lnTo>
                  <a:lnTo>
                    <a:pt x="189763" y="69875"/>
                  </a:lnTo>
                  <a:lnTo>
                    <a:pt x="231660" y="48183"/>
                  </a:lnTo>
                  <a:lnTo>
                    <a:pt x="279908" y="40386"/>
                  </a:lnTo>
                  <a:lnTo>
                    <a:pt x="434340" y="40386"/>
                  </a:lnTo>
                  <a:lnTo>
                    <a:pt x="434340" y="3048"/>
                  </a:lnTo>
                  <a:close/>
                </a:path>
                <a:path w="1229995" h="472439">
                  <a:moveTo>
                    <a:pt x="1229868" y="389382"/>
                  </a:moveTo>
                  <a:lnTo>
                    <a:pt x="1139952" y="389382"/>
                  </a:lnTo>
                  <a:lnTo>
                    <a:pt x="1139952" y="189992"/>
                  </a:lnTo>
                  <a:lnTo>
                    <a:pt x="1133157" y="139496"/>
                  </a:lnTo>
                  <a:lnTo>
                    <a:pt x="1114005" y="94119"/>
                  </a:lnTo>
                  <a:lnTo>
                    <a:pt x="1084287" y="55664"/>
                  </a:lnTo>
                  <a:lnTo>
                    <a:pt x="1045832" y="25946"/>
                  </a:lnTo>
                  <a:lnTo>
                    <a:pt x="1000455" y="6794"/>
                  </a:lnTo>
                  <a:lnTo>
                    <a:pt x="949960" y="0"/>
                  </a:lnTo>
                  <a:lnTo>
                    <a:pt x="795528" y="0"/>
                  </a:lnTo>
                  <a:lnTo>
                    <a:pt x="795528" y="37338"/>
                  </a:lnTo>
                  <a:lnTo>
                    <a:pt x="949960" y="37338"/>
                  </a:lnTo>
                  <a:lnTo>
                    <a:pt x="998207" y="45135"/>
                  </a:lnTo>
                  <a:lnTo>
                    <a:pt x="1040117" y="66827"/>
                  </a:lnTo>
                  <a:lnTo>
                    <a:pt x="1073162" y="99885"/>
                  </a:lnTo>
                  <a:lnTo>
                    <a:pt x="1094828" y="141782"/>
                  </a:lnTo>
                  <a:lnTo>
                    <a:pt x="1102614" y="189992"/>
                  </a:lnTo>
                  <a:lnTo>
                    <a:pt x="1102614" y="389382"/>
                  </a:lnTo>
                  <a:lnTo>
                    <a:pt x="1012698" y="389382"/>
                  </a:lnTo>
                  <a:lnTo>
                    <a:pt x="1121283" y="469392"/>
                  </a:lnTo>
                  <a:lnTo>
                    <a:pt x="1229868" y="389382"/>
                  </a:lnTo>
                  <a:close/>
                </a:path>
              </a:pathLst>
            </a:custGeom>
            <a:solidFill>
              <a:srgbClr val="B9C89B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66674" y="3719417"/>
            <a:ext cx="37290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1" i="0" u="none" strike="noStrike" kern="1200" cap="none" spc="-6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sz="750" b="1" i="0" u="none" strike="noStrike" kern="1200" cap="none" spc="-6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75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750" b="1" i="0" u="none" strike="noStrike" kern="1200" cap="none" spc="-7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ПП</a:t>
            </a:r>
            <a:r>
              <a:rPr kumimoji="0" sz="750" b="1" i="0" u="none" strike="noStrike" kern="1200" cap="none" spc="7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Э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00162" y="3673412"/>
            <a:ext cx="524828" cy="169886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marR="3810" lvl="0" indent="91440" algn="l" defTabSz="685800" rtl="0" eaLnBrk="1" fontAlgn="auto" latinLnBrk="0" hangingPunct="1">
              <a:lnSpc>
                <a:spcPct val="72500"/>
              </a:lnSpc>
              <a:spcBef>
                <a:spcPts val="2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станция </a:t>
            </a:r>
            <a:r>
              <a:rPr kumimoji="0" sz="600" b="1" i="0" u="none" strike="noStrike" kern="1200" cap="none" spc="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600" b="1" i="0" u="none" strike="noStrike" kern="1200" cap="none" spc="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600" b="1" i="0" u="none" strike="noStrike" kern="1200" cap="none" spc="-23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в</a:t>
            </a: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600" b="1" i="0" u="none" strike="noStrike" kern="1200" cap="none" spc="-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ори</a:t>
            </a:r>
            <a:r>
              <a:rPr kumimoji="0" sz="600" b="1" i="0" u="none" strike="noStrike" kern="1200" cap="none" spc="-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за</a:t>
            </a:r>
            <a:r>
              <a:rPr kumimoji="0" sz="60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ц</a:t>
            </a: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600" b="1" i="0" u="none" strike="noStrike" kern="1200" cap="none" spc="-3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944814" y="3673412"/>
            <a:ext cx="572453" cy="169886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marR="3810" lvl="0" indent="114300" algn="l" defTabSz="685800" rtl="0" eaLnBrk="1" fontAlgn="auto" latinLnBrk="0" hangingPunct="1">
              <a:lnSpc>
                <a:spcPct val="72500"/>
              </a:lnSpc>
              <a:spcBef>
                <a:spcPts val="2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станция </a:t>
            </a:r>
            <a:r>
              <a:rPr kumimoji="0" sz="600" b="1" i="0" u="none" strike="noStrike" kern="1200" cap="none" spc="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скан</a:t>
            </a:r>
            <a:r>
              <a:rPr kumimoji="0" sz="60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ир</a:t>
            </a:r>
            <a:r>
              <a:rPr kumimoji="0" sz="600" b="1" i="0" u="none" strike="noStrike" kern="1200" cap="none" spc="-1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в</a:t>
            </a:r>
            <a:r>
              <a:rPr kumimoji="0" sz="600" b="1" i="0" u="none" strike="noStrike" kern="1200" cap="none" spc="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600" b="1" i="0" u="none" strike="noStrike" kern="1200" cap="none" spc="-4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sz="600" b="1" i="0" u="none" strike="noStrike" kern="1200" cap="none" spc="-4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ия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73" name="object 7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2989" y="3462147"/>
            <a:ext cx="243459" cy="245745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7186803" y="1113377"/>
            <a:ext cx="159639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аудитория</a:t>
            </a:r>
            <a:r>
              <a:rPr kumimoji="0" sz="1050" b="1" i="0" u="none" strike="noStrike" kern="1200" cap="none" spc="-6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50" b="1" i="0" u="none" strike="noStrike" kern="1200" cap="none" spc="-1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проведения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6868287" y="1690496"/>
            <a:ext cx="2167414" cy="1215390"/>
            <a:chOff x="9157716" y="2253995"/>
            <a:chExt cx="2889885" cy="1620520"/>
          </a:xfrm>
        </p:grpSpPr>
        <p:pic>
          <p:nvPicPr>
            <p:cNvPr id="76" name="object 7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57716" y="2887979"/>
              <a:ext cx="896112" cy="98602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7568" y="2343911"/>
              <a:ext cx="780287" cy="63246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7524" y="3101339"/>
              <a:ext cx="521207" cy="53949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01528" y="2253995"/>
              <a:ext cx="1345691" cy="70408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21568" y="2970275"/>
              <a:ext cx="670559" cy="702563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7123271" y="1504950"/>
            <a:ext cx="567214" cy="16398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623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станция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ctr" defTabSz="685800" rtl="0" eaLnBrk="1" fontAlgn="auto" latinLnBrk="0" hangingPunct="1">
              <a:lnSpc>
                <a:spcPts val="6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организатора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243411" y="1504950"/>
            <a:ext cx="549593" cy="1024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600" b="1" i="0" u="none" strike="noStrike" kern="1200" cap="none" spc="3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600" b="1" i="0" u="none" strike="noStrike" kern="1200" cap="none" spc="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60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нц</a:t>
            </a:r>
            <a:r>
              <a:rPr kumimoji="0" sz="600" b="1" i="0" u="none" strike="noStrike" kern="1200" cap="none" spc="-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600" b="1" i="0" u="none" strike="noStrike" kern="1200" cap="none" spc="-3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600" b="1" i="0" u="none" strike="noStrike" kern="1200" cap="none" spc="-3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600" b="1" i="0" u="none" strike="noStrike" kern="1200" cap="none" spc="-4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600" b="1" i="0" u="none" strike="noStrike" kern="1200" cap="none" spc="-1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ЕГЭ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828567" y="3273133"/>
            <a:ext cx="159639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6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1050" b="1" i="0" u="none" strike="noStrike" kern="1200" cap="none" spc="-19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уд</a:t>
            </a:r>
            <a:r>
              <a:rPr kumimoji="0" sz="1050" b="1" i="0" u="none" strike="noStrike" kern="1200" cap="none" spc="-23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тори</a:t>
            </a:r>
            <a:r>
              <a:rPr kumimoji="0" sz="1050" b="1" i="0" u="none" strike="noStrike" kern="1200" cap="none" spc="-9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r>
              <a:rPr kumimoji="0" sz="1050" b="1" i="0" u="none" strike="noStrike" kern="1200" cap="none" spc="-3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5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</a:t>
            </a:r>
            <a:r>
              <a:rPr kumimoji="0" sz="105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05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оведен</a:t>
            </a:r>
            <a:r>
              <a:rPr kumimoji="0" sz="1050" b="1" i="0" u="none" strike="noStrike" kern="1200" cap="none" spc="-15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050" b="1" i="0" u="none" strike="noStrike" kern="1200" cap="none" spc="-9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288720" y="3624548"/>
            <a:ext cx="637699" cy="169886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162401" marR="3810" lvl="0" indent="-153353" algn="l" defTabSz="685800" rtl="0" eaLnBrk="1" fontAlgn="auto" latinLnBrk="0" hangingPunct="1">
              <a:lnSpc>
                <a:spcPct val="72500"/>
              </a:lnSpc>
              <a:spcBef>
                <a:spcPts val="2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600" b="1" i="0" u="none" strike="noStrike" kern="1200" cap="none" spc="3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600" b="1" i="0" u="none" strike="noStrike" kern="1200" cap="none" spc="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600" b="1" i="0" u="none" strike="noStrike" kern="1200" cap="none" spc="-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нц</a:t>
            </a:r>
            <a:r>
              <a:rPr kumimoji="0" sz="600" b="1" i="0" u="none" strike="noStrike" kern="1200" cap="none" spc="-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600" b="1" i="0" u="none" strike="noStrike" kern="1200" cap="none" spc="-30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600" b="1" i="0" u="none" strike="noStrike" kern="1200" cap="none" spc="-3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600" b="1" i="0" u="none" strike="noStrike" kern="1200" cap="none" spc="-8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за</a:t>
            </a:r>
            <a:r>
              <a:rPr kumimoji="0" sz="600" b="1" i="0" u="none" strike="noStrike" kern="1200" cap="none" spc="-3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пи</a:t>
            </a:r>
            <a:r>
              <a:rPr kumimoji="0" sz="600" b="1" i="0" u="none" strike="noStrike" kern="1200" cap="none" spc="11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си  </a:t>
            </a:r>
            <a:r>
              <a:rPr kumimoji="0" sz="600" b="1" i="0" u="none" strike="noStrike" kern="1200" cap="none" spc="-4" normalizeH="0" baseline="0" noProof="0" dirty="0">
                <a:ln>
                  <a:noFill/>
                </a:ln>
                <a:solidFill>
                  <a:srgbClr val="0E548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ответов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568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2131" y="1600199"/>
              <a:ext cx="797051" cy="5212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9183" y="1197863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6947" y="798576"/>
              <a:ext cx="797051" cy="521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2131" y="798576"/>
              <a:ext cx="797051" cy="521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315" y="798576"/>
              <a:ext cx="797051" cy="521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9183" y="396240"/>
              <a:ext cx="797051" cy="521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4368" y="396240"/>
              <a:ext cx="795527" cy="521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9552" y="396240"/>
              <a:ext cx="795527" cy="5212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3211" y="396240"/>
              <a:ext cx="797051" cy="521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6947" y="0"/>
              <a:ext cx="797051" cy="518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2131" y="0"/>
              <a:ext cx="797051" cy="518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7315" y="0"/>
              <a:ext cx="797051" cy="518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2500" y="0"/>
              <a:ext cx="797051" cy="518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4447" y="4747259"/>
              <a:ext cx="797051" cy="396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9632" y="4747259"/>
              <a:ext cx="797051" cy="396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4816" y="4747259"/>
              <a:ext cx="797051" cy="396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747259"/>
              <a:ext cx="797051" cy="396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8920" y="4347971"/>
              <a:ext cx="795527" cy="5196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2580" y="4347971"/>
              <a:ext cx="797051" cy="519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763" y="4347971"/>
              <a:ext cx="797052" cy="519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9632" y="3944111"/>
              <a:ext cx="797051" cy="5212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944111"/>
              <a:ext cx="797051" cy="5212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44111"/>
              <a:ext cx="797051" cy="5212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3544823"/>
              <a:ext cx="797052" cy="5212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15569" y="2110700"/>
            <a:ext cx="6158230" cy="606576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937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Clr>
                <a:srgbClr val="718BD7"/>
              </a:buClr>
              <a:buSzTx/>
              <a:buFont typeface="Wingdings"/>
              <a:buChar char=""/>
              <a:tabLst>
                <a:tab pos="393700" algn="l"/>
              </a:tabLst>
              <a:defRPr/>
            </a:pPr>
            <a:r>
              <a:rPr kumimoji="0" sz="2800" b="1" i="0" u="none" strike="noStrike" kern="1200" cap="none" spc="85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Техническая</a:t>
            </a:r>
            <a:r>
              <a:rPr kumimoji="0" sz="2800" b="1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800" b="1" i="0" u="none" strike="noStrike" kern="1200" cap="none" spc="8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подготовка</a:t>
            </a:r>
            <a:r>
              <a:rPr kumimoji="0" sz="2800" b="1" i="0" u="none" strike="noStrike" kern="1200" cap="none" spc="-65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800" b="1" i="0" u="none" strike="noStrike" kern="1200" cap="none" spc="12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ППЭ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16340" y="4825790"/>
            <a:ext cx="241935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60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0179" y="20523"/>
            <a:ext cx="73228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75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Передача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30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файлов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90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между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95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ППЭ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120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125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РЦОИ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85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через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55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ЛК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95" normalizeH="0" baseline="0" noProof="0" dirty="0">
                <a:ln>
                  <a:noFill/>
                </a:ln>
                <a:solidFill>
                  <a:srgbClr val="68718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ППЭ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0691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82296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65" dirty="0">
                <a:solidFill>
                  <a:srgbClr val="68718D"/>
                </a:solidFill>
              </a:rPr>
              <a:t>Техническая</a:t>
            </a:r>
            <a:r>
              <a:rPr sz="2000" spc="-35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подготовка</a:t>
            </a:r>
            <a:r>
              <a:rPr sz="2000" spc="-15" dirty="0">
                <a:solidFill>
                  <a:srgbClr val="68718D"/>
                </a:solidFill>
              </a:rPr>
              <a:t> </a:t>
            </a:r>
            <a:r>
              <a:rPr sz="2000" spc="50" dirty="0">
                <a:solidFill>
                  <a:srgbClr val="68718D"/>
                </a:solidFill>
              </a:rPr>
              <a:t>ППЭ.</a:t>
            </a:r>
            <a:r>
              <a:rPr sz="2000" spc="-35" dirty="0">
                <a:solidFill>
                  <a:srgbClr val="68718D"/>
                </a:solidFill>
              </a:rPr>
              <a:t> </a:t>
            </a:r>
            <a:r>
              <a:rPr sz="2000" spc="80" dirty="0">
                <a:solidFill>
                  <a:srgbClr val="68718D"/>
                </a:solidFill>
              </a:rPr>
              <a:t>Получение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30" dirty="0">
                <a:solidFill>
                  <a:srgbClr val="68718D"/>
                </a:solidFill>
              </a:rPr>
              <a:t>файлов</a:t>
            </a:r>
            <a:r>
              <a:rPr sz="2000" spc="-30" dirty="0">
                <a:solidFill>
                  <a:srgbClr val="68718D"/>
                </a:solidFill>
              </a:rPr>
              <a:t> </a:t>
            </a:r>
            <a:r>
              <a:rPr sz="2000" spc="100" dirty="0">
                <a:solidFill>
                  <a:srgbClr val="68718D"/>
                </a:solidFill>
              </a:rPr>
              <a:t>из</a:t>
            </a:r>
            <a:r>
              <a:rPr sz="2000" spc="-20" dirty="0">
                <a:solidFill>
                  <a:srgbClr val="68718D"/>
                </a:solidFill>
              </a:rPr>
              <a:t> </a:t>
            </a:r>
            <a:r>
              <a:rPr sz="2000" spc="125" dirty="0">
                <a:solidFill>
                  <a:srgbClr val="68718D"/>
                </a:solidFill>
              </a:rPr>
              <a:t>РЦОИ</a:t>
            </a:r>
            <a:endParaRPr sz="2000"/>
          </a:p>
        </p:txBody>
      </p:sp>
      <p:grpSp>
        <p:nvGrpSpPr>
          <p:cNvPr id="7" name="object 7"/>
          <p:cNvGrpSpPr/>
          <p:nvPr/>
        </p:nvGrpSpPr>
        <p:grpSpPr>
          <a:xfrm>
            <a:off x="192023" y="396265"/>
            <a:ext cx="8900160" cy="3990340"/>
            <a:chOff x="192023" y="396265"/>
            <a:chExt cx="8900160" cy="39903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023" y="413003"/>
              <a:ext cx="6115812" cy="39730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1823" y="396265"/>
              <a:ext cx="6690359" cy="6933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0444" y="409955"/>
              <a:ext cx="2279904" cy="7086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423671"/>
              <a:ext cx="2648711" cy="6035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48687" y="938276"/>
              <a:ext cx="3793490" cy="5080"/>
            </a:xfrm>
            <a:custGeom>
              <a:avLst/>
              <a:gdLst/>
              <a:ahLst/>
              <a:cxnLst/>
              <a:rect l="l" t="t" r="r" b="b"/>
              <a:pathLst>
                <a:path w="3793490" h="5080">
                  <a:moveTo>
                    <a:pt x="3793109" y="0"/>
                  </a:moveTo>
                  <a:lnTo>
                    <a:pt x="0" y="4572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53211" y="433241"/>
            <a:ext cx="2971800" cy="597599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27025" marR="319405" algn="ctr">
              <a:lnSpc>
                <a:spcPct val="100000"/>
              </a:lnSpc>
              <a:spcBef>
                <a:spcPts val="340"/>
              </a:spcBef>
            </a:pP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ва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2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2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раница</a:t>
            </a:r>
            <a:r>
              <a:rPr sz="12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«Фа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й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лы</a:t>
            </a:r>
            <a:r>
              <a:rPr sz="1200" b="1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з  </a:t>
            </a:r>
            <a:r>
              <a:rPr sz="1200" b="1" spc="114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70" dirty="0">
                <a:solidFill>
                  <a:srgbClr val="242830"/>
                </a:solidFill>
                <a:latin typeface="Verdana"/>
                <a:cs typeface="Verdana"/>
              </a:rPr>
              <a:t>ЦО</a:t>
            </a:r>
            <a:r>
              <a:rPr sz="1200" b="1" spc="-50" dirty="0">
                <a:solidFill>
                  <a:srgbClr val="242830"/>
                </a:solidFill>
                <a:latin typeface="Verdana"/>
                <a:cs typeface="Verdana"/>
              </a:rPr>
              <a:t>И»</a:t>
            </a:r>
            <a:r>
              <a:rPr sz="12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b="1" spc="-9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разде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ле</a:t>
            </a:r>
            <a:endParaRPr sz="1200" b="1" dirty="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1200" b="1" spc="-25" dirty="0">
                <a:solidFill>
                  <a:srgbClr val="242830"/>
                </a:solidFill>
                <a:latin typeface="Verdana"/>
                <a:cs typeface="Verdana"/>
              </a:rPr>
              <a:t>«П</a:t>
            </a:r>
            <a:r>
              <a:rPr sz="1200" b="1" spc="-15" dirty="0">
                <a:solidFill>
                  <a:srgbClr val="242830"/>
                </a:solidFill>
                <a:latin typeface="Verdana"/>
                <a:cs typeface="Verdana"/>
              </a:rPr>
              <a:t>ол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чен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ие</a:t>
            </a:r>
            <a:r>
              <a:rPr sz="12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70" dirty="0">
                <a:solidFill>
                  <a:srgbClr val="242830"/>
                </a:solidFill>
                <a:latin typeface="Verdana"/>
                <a:cs typeface="Verdana"/>
              </a:rPr>
              <a:t>ЭМ</a:t>
            </a:r>
            <a:r>
              <a:rPr sz="1200" b="1" spc="-185" dirty="0">
                <a:solidFill>
                  <a:srgbClr val="242830"/>
                </a:solidFill>
                <a:latin typeface="Verdana"/>
                <a:cs typeface="Verdana"/>
              </a:rPr>
              <a:t>»</a:t>
            </a:r>
            <a:endParaRPr sz="1200" b="1" dirty="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66697" y="859789"/>
            <a:ext cx="7811770" cy="925194"/>
            <a:chOff x="1266697" y="859789"/>
            <a:chExt cx="7811770" cy="925194"/>
          </a:xfrm>
        </p:grpSpPr>
        <p:sp>
          <p:nvSpPr>
            <p:cNvPr id="15" name="object 15"/>
            <p:cNvSpPr/>
            <p:nvPr/>
          </p:nvSpPr>
          <p:spPr>
            <a:xfrm>
              <a:off x="1279397" y="872489"/>
              <a:ext cx="1374775" cy="792480"/>
            </a:xfrm>
            <a:custGeom>
              <a:avLst/>
              <a:gdLst/>
              <a:ahLst/>
              <a:cxnLst/>
              <a:rect l="l" t="t" r="r" b="b"/>
              <a:pathLst>
                <a:path w="1374775" h="792480">
                  <a:moveTo>
                    <a:pt x="509016" y="155448"/>
                  </a:moveTo>
                  <a:lnTo>
                    <a:pt x="1104900" y="155448"/>
                  </a:lnTo>
                  <a:lnTo>
                    <a:pt x="1104900" y="0"/>
                  </a:lnTo>
                  <a:lnTo>
                    <a:pt x="509016" y="0"/>
                  </a:lnTo>
                  <a:lnTo>
                    <a:pt x="509016" y="155448"/>
                  </a:lnTo>
                  <a:close/>
                </a:path>
                <a:path w="1374775" h="792480">
                  <a:moveTo>
                    <a:pt x="0" y="792480"/>
                  </a:moveTo>
                  <a:lnTo>
                    <a:pt x="1374648" y="792480"/>
                  </a:lnTo>
                  <a:lnTo>
                    <a:pt x="1374648" y="499872"/>
                  </a:lnTo>
                  <a:lnTo>
                    <a:pt x="0" y="499872"/>
                  </a:lnTo>
                  <a:lnTo>
                    <a:pt x="0" y="792480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3095" y="1220711"/>
              <a:ext cx="6405372" cy="5425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0736" y="1242047"/>
              <a:ext cx="2150364" cy="5425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7083" y="1248155"/>
              <a:ext cx="2648712" cy="4526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19831" y="1643125"/>
              <a:ext cx="3500754" cy="22860"/>
            </a:xfrm>
            <a:custGeom>
              <a:avLst/>
              <a:gdLst/>
              <a:ahLst/>
              <a:cxnLst/>
              <a:rect l="l" t="t" r="r" b="b"/>
              <a:pathLst>
                <a:path w="3500754" h="22860">
                  <a:moveTo>
                    <a:pt x="3500754" y="227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387084" y="1248155"/>
            <a:ext cx="2649220" cy="421909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09"/>
              </a:spcBef>
            </a:pP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Дат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ед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еля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2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ся</a:t>
            </a:r>
            <a:r>
              <a:rPr sz="12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42830"/>
                </a:solidFill>
                <a:latin typeface="Verdana"/>
                <a:cs typeface="Verdana"/>
              </a:rPr>
              <a:t>да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й</a:t>
            </a:r>
            <a:endParaRPr sz="1200" b="1" dirty="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прав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200" b="1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200" b="1" spc="10" dirty="0">
                <a:solidFill>
                  <a:srgbClr val="242830"/>
                </a:solidFill>
                <a:latin typeface="Verdana"/>
                <a:cs typeface="Verdana"/>
              </a:rPr>
              <a:t>з</a:t>
            </a:r>
            <a:r>
              <a:rPr sz="12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11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70" dirty="0">
                <a:solidFill>
                  <a:srgbClr val="242830"/>
                </a:solidFill>
                <a:latin typeface="Verdana"/>
                <a:cs typeface="Verdana"/>
              </a:rPr>
              <a:t>ЦО</a:t>
            </a:r>
            <a:r>
              <a:rPr sz="1200" b="1" spc="8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endParaRPr sz="1200" b="1" dirty="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84147" y="2421635"/>
            <a:ext cx="2875786" cy="1908048"/>
            <a:chOff x="1184147" y="2421635"/>
            <a:chExt cx="2875786" cy="1908048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4147" y="2421635"/>
              <a:ext cx="2488691" cy="19080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39011" y="3941063"/>
              <a:ext cx="2375916" cy="3749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1390" y="3912107"/>
              <a:ext cx="2828543" cy="35509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06397" y="2449829"/>
              <a:ext cx="6985" cy="1435735"/>
            </a:xfrm>
            <a:custGeom>
              <a:avLst/>
              <a:gdLst/>
              <a:ahLst/>
              <a:cxnLst/>
              <a:rect l="l" t="t" r="r" b="b"/>
              <a:pathLst>
                <a:path w="6984" h="1435735">
                  <a:moveTo>
                    <a:pt x="6858" y="1435468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84147" y="3912107"/>
            <a:ext cx="2828543" cy="273793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695"/>
              </a:spcBef>
            </a:pP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З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-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2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2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-10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200" b="1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10" dirty="0">
                <a:solidFill>
                  <a:srgbClr val="242830"/>
                </a:solidFill>
                <a:latin typeface="Verdana"/>
                <a:cs typeface="Verdana"/>
              </a:rPr>
              <a:t>скач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200" b="1" dirty="0">
                <a:solidFill>
                  <a:srgbClr val="242830"/>
                </a:solidFill>
                <a:latin typeface="Verdana"/>
                <a:cs typeface="Verdana"/>
              </a:rPr>
              <a:t>ва</a:t>
            </a:r>
            <a:r>
              <a:rPr sz="1200" b="1" spc="45" dirty="0">
                <a:solidFill>
                  <a:srgbClr val="242830"/>
                </a:solidFill>
                <a:latin typeface="Verdana"/>
                <a:cs typeface="Verdana"/>
              </a:rPr>
              <a:t>ни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200" b="1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42830"/>
                </a:solidFill>
                <a:latin typeface="Verdana"/>
                <a:cs typeface="Verdana"/>
              </a:rPr>
              <a:t>фай</a:t>
            </a:r>
            <a:r>
              <a:rPr sz="1200" b="1" spc="-10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endParaRPr sz="1200" b="1" dirty="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36365" y="1947846"/>
            <a:ext cx="2823567" cy="1850897"/>
            <a:chOff x="1237509" y="1985010"/>
            <a:chExt cx="2823567" cy="1850897"/>
          </a:xfrm>
        </p:grpSpPr>
        <p:sp>
          <p:nvSpPr>
            <p:cNvPr id="28" name="object 28"/>
            <p:cNvSpPr/>
            <p:nvPr/>
          </p:nvSpPr>
          <p:spPr>
            <a:xfrm>
              <a:off x="1279397" y="1985010"/>
              <a:ext cx="373380" cy="416559"/>
            </a:xfrm>
            <a:custGeom>
              <a:avLst/>
              <a:gdLst/>
              <a:ahLst/>
              <a:cxnLst/>
              <a:rect l="l" t="t" r="r" b="b"/>
              <a:pathLst>
                <a:path w="373380" h="416560">
                  <a:moveTo>
                    <a:pt x="0" y="416052"/>
                  </a:moveTo>
                  <a:lnTo>
                    <a:pt x="213359" y="416052"/>
                  </a:lnTo>
                  <a:lnTo>
                    <a:pt x="213359" y="242316"/>
                  </a:lnTo>
                  <a:lnTo>
                    <a:pt x="0" y="242316"/>
                  </a:lnTo>
                  <a:lnTo>
                    <a:pt x="0" y="416052"/>
                  </a:lnTo>
                  <a:close/>
                </a:path>
                <a:path w="373380" h="416560">
                  <a:moveTo>
                    <a:pt x="213360" y="173736"/>
                  </a:moveTo>
                  <a:lnTo>
                    <a:pt x="373380" y="173736"/>
                  </a:lnTo>
                  <a:lnTo>
                    <a:pt x="373380" y="0"/>
                  </a:lnTo>
                  <a:lnTo>
                    <a:pt x="213360" y="0"/>
                  </a:lnTo>
                  <a:lnTo>
                    <a:pt x="213360" y="173736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4751" y="2164080"/>
              <a:ext cx="2487168" cy="16718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2955" y="3447237"/>
              <a:ext cx="2269236" cy="3749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37509" y="3441122"/>
              <a:ext cx="2823567" cy="35509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584451" y="2190877"/>
              <a:ext cx="6985" cy="1181735"/>
            </a:xfrm>
            <a:custGeom>
              <a:avLst/>
              <a:gdLst/>
              <a:ahLst/>
              <a:cxnLst/>
              <a:rect l="l" t="t" r="r" b="b"/>
              <a:pathLst>
                <a:path w="6984" h="1181735">
                  <a:moveTo>
                    <a:pt x="6731" y="118160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278253" y="3417749"/>
            <a:ext cx="2635503" cy="273152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690"/>
              </a:spcBef>
            </a:pPr>
            <a:r>
              <a:rPr sz="1200" b="1" spc="8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6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60" dirty="0">
                <a:solidFill>
                  <a:srgbClr val="242830"/>
                </a:solidFill>
                <a:latin typeface="Verdana"/>
                <a:cs typeface="Verdana"/>
              </a:rPr>
              <a:t>смо</a:t>
            </a:r>
            <a:r>
              <a:rPr sz="12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ре</a:t>
            </a:r>
            <a:r>
              <a:rPr sz="12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-5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2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105" dirty="0">
                <a:solidFill>
                  <a:srgbClr val="242830"/>
                </a:solidFill>
                <a:latin typeface="Verdana"/>
                <a:cs typeface="Verdana"/>
              </a:rPr>
              <a:t>мм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ента</a:t>
            </a:r>
            <a:r>
              <a:rPr sz="1200" b="1" spc="6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ий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5" dirty="0"/>
              <a:t>6</a:t>
            </a:fld>
            <a:endParaRPr spc="-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87" y="417576"/>
            <a:ext cx="6089904" cy="39593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81743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65" dirty="0">
                <a:solidFill>
                  <a:srgbClr val="68718D"/>
                </a:solidFill>
              </a:rPr>
              <a:t>Техническая</a:t>
            </a:r>
            <a:r>
              <a:rPr sz="2000" spc="-4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подготовка</a:t>
            </a:r>
            <a:r>
              <a:rPr sz="2000" spc="-15" dirty="0">
                <a:solidFill>
                  <a:srgbClr val="68718D"/>
                </a:solidFill>
              </a:rPr>
              <a:t> </a:t>
            </a:r>
            <a:r>
              <a:rPr sz="2000" spc="50" dirty="0">
                <a:solidFill>
                  <a:srgbClr val="68718D"/>
                </a:solidFill>
              </a:rPr>
              <a:t>ППЭ.</a:t>
            </a:r>
            <a:r>
              <a:rPr sz="2000" spc="-35" dirty="0">
                <a:solidFill>
                  <a:srgbClr val="68718D"/>
                </a:solidFill>
              </a:rPr>
              <a:t> </a:t>
            </a:r>
            <a:r>
              <a:rPr sz="2000" spc="75" dirty="0">
                <a:solidFill>
                  <a:srgbClr val="68718D"/>
                </a:solidFill>
              </a:rPr>
              <a:t>Передача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45" dirty="0">
                <a:solidFill>
                  <a:srgbClr val="68718D"/>
                </a:solidFill>
              </a:rPr>
              <a:t>тестовых</a:t>
            </a:r>
            <a:r>
              <a:rPr sz="2000" spc="-5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пакетов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2708148" y="388645"/>
            <a:ext cx="6384290" cy="722630"/>
            <a:chOff x="2708148" y="388645"/>
            <a:chExt cx="6384290" cy="7226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8148" y="388645"/>
              <a:ext cx="6384036" cy="6933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5580" y="402335"/>
              <a:ext cx="2386583" cy="7086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416051"/>
              <a:ext cx="2648711" cy="6035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56027" y="975613"/>
              <a:ext cx="3500754" cy="5080"/>
            </a:xfrm>
            <a:custGeom>
              <a:avLst/>
              <a:gdLst/>
              <a:ahLst/>
              <a:cxnLst/>
              <a:rect l="l" t="t" r="r" b="b"/>
              <a:pathLst>
                <a:path w="3500754" h="5080">
                  <a:moveTo>
                    <a:pt x="3500755" y="0"/>
                  </a:moveTo>
                  <a:lnTo>
                    <a:pt x="0" y="4572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77355" y="428448"/>
            <a:ext cx="2895600" cy="551433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72415" marR="263525" indent="-1905" algn="ctr">
              <a:lnSpc>
                <a:spcPct val="100000"/>
              </a:lnSpc>
              <a:spcBef>
                <a:spcPts val="340"/>
              </a:spcBef>
            </a:pPr>
            <a:r>
              <a:rPr sz="1100" b="1" spc="7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ва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раница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«Пе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ред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10" dirty="0">
                <a:solidFill>
                  <a:srgbClr val="242830"/>
                </a:solidFill>
                <a:latin typeface="Verdana"/>
                <a:cs typeface="Verdana"/>
              </a:rPr>
              <a:t>ча  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ес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вых</a:t>
            </a:r>
            <a:r>
              <a:rPr sz="1100" b="1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85" dirty="0">
                <a:solidFill>
                  <a:srgbClr val="242830"/>
                </a:solidFill>
                <a:latin typeface="Verdana"/>
                <a:cs typeface="Verdana"/>
              </a:rPr>
              <a:t>в»</a:t>
            </a:r>
            <a:r>
              <a:rPr sz="1100" b="1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242830"/>
                </a:solidFill>
                <a:latin typeface="Verdana"/>
                <a:cs typeface="Verdana"/>
              </a:rPr>
              <a:t>разде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ле</a:t>
            </a:r>
            <a:endParaRPr sz="1100" b="1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«П</a:t>
            </a:r>
            <a:r>
              <a:rPr sz="1100" b="1" spc="-1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20" dirty="0">
                <a:solidFill>
                  <a:srgbClr val="242830"/>
                </a:solidFill>
                <a:latin typeface="Verdana"/>
                <a:cs typeface="Verdana"/>
              </a:rPr>
              <a:t>дг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b="1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ППЭ»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84147" y="852169"/>
            <a:ext cx="2496820" cy="3736975"/>
            <a:chOff x="1184147" y="852169"/>
            <a:chExt cx="2496820" cy="3736975"/>
          </a:xfrm>
        </p:grpSpPr>
        <p:sp>
          <p:nvSpPr>
            <p:cNvPr id="15" name="object 15"/>
            <p:cNvSpPr/>
            <p:nvPr/>
          </p:nvSpPr>
          <p:spPr>
            <a:xfrm>
              <a:off x="1279397" y="864869"/>
              <a:ext cx="1426845" cy="1827530"/>
            </a:xfrm>
            <a:custGeom>
              <a:avLst/>
              <a:gdLst/>
              <a:ahLst/>
              <a:cxnLst/>
              <a:rect l="l" t="t" r="r" b="b"/>
              <a:pathLst>
                <a:path w="1426845" h="1827530">
                  <a:moveTo>
                    <a:pt x="509016" y="155448"/>
                  </a:moveTo>
                  <a:lnTo>
                    <a:pt x="1426464" y="155448"/>
                  </a:lnTo>
                  <a:lnTo>
                    <a:pt x="1426464" y="0"/>
                  </a:lnTo>
                  <a:lnTo>
                    <a:pt x="509016" y="0"/>
                  </a:lnTo>
                  <a:lnTo>
                    <a:pt x="509016" y="155448"/>
                  </a:lnTo>
                  <a:close/>
                </a:path>
                <a:path w="1426845" h="1827530">
                  <a:moveTo>
                    <a:pt x="0" y="1827276"/>
                  </a:moveTo>
                  <a:lnTo>
                    <a:pt x="1225296" y="1827276"/>
                  </a:lnTo>
                  <a:lnTo>
                    <a:pt x="1225296" y="781812"/>
                  </a:lnTo>
                  <a:lnTo>
                    <a:pt x="0" y="781812"/>
                  </a:lnTo>
                  <a:lnTo>
                    <a:pt x="0" y="1827276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4147" y="2726436"/>
              <a:ext cx="2488691" cy="18227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7007" y="3880103"/>
              <a:ext cx="2473452" cy="7086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1391" y="3904487"/>
              <a:ext cx="2398776" cy="5821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13255" y="2753105"/>
              <a:ext cx="1270" cy="1107440"/>
            </a:xfrm>
            <a:custGeom>
              <a:avLst/>
              <a:gdLst/>
              <a:ahLst/>
              <a:cxnLst/>
              <a:rect l="l" t="t" r="r" b="b"/>
              <a:pathLst>
                <a:path w="1269" h="1107439">
                  <a:moveTo>
                    <a:pt x="0" y="1107440"/>
                  </a:moveTo>
                  <a:lnTo>
                    <a:pt x="762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31391" y="3904488"/>
            <a:ext cx="2399030" cy="58229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02870" marR="94615" indent="-1270" algn="ctr">
              <a:lnSpc>
                <a:spcPct val="100000"/>
              </a:lnSpc>
              <a:spcBef>
                <a:spcPts val="265"/>
              </a:spcBef>
            </a:pP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Со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предм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в  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пред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ля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ся</a:t>
            </a:r>
            <a:r>
              <a:rPr sz="1100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по</a:t>
            </a:r>
            <a:r>
              <a:rPr sz="1100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назнач</a:t>
            </a: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ни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ю  </a:t>
            </a:r>
            <a:r>
              <a:rPr sz="1100" spc="60" dirty="0">
                <a:solidFill>
                  <a:srgbClr val="242830"/>
                </a:solidFill>
                <a:latin typeface="Verdana"/>
                <a:cs typeface="Verdana"/>
              </a:rPr>
              <a:t>ППЭ</a:t>
            </a:r>
            <a:r>
              <a:rPr sz="1100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на</a:t>
            </a:r>
            <a:r>
              <a:rPr sz="1100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э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замены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30496" y="1368805"/>
            <a:ext cx="4361815" cy="1752600"/>
            <a:chOff x="4730496" y="1368805"/>
            <a:chExt cx="4361815" cy="1752600"/>
          </a:xfrm>
        </p:grpSpPr>
        <p:sp>
          <p:nvSpPr>
            <p:cNvPr id="22" name="object 22"/>
            <p:cNvSpPr/>
            <p:nvPr/>
          </p:nvSpPr>
          <p:spPr>
            <a:xfrm>
              <a:off x="4764786" y="1381505"/>
              <a:ext cx="1336675" cy="265430"/>
            </a:xfrm>
            <a:custGeom>
              <a:avLst/>
              <a:gdLst/>
              <a:ahLst/>
              <a:cxnLst/>
              <a:rect l="l" t="t" r="r" b="b"/>
              <a:pathLst>
                <a:path w="1336675" h="265430">
                  <a:moveTo>
                    <a:pt x="0" y="265175"/>
                  </a:moveTo>
                  <a:lnTo>
                    <a:pt x="1336548" y="265175"/>
                  </a:lnTo>
                  <a:lnTo>
                    <a:pt x="1336548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0496" y="1705355"/>
              <a:ext cx="4361688" cy="14157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1164" y="2045195"/>
              <a:ext cx="4062984" cy="104395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7740" y="1997963"/>
              <a:ext cx="4271771" cy="10607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294630" y="1728723"/>
              <a:ext cx="1905" cy="224154"/>
            </a:xfrm>
            <a:custGeom>
              <a:avLst/>
              <a:gdLst/>
              <a:ahLst/>
              <a:cxnLst/>
              <a:rect l="l" t="t" r="r" b="b"/>
              <a:pathLst>
                <a:path w="1904" h="224155">
                  <a:moveTo>
                    <a:pt x="0" y="0"/>
                  </a:moveTo>
                  <a:lnTo>
                    <a:pt x="1650" y="224027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777740" y="1997964"/>
            <a:ext cx="4272280" cy="106108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30"/>
              </a:spcBef>
            </a:pP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Пере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да</a:t>
            </a:r>
            <a:r>
              <a:rPr sz="1100" spc="-15" dirty="0">
                <a:solidFill>
                  <a:srgbClr val="242830"/>
                </a:solidFill>
                <a:latin typeface="Verdana"/>
                <a:cs typeface="Verdana"/>
              </a:rPr>
              <a:t>ча</a:t>
            </a:r>
            <a:r>
              <a:rPr sz="1100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выпо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лняет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ся</a:t>
            </a:r>
            <a:r>
              <a:rPr sz="1100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два</a:t>
            </a:r>
            <a:r>
              <a:rPr sz="1100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ш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spc="-1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-270" dirty="0">
                <a:solidFill>
                  <a:srgbClr val="242830"/>
                </a:solidFill>
                <a:latin typeface="Verdana"/>
                <a:cs typeface="Verdana"/>
              </a:rPr>
              <a:t>:</a:t>
            </a:r>
            <a:endParaRPr sz="1100" dirty="0">
              <a:latin typeface="Verdana"/>
              <a:cs typeface="Verdana"/>
            </a:endParaRPr>
          </a:p>
          <a:p>
            <a:pPr marL="319405" marR="473075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19405" algn="l"/>
                <a:tab pos="320040" algn="l"/>
              </a:tabLst>
            </a:pPr>
            <a:r>
              <a:rPr sz="1100" b="1" spc="15" dirty="0">
                <a:solidFill>
                  <a:srgbClr val="68718D"/>
                </a:solidFill>
                <a:latin typeface="Tahoma"/>
                <a:cs typeface="Tahoma"/>
              </a:rPr>
              <a:t>З</a:t>
            </a:r>
            <a:r>
              <a:rPr sz="1100" b="1" spc="5" dirty="0">
                <a:solidFill>
                  <a:srgbClr val="68718D"/>
                </a:solidFill>
                <a:latin typeface="Tahoma"/>
                <a:cs typeface="Tahoma"/>
              </a:rPr>
              <a:t>а</a:t>
            </a:r>
            <a:r>
              <a:rPr sz="1100" b="1" spc="10" dirty="0">
                <a:solidFill>
                  <a:srgbClr val="68718D"/>
                </a:solidFill>
                <a:latin typeface="Tahoma"/>
                <a:cs typeface="Tahoma"/>
              </a:rPr>
              <a:t>г</a:t>
            </a:r>
            <a:r>
              <a:rPr sz="1100" b="1" spc="60" dirty="0">
                <a:solidFill>
                  <a:srgbClr val="68718D"/>
                </a:solidFill>
                <a:latin typeface="Tahoma"/>
                <a:cs typeface="Tahoma"/>
              </a:rPr>
              <a:t>р</a:t>
            </a:r>
            <a:r>
              <a:rPr sz="1100" b="1" spc="50" dirty="0">
                <a:solidFill>
                  <a:srgbClr val="68718D"/>
                </a:solidFill>
                <a:latin typeface="Tahoma"/>
                <a:cs typeface="Tahoma"/>
              </a:rPr>
              <a:t>у</a:t>
            </a:r>
            <a:r>
              <a:rPr sz="1100" b="1" spc="40" dirty="0">
                <a:solidFill>
                  <a:srgbClr val="68718D"/>
                </a:solidFill>
                <a:latin typeface="Tahoma"/>
                <a:cs typeface="Tahoma"/>
              </a:rPr>
              <a:t>зи</a:t>
            </a:r>
            <a:r>
              <a:rPr sz="1100" b="1" spc="30" dirty="0">
                <a:solidFill>
                  <a:srgbClr val="68718D"/>
                </a:solidFill>
                <a:latin typeface="Tahoma"/>
                <a:cs typeface="Tahoma"/>
              </a:rPr>
              <a:t>т</a:t>
            </a:r>
            <a:r>
              <a:rPr sz="1100" b="1" spc="35" dirty="0">
                <a:solidFill>
                  <a:srgbClr val="68718D"/>
                </a:solidFill>
                <a:latin typeface="Tahoma"/>
                <a:cs typeface="Tahoma"/>
              </a:rPr>
              <a:t>ь</a:t>
            </a:r>
            <a:r>
              <a:rPr sz="1100" b="1" spc="-35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68718D"/>
                </a:solidFill>
                <a:latin typeface="Tahoma"/>
                <a:cs typeface="Tahoma"/>
              </a:rPr>
              <a:t>па</a:t>
            </a:r>
            <a:r>
              <a:rPr sz="1100" b="1" spc="40" dirty="0">
                <a:solidFill>
                  <a:srgbClr val="68718D"/>
                </a:solidFill>
                <a:latin typeface="Tahoma"/>
                <a:cs typeface="Tahoma"/>
              </a:rPr>
              <a:t>ке</a:t>
            </a:r>
            <a:r>
              <a:rPr sz="1100" b="1" spc="25" dirty="0">
                <a:solidFill>
                  <a:srgbClr val="68718D"/>
                </a:solidFill>
                <a:latin typeface="Tahoma"/>
                <a:cs typeface="Tahoma"/>
              </a:rPr>
              <a:t>т</a:t>
            </a:r>
            <a:r>
              <a:rPr sz="1100" b="1" spc="15" dirty="0">
                <a:solidFill>
                  <a:srgbClr val="68718D"/>
                </a:solidFill>
                <a:latin typeface="Tahoma"/>
                <a:cs typeface="Tahoma"/>
              </a:rPr>
              <a:t>ы</a:t>
            </a:r>
            <a:r>
              <a:rPr sz="1100" b="1" spc="-20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ЛК</a:t>
            </a:r>
            <a:r>
              <a:rPr sz="1100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ППЭ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-150" dirty="0">
                <a:solidFill>
                  <a:srgbClr val="242830"/>
                </a:solidFill>
                <a:latin typeface="Verdana"/>
                <a:cs typeface="Verdana"/>
              </a:rPr>
              <a:t>–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на</a:t>
            </a:r>
            <a:r>
              <a:rPr sz="11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федеральн</a:t>
            </a:r>
            <a:r>
              <a:rPr sz="1100" spc="-10" dirty="0">
                <a:solidFill>
                  <a:srgbClr val="242830"/>
                </a:solidFill>
                <a:latin typeface="Verdana"/>
                <a:cs typeface="Verdana"/>
              </a:rPr>
              <a:t>ы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й  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уровень</a:t>
            </a:r>
            <a:endParaRPr sz="1100" dirty="0">
              <a:latin typeface="Verdana"/>
              <a:cs typeface="Verdana"/>
            </a:endParaRPr>
          </a:p>
          <a:p>
            <a:pPr marL="320040" indent="-22923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20040" algn="l"/>
              </a:tabLst>
            </a:pPr>
            <a:r>
              <a:rPr sz="1100" b="1" spc="40" dirty="0">
                <a:solidFill>
                  <a:srgbClr val="68718D"/>
                </a:solidFill>
                <a:latin typeface="Tahoma"/>
                <a:cs typeface="Tahoma"/>
              </a:rPr>
              <a:t>Передать</a:t>
            </a:r>
            <a:r>
              <a:rPr sz="1100" b="1" spc="-50" dirty="0">
                <a:solidFill>
                  <a:srgbClr val="68718D"/>
                </a:solidFill>
                <a:latin typeface="Tahoma"/>
                <a:cs typeface="Tahoma"/>
              </a:rPr>
              <a:t> </a:t>
            </a:r>
            <a:r>
              <a:rPr sz="1100" spc="-150" dirty="0">
                <a:solidFill>
                  <a:srgbClr val="242830"/>
                </a:solidFill>
                <a:latin typeface="Verdana"/>
                <a:cs typeface="Verdana"/>
              </a:rPr>
              <a:t>–</a:t>
            </a:r>
            <a:r>
              <a:rPr sz="1100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подтвердить</a:t>
            </a:r>
            <a:r>
              <a:rPr sz="11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передачу</a:t>
            </a:r>
            <a:r>
              <a:rPr sz="1100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загруженных</a:t>
            </a:r>
            <a:endParaRPr sz="1100" dirty="0">
              <a:latin typeface="Verdana"/>
              <a:cs typeface="Verdana"/>
            </a:endParaRPr>
          </a:p>
          <a:p>
            <a:pPr marL="319405">
              <a:lnSpc>
                <a:spcPct val="100000"/>
              </a:lnSpc>
            </a:pP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ет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1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75" dirty="0">
                <a:solidFill>
                  <a:srgbClr val="242830"/>
                </a:solidFill>
                <a:latin typeface="Verdana"/>
                <a:cs typeface="Verdana"/>
              </a:rPr>
              <a:t>Ц</a:t>
            </a:r>
            <a:r>
              <a:rPr sz="1100" spc="6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8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5" dirty="0"/>
              <a:t>7</a:t>
            </a:fld>
            <a:endParaRPr spc="-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87" y="409955"/>
            <a:ext cx="6089904" cy="39593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849359" y="4820513"/>
            <a:ext cx="1758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20" dirty="0">
                <a:solidFill>
                  <a:srgbClr val="68718D"/>
                </a:solidFill>
                <a:latin typeface="Tahoma"/>
                <a:cs typeface="Tahoma"/>
              </a:rPr>
              <a:t>12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81743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65" dirty="0">
                <a:solidFill>
                  <a:srgbClr val="68718D"/>
                </a:solidFill>
              </a:rPr>
              <a:t>Техническая</a:t>
            </a:r>
            <a:r>
              <a:rPr sz="2000" spc="-4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подготовка</a:t>
            </a:r>
            <a:r>
              <a:rPr sz="2000" spc="-15" dirty="0">
                <a:solidFill>
                  <a:srgbClr val="68718D"/>
                </a:solidFill>
              </a:rPr>
              <a:t> </a:t>
            </a:r>
            <a:r>
              <a:rPr sz="2000" spc="50" dirty="0">
                <a:solidFill>
                  <a:srgbClr val="68718D"/>
                </a:solidFill>
              </a:rPr>
              <a:t>ППЭ.</a:t>
            </a:r>
            <a:r>
              <a:rPr sz="2000" spc="-35" dirty="0">
                <a:solidFill>
                  <a:srgbClr val="68718D"/>
                </a:solidFill>
              </a:rPr>
              <a:t> </a:t>
            </a:r>
            <a:r>
              <a:rPr sz="2000" spc="75" dirty="0">
                <a:solidFill>
                  <a:srgbClr val="68718D"/>
                </a:solidFill>
              </a:rPr>
              <a:t>Передача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45" dirty="0">
                <a:solidFill>
                  <a:srgbClr val="68718D"/>
                </a:solidFill>
              </a:rPr>
              <a:t>тестовых</a:t>
            </a:r>
            <a:r>
              <a:rPr sz="2000" spc="-5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пакетов</a:t>
            </a:r>
            <a:endParaRPr sz="2000"/>
          </a:p>
        </p:txBody>
      </p:sp>
      <p:grpSp>
        <p:nvGrpSpPr>
          <p:cNvPr id="9" name="object 9"/>
          <p:cNvGrpSpPr/>
          <p:nvPr/>
        </p:nvGrpSpPr>
        <p:grpSpPr>
          <a:xfrm>
            <a:off x="4736846" y="382473"/>
            <a:ext cx="4342130" cy="1272540"/>
            <a:chOff x="4736846" y="382473"/>
            <a:chExt cx="4342130" cy="1272540"/>
          </a:xfrm>
        </p:grpSpPr>
        <p:sp>
          <p:nvSpPr>
            <p:cNvPr id="10" name="object 10"/>
            <p:cNvSpPr/>
            <p:nvPr/>
          </p:nvSpPr>
          <p:spPr>
            <a:xfrm>
              <a:off x="4749546" y="1376934"/>
              <a:ext cx="768350" cy="265430"/>
            </a:xfrm>
            <a:custGeom>
              <a:avLst/>
              <a:gdLst/>
              <a:ahLst/>
              <a:cxnLst/>
              <a:rect l="l" t="t" r="r" b="b"/>
              <a:pathLst>
                <a:path w="768350" h="265430">
                  <a:moveTo>
                    <a:pt x="0" y="265175"/>
                  </a:moveTo>
                  <a:lnTo>
                    <a:pt x="768096" y="265175"/>
                  </a:lnTo>
                  <a:lnTo>
                    <a:pt x="768096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140" y="382473"/>
              <a:ext cx="3386327" cy="3658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6712" y="387134"/>
              <a:ext cx="3070860" cy="4007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9384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242830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-305" dirty="0">
                <a:solidFill>
                  <a:srgbClr val="242830"/>
                </a:solidFill>
                <a:latin typeface="Tahoma"/>
                <a:cs typeface="Tahoma"/>
              </a:rPr>
              <a:t>1</a:t>
            </a:r>
            <a:r>
              <a:rPr sz="1200" b="1" spc="-65" dirty="0">
                <a:solidFill>
                  <a:srgbClr val="242830"/>
                </a:solidFill>
                <a:latin typeface="Tahoma"/>
                <a:cs typeface="Tahoma"/>
              </a:rPr>
              <a:t>.</a:t>
            </a:r>
            <a:r>
              <a:rPr sz="1200" b="1" spc="-1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242830"/>
                </a:solidFill>
                <a:latin typeface="Tahoma"/>
                <a:cs typeface="Tahoma"/>
              </a:rPr>
              <a:t>З</a:t>
            </a:r>
            <a:r>
              <a:rPr sz="1200" b="1" dirty="0">
                <a:solidFill>
                  <a:srgbClr val="242830"/>
                </a:solidFill>
                <a:latin typeface="Tahoma"/>
                <a:cs typeface="Tahoma"/>
              </a:rPr>
              <a:t>а</a:t>
            </a:r>
            <a:r>
              <a:rPr sz="1200" b="1" spc="10" dirty="0">
                <a:solidFill>
                  <a:srgbClr val="242830"/>
                </a:solidFill>
                <a:latin typeface="Tahoma"/>
                <a:cs typeface="Tahoma"/>
              </a:rPr>
              <a:t>г</a:t>
            </a:r>
            <a:r>
              <a:rPr sz="1200" b="1" spc="70" dirty="0">
                <a:solidFill>
                  <a:srgbClr val="242830"/>
                </a:solidFill>
                <a:latin typeface="Tahoma"/>
                <a:cs typeface="Tahoma"/>
              </a:rPr>
              <a:t>р</a:t>
            </a:r>
            <a:r>
              <a:rPr sz="1200" b="1" spc="40" dirty="0">
                <a:solidFill>
                  <a:srgbClr val="242830"/>
                </a:solidFill>
                <a:latin typeface="Tahoma"/>
                <a:cs typeface="Tahoma"/>
              </a:rPr>
              <a:t>узит</a:t>
            </a:r>
            <a:r>
              <a:rPr sz="1200" b="1" spc="35" dirty="0">
                <a:solidFill>
                  <a:srgbClr val="242830"/>
                </a:solidFill>
                <a:latin typeface="Tahoma"/>
                <a:cs typeface="Tahoma"/>
              </a:rPr>
              <a:t>ь</a:t>
            </a:r>
            <a:r>
              <a:rPr sz="1200" b="1" spc="-1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242830"/>
                </a:solidFill>
                <a:latin typeface="Tahoma"/>
                <a:cs typeface="Tahoma"/>
              </a:rPr>
              <a:t>па</a:t>
            </a:r>
            <a:r>
              <a:rPr sz="1200" b="1" spc="25" dirty="0">
                <a:solidFill>
                  <a:srgbClr val="242830"/>
                </a:solidFill>
                <a:latin typeface="Tahoma"/>
                <a:cs typeface="Tahoma"/>
              </a:rPr>
              <a:t>к</a:t>
            </a:r>
            <a:r>
              <a:rPr sz="1200" b="1" spc="30" dirty="0">
                <a:solidFill>
                  <a:srgbClr val="242830"/>
                </a:solidFill>
                <a:latin typeface="Tahoma"/>
                <a:cs typeface="Tahoma"/>
              </a:rPr>
              <a:t>еты</a:t>
            </a:r>
            <a:r>
              <a:rPr sz="1200" b="1" spc="-5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r>
              <a:rPr sz="1200" spc="1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200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85" dirty="0">
                <a:solidFill>
                  <a:srgbClr val="242830"/>
                </a:solidFill>
                <a:latin typeface="Verdana"/>
                <a:cs typeface="Verdana"/>
              </a:rPr>
              <a:t>ПП</a:t>
            </a:r>
            <a:r>
              <a:rPr sz="1200" spc="5" dirty="0">
                <a:solidFill>
                  <a:srgbClr val="242830"/>
                </a:solidFill>
                <a:latin typeface="Verdana"/>
                <a:cs typeface="Verdana"/>
              </a:rPr>
              <a:t>Э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14855" y="1687125"/>
            <a:ext cx="7327900" cy="3456940"/>
            <a:chOff x="1514855" y="1687125"/>
            <a:chExt cx="7327900" cy="345694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855" y="1687125"/>
              <a:ext cx="4187952" cy="33360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9071" y="1891283"/>
              <a:ext cx="3599688" cy="27477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14372" y="1886521"/>
              <a:ext cx="3609340" cy="2757805"/>
            </a:xfrm>
            <a:custGeom>
              <a:avLst/>
              <a:gdLst/>
              <a:ahLst/>
              <a:cxnLst/>
              <a:rect l="l" t="t" r="r" b="b"/>
              <a:pathLst>
                <a:path w="3609340" h="2757804">
                  <a:moveTo>
                    <a:pt x="0" y="2757297"/>
                  </a:moveTo>
                  <a:lnTo>
                    <a:pt x="3609213" y="2757297"/>
                  </a:lnTo>
                  <a:lnTo>
                    <a:pt x="3609213" y="0"/>
                  </a:lnTo>
                  <a:lnTo>
                    <a:pt x="0" y="0"/>
                  </a:lnTo>
                  <a:lnTo>
                    <a:pt x="0" y="2757297"/>
                  </a:lnTo>
                  <a:close/>
                </a:path>
              </a:pathLst>
            </a:custGeom>
            <a:ln w="9524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9220" y="2337814"/>
              <a:ext cx="3643883" cy="26898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84394" y="2333053"/>
              <a:ext cx="3653790" cy="2699385"/>
            </a:xfrm>
            <a:custGeom>
              <a:avLst/>
              <a:gdLst/>
              <a:ahLst/>
              <a:cxnLst/>
              <a:rect l="l" t="t" r="r" b="b"/>
              <a:pathLst>
                <a:path w="3653790" h="2699385">
                  <a:moveTo>
                    <a:pt x="0" y="2699385"/>
                  </a:moveTo>
                  <a:lnTo>
                    <a:pt x="3653409" y="2699385"/>
                  </a:lnTo>
                  <a:lnTo>
                    <a:pt x="3653409" y="0"/>
                  </a:lnTo>
                  <a:lnTo>
                    <a:pt x="0" y="0"/>
                  </a:lnTo>
                  <a:lnTo>
                    <a:pt x="0" y="2699385"/>
                  </a:lnTo>
                  <a:close/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32938" y="3390138"/>
              <a:ext cx="3154680" cy="1477010"/>
            </a:xfrm>
            <a:custGeom>
              <a:avLst/>
              <a:gdLst/>
              <a:ahLst/>
              <a:cxnLst/>
              <a:rect l="l" t="t" r="r" b="b"/>
              <a:pathLst>
                <a:path w="3154679" h="1477010">
                  <a:moveTo>
                    <a:pt x="2414016" y="1476756"/>
                  </a:moveTo>
                  <a:lnTo>
                    <a:pt x="3154679" y="1476756"/>
                  </a:lnTo>
                  <a:lnTo>
                    <a:pt x="3154679" y="1211580"/>
                  </a:lnTo>
                  <a:lnTo>
                    <a:pt x="2414016" y="1211580"/>
                  </a:lnTo>
                  <a:lnTo>
                    <a:pt x="2414016" y="1476756"/>
                  </a:lnTo>
                  <a:close/>
                </a:path>
                <a:path w="3154679" h="1477010">
                  <a:moveTo>
                    <a:pt x="0" y="445008"/>
                  </a:moveTo>
                  <a:lnTo>
                    <a:pt x="768096" y="445008"/>
                  </a:lnTo>
                  <a:lnTo>
                    <a:pt x="768096" y="300228"/>
                  </a:lnTo>
                  <a:lnTo>
                    <a:pt x="0" y="300228"/>
                  </a:lnTo>
                  <a:lnTo>
                    <a:pt x="0" y="445008"/>
                  </a:lnTo>
                  <a:close/>
                </a:path>
                <a:path w="3154679" h="1477010">
                  <a:moveTo>
                    <a:pt x="2051303" y="124968"/>
                  </a:moveTo>
                  <a:lnTo>
                    <a:pt x="2200655" y="124968"/>
                  </a:lnTo>
                  <a:lnTo>
                    <a:pt x="2200655" y="0"/>
                  </a:lnTo>
                  <a:lnTo>
                    <a:pt x="2051303" y="0"/>
                  </a:lnTo>
                  <a:lnTo>
                    <a:pt x="2051303" y="124968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1827" y="3875532"/>
              <a:ext cx="1738883" cy="12146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9363" y="4626863"/>
              <a:ext cx="1540764" cy="51663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9071" y="4689347"/>
              <a:ext cx="1648968" cy="33832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19071" y="3902824"/>
              <a:ext cx="1649095" cy="1125220"/>
            </a:xfrm>
            <a:custGeom>
              <a:avLst/>
              <a:gdLst/>
              <a:ahLst/>
              <a:cxnLst/>
              <a:rect l="l" t="t" r="r" b="b"/>
              <a:pathLst>
                <a:path w="1649095" h="1125220">
                  <a:moveTo>
                    <a:pt x="0" y="1124851"/>
                  </a:moveTo>
                  <a:lnTo>
                    <a:pt x="1648968" y="1124851"/>
                  </a:lnTo>
                  <a:lnTo>
                    <a:pt x="1648968" y="786523"/>
                  </a:lnTo>
                  <a:lnTo>
                    <a:pt x="0" y="786523"/>
                  </a:lnTo>
                  <a:lnTo>
                    <a:pt x="0" y="1124851"/>
                  </a:lnTo>
                  <a:close/>
                </a:path>
                <a:path w="1649095" h="1125220">
                  <a:moveTo>
                    <a:pt x="1512823" y="719734"/>
                  </a:moveTo>
                  <a:lnTo>
                    <a:pt x="1513332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14373" y="4643818"/>
            <a:ext cx="1654175" cy="38671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81610" marR="170815" indent="158115">
              <a:lnSpc>
                <a:spcPct val="100000"/>
              </a:lnSpc>
              <a:spcBef>
                <a:spcPts val="325"/>
              </a:spcBef>
            </a:pP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Просмотреть 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пр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чи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ны</a:t>
            </a:r>
            <a:r>
              <a:rPr sz="1100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шиб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345179" y="3526535"/>
            <a:ext cx="1830705" cy="1143635"/>
            <a:chOff x="3345179" y="3526535"/>
            <a:chExt cx="1830705" cy="1143635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45179" y="3526535"/>
              <a:ext cx="1830324" cy="10652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3947" y="4128515"/>
              <a:ext cx="1734312" cy="54104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92423" y="4190999"/>
              <a:ext cx="1740407" cy="33832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001640" y="3553586"/>
              <a:ext cx="635" cy="593090"/>
            </a:xfrm>
            <a:custGeom>
              <a:avLst/>
              <a:gdLst/>
              <a:ahLst/>
              <a:cxnLst/>
              <a:rect l="l" t="t" r="r" b="b"/>
              <a:pathLst>
                <a:path w="635" h="593089">
                  <a:moveTo>
                    <a:pt x="0" y="592835"/>
                  </a:moveTo>
                  <a:lnTo>
                    <a:pt x="508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392423" y="4191000"/>
            <a:ext cx="1740535" cy="33845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127635" marR="118110" indent="441959">
              <a:lnSpc>
                <a:spcPts val="1320"/>
              </a:lnSpc>
              <a:spcBef>
                <a:spcPts val="10"/>
              </a:spcBef>
            </a:pP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Удалить 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 не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рр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ны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й</a:t>
            </a:r>
            <a:r>
              <a:rPr sz="1100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файл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123685" y="4549050"/>
            <a:ext cx="2673350" cy="542925"/>
            <a:chOff x="6112764" y="4536947"/>
            <a:chExt cx="2673350" cy="542925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12764" y="4573523"/>
              <a:ext cx="2673095" cy="42820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50608" y="4536947"/>
              <a:ext cx="1530096" cy="5425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94220" y="4600955"/>
              <a:ext cx="1648968" cy="33832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160262" y="4600955"/>
              <a:ext cx="2583180" cy="338455"/>
            </a:xfrm>
            <a:custGeom>
              <a:avLst/>
              <a:gdLst/>
              <a:ahLst/>
              <a:cxnLst/>
              <a:rect l="l" t="t" r="r" b="b"/>
              <a:pathLst>
                <a:path w="2583179" h="338454">
                  <a:moveTo>
                    <a:pt x="933958" y="338328"/>
                  </a:moveTo>
                  <a:lnTo>
                    <a:pt x="2582926" y="338328"/>
                  </a:lnTo>
                  <a:lnTo>
                    <a:pt x="2582926" y="0"/>
                  </a:lnTo>
                  <a:lnTo>
                    <a:pt x="933958" y="0"/>
                  </a:lnTo>
                  <a:lnTo>
                    <a:pt x="933958" y="338328"/>
                  </a:lnTo>
                  <a:close/>
                </a:path>
                <a:path w="2583179" h="338454">
                  <a:moveTo>
                    <a:pt x="898016" y="261112"/>
                  </a:moveTo>
                  <a:lnTo>
                    <a:pt x="0" y="257771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094219" y="4600955"/>
            <a:ext cx="1649095" cy="33845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84150" marR="175260" indent="156845">
              <a:lnSpc>
                <a:spcPts val="1320"/>
              </a:lnSpc>
              <a:spcBef>
                <a:spcPts val="5"/>
              </a:spcBef>
            </a:pP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Подтвердить 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перед</a:t>
            </a:r>
            <a:r>
              <a:rPr sz="1100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чу</a:t>
            </a:r>
            <a:r>
              <a:rPr sz="1100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фай</a:t>
            </a:r>
            <a:r>
              <a:rPr sz="1100" spc="-10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321552" y="781812"/>
            <a:ext cx="2750820" cy="1503045"/>
            <a:chOff x="6321552" y="781812"/>
            <a:chExt cx="2750820" cy="1503045"/>
          </a:xfrm>
        </p:grpSpPr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21552" y="781812"/>
              <a:ext cx="2750820" cy="147523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26124" y="786384"/>
              <a:ext cx="2555748" cy="149809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68796" y="809244"/>
              <a:ext cx="2660904" cy="1385315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368796" y="809244"/>
            <a:ext cx="2661285" cy="133177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200" b="1" spc="8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ве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ки</a:t>
            </a:r>
            <a:r>
              <a:rPr sz="12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-70" dirty="0">
                <a:solidFill>
                  <a:srgbClr val="242830"/>
                </a:solidFill>
                <a:latin typeface="Verdana"/>
                <a:cs typeface="Verdana"/>
              </a:rPr>
              <a:t>ф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йло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кетов</a:t>
            </a:r>
            <a:endParaRPr sz="1200" b="1" dirty="0">
              <a:latin typeface="Verdana"/>
              <a:cs typeface="Verdana"/>
            </a:endParaRPr>
          </a:p>
          <a:p>
            <a:pPr marL="273685" indent="-182245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4320" algn="l"/>
              </a:tabLst>
            </a:pPr>
            <a:r>
              <a:rPr sz="1200" b="1" spc="45" dirty="0">
                <a:solidFill>
                  <a:srgbClr val="242830"/>
                </a:solidFill>
                <a:latin typeface="Verdana"/>
                <a:cs typeface="Verdana"/>
              </a:rPr>
              <a:t>Формат</a:t>
            </a:r>
            <a:endParaRPr sz="1200" b="1" dirty="0">
              <a:latin typeface="Verdana"/>
              <a:cs typeface="Verdana"/>
            </a:endParaRPr>
          </a:p>
          <a:p>
            <a:pPr marL="273685" indent="-182245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4320" algn="l"/>
              </a:tabLst>
            </a:pP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Размер</a:t>
            </a:r>
            <a:endParaRPr sz="1200" b="1" dirty="0">
              <a:latin typeface="Verdana"/>
              <a:cs typeface="Verdana"/>
            </a:endParaRPr>
          </a:p>
          <a:p>
            <a:pPr marL="273685" indent="-182245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4320" algn="l"/>
              </a:tabLst>
            </a:pP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Реквизиты</a:t>
            </a:r>
            <a:endParaRPr sz="1200" b="1" dirty="0">
              <a:latin typeface="Verdana"/>
              <a:cs typeface="Verdana"/>
            </a:endParaRPr>
          </a:p>
          <a:p>
            <a:pPr marL="273685" indent="-182245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4320" algn="l"/>
              </a:tabLst>
            </a:pPr>
            <a:r>
              <a:rPr sz="1200" b="1" spc="90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ов</a:t>
            </a:r>
            <a:r>
              <a:rPr sz="1200" b="1" spc="-3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b="1" spc="55" dirty="0">
                <a:solidFill>
                  <a:srgbClr val="242830"/>
                </a:solidFill>
                <a:latin typeface="Verdana"/>
                <a:cs typeface="Verdana"/>
              </a:rPr>
              <a:t>ор</a:t>
            </a:r>
            <a:r>
              <a:rPr sz="1200" b="1" spc="4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200" b="1" spc="-2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2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ер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ед</a:t>
            </a:r>
            <a:r>
              <a:rPr sz="1200" b="1" spc="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b="1" spc="-15" dirty="0">
                <a:solidFill>
                  <a:srgbClr val="242830"/>
                </a:solidFill>
                <a:latin typeface="Verdana"/>
                <a:cs typeface="Verdana"/>
              </a:rPr>
              <a:t>ча</a:t>
            </a:r>
            <a:endParaRPr sz="1200" b="1" dirty="0">
              <a:latin typeface="Verdana"/>
              <a:cs typeface="Verdana"/>
            </a:endParaRPr>
          </a:p>
          <a:p>
            <a:pPr marL="273685" marR="309245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4320" algn="l"/>
              </a:tabLst>
            </a:pPr>
            <a:r>
              <a:rPr sz="1200" b="1" spc="8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40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b="1" spc="5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ж</a:t>
            </a:r>
            <a:r>
              <a:rPr sz="1200" b="1" spc="20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ен</a:t>
            </a:r>
            <a:r>
              <a:rPr sz="1200" b="1" spc="40" dirty="0">
                <a:solidFill>
                  <a:srgbClr val="242830"/>
                </a:solidFill>
                <a:latin typeface="Verdana"/>
                <a:cs typeface="Verdana"/>
              </a:rPr>
              <a:t>ие</a:t>
            </a:r>
            <a:r>
              <a:rPr sz="1200" b="1" spc="-14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b="1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b="1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b="1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b="1" spc="40" dirty="0">
                <a:solidFill>
                  <a:srgbClr val="242830"/>
                </a:solidFill>
                <a:latin typeface="Verdana"/>
                <a:cs typeface="Verdana"/>
              </a:rPr>
              <a:t>ц</a:t>
            </a:r>
            <a:r>
              <a:rPr sz="1200" b="1" spc="30" dirty="0">
                <a:solidFill>
                  <a:srgbClr val="242830"/>
                </a:solidFill>
                <a:latin typeface="Verdana"/>
                <a:cs typeface="Verdana"/>
              </a:rPr>
              <a:t>ес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200" b="1" spc="15" dirty="0">
                <a:solidFill>
                  <a:srgbClr val="242830"/>
                </a:solidFill>
                <a:latin typeface="Verdana"/>
                <a:cs typeface="Verdana"/>
              </a:rPr>
              <a:t>е  </a:t>
            </a:r>
            <a:r>
              <a:rPr sz="1200" b="1" spc="25" dirty="0">
                <a:solidFill>
                  <a:srgbClr val="242830"/>
                </a:solidFill>
                <a:latin typeface="Verdana"/>
                <a:cs typeface="Verdana"/>
              </a:rPr>
              <a:t>передачи</a:t>
            </a:r>
            <a:endParaRPr sz="1200" b="1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87" y="376427"/>
            <a:ext cx="6719316" cy="396087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179" y="20523"/>
            <a:ext cx="81743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65" dirty="0">
                <a:solidFill>
                  <a:srgbClr val="68718D"/>
                </a:solidFill>
              </a:rPr>
              <a:t>Техническая</a:t>
            </a:r>
            <a:r>
              <a:rPr sz="2000" spc="-40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подготовка</a:t>
            </a:r>
            <a:r>
              <a:rPr sz="2000" spc="-15" dirty="0">
                <a:solidFill>
                  <a:srgbClr val="68718D"/>
                </a:solidFill>
              </a:rPr>
              <a:t> </a:t>
            </a:r>
            <a:r>
              <a:rPr sz="2000" spc="50" dirty="0">
                <a:solidFill>
                  <a:srgbClr val="68718D"/>
                </a:solidFill>
              </a:rPr>
              <a:t>ППЭ.</a:t>
            </a:r>
            <a:r>
              <a:rPr sz="2000" spc="-35" dirty="0">
                <a:solidFill>
                  <a:srgbClr val="68718D"/>
                </a:solidFill>
              </a:rPr>
              <a:t> </a:t>
            </a:r>
            <a:r>
              <a:rPr sz="2000" spc="75" dirty="0">
                <a:solidFill>
                  <a:srgbClr val="68718D"/>
                </a:solidFill>
              </a:rPr>
              <a:t>Передача</a:t>
            </a:r>
            <a:r>
              <a:rPr sz="2000" spc="-50" dirty="0">
                <a:solidFill>
                  <a:srgbClr val="68718D"/>
                </a:solidFill>
              </a:rPr>
              <a:t> </a:t>
            </a:r>
            <a:r>
              <a:rPr sz="2000" spc="45" dirty="0">
                <a:solidFill>
                  <a:srgbClr val="68718D"/>
                </a:solidFill>
              </a:rPr>
              <a:t>тестовых</a:t>
            </a:r>
            <a:r>
              <a:rPr sz="2000" spc="-5" dirty="0">
                <a:solidFill>
                  <a:srgbClr val="68718D"/>
                </a:solidFill>
              </a:rPr>
              <a:t> </a:t>
            </a:r>
            <a:r>
              <a:rPr sz="2000" spc="55" dirty="0">
                <a:solidFill>
                  <a:srgbClr val="68718D"/>
                </a:solidFill>
              </a:rPr>
              <a:t>пакетов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5692140" y="382473"/>
            <a:ext cx="3386454" cy="1371600"/>
            <a:chOff x="5692140" y="382473"/>
            <a:chExt cx="3386454" cy="1371600"/>
          </a:xfrm>
        </p:grpSpPr>
        <p:sp>
          <p:nvSpPr>
            <p:cNvPr id="9" name="object 9"/>
            <p:cNvSpPr/>
            <p:nvPr/>
          </p:nvSpPr>
          <p:spPr>
            <a:xfrm>
              <a:off x="6157722" y="1415034"/>
              <a:ext cx="637540" cy="326390"/>
            </a:xfrm>
            <a:custGeom>
              <a:avLst/>
              <a:gdLst/>
              <a:ahLst/>
              <a:cxnLst/>
              <a:rect l="l" t="t" r="r" b="b"/>
              <a:pathLst>
                <a:path w="637540" h="326389">
                  <a:moveTo>
                    <a:pt x="0" y="326136"/>
                  </a:moveTo>
                  <a:lnTo>
                    <a:pt x="637031" y="326136"/>
                  </a:lnTo>
                  <a:lnTo>
                    <a:pt x="637031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140" y="382473"/>
              <a:ext cx="3386327" cy="3658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6712" y="387134"/>
              <a:ext cx="2278380" cy="4007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9384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242830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242830"/>
                </a:solidFill>
                <a:latin typeface="Tahoma"/>
                <a:cs typeface="Tahoma"/>
              </a:rPr>
              <a:t>2.</a:t>
            </a:r>
            <a:r>
              <a:rPr sz="1200" b="1" spc="-20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242830"/>
                </a:solidFill>
                <a:latin typeface="Tahoma"/>
                <a:cs typeface="Tahoma"/>
              </a:rPr>
              <a:t>П</a:t>
            </a:r>
            <a:r>
              <a:rPr sz="1200" b="1" spc="65" dirty="0">
                <a:solidFill>
                  <a:srgbClr val="242830"/>
                </a:solidFill>
                <a:latin typeface="Tahoma"/>
                <a:cs typeface="Tahoma"/>
              </a:rPr>
              <a:t>е</a:t>
            </a:r>
            <a:r>
              <a:rPr sz="1200" b="1" spc="60" dirty="0">
                <a:solidFill>
                  <a:srgbClr val="242830"/>
                </a:solidFill>
                <a:latin typeface="Tahoma"/>
                <a:cs typeface="Tahoma"/>
              </a:rPr>
              <a:t>р</a:t>
            </a:r>
            <a:r>
              <a:rPr sz="1200" b="1" spc="55" dirty="0">
                <a:solidFill>
                  <a:srgbClr val="242830"/>
                </a:solidFill>
                <a:latin typeface="Tahoma"/>
                <a:cs typeface="Tahoma"/>
              </a:rPr>
              <a:t>ед</a:t>
            </a:r>
            <a:r>
              <a:rPr sz="1200" b="1" dirty="0">
                <a:solidFill>
                  <a:srgbClr val="242830"/>
                </a:solidFill>
                <a:latin typeface="Tahoma"/>
                <a:cs typeface="Tahoma"/>
              </a:rPr>
              <a:t>а</a:t>
            </a:r>
            <a:r>
              <a:rPr sz="1200" b="1" spc="15" dirty="0">
                <a:solidFill>
                  <a:srgbClr val="242830"/>
                </a:solidFill>
                <a:latin typeface="Tahoma"/>
                <a:cs typeface="Tahoma"/>
              </a:rPr>
              <a:t>т</a:t>
            </a:r>
            <a:r>
              <a:rPr sz="1200" b="1" spc="35" dirty="0">
                <a:solidFill>
                  <a:srgbClr val="242830"/>
                </a:solidFill>
                <a:latin typeface="Tahoma"/>
                <a:cs typeface="Tahoma"/>
              </a:rPr>
              <a:t>ь</a:t>
            </a:r>
            <a:r>
              <a:rPr sz="1200" b="1" spc="15" dirty="0">
                <a:solidFill>
                  <a:srgbClr val="24283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242830"/>
                </a:solidFill>
                <a:latin typeface="Verdana"/>
                <a:cs typeface="Verdana"/>
              </a:rPr>
              <a:t>РЦ</a:t>
            </a:r>
            <a:r>
              <a:rPr sz="1200" spc="80" dirty="0">
                <a:solidFill>
                  <a:srgbClr val="242830"/>
                </a:solidFill>
                <a:latin typeface="Verdana"/>
                <a:cs typeface="Verdana"/>
              </a:rPr>
              <a:t>ОИ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96667" y="2493517"/>
            <a:ext cx="2955290" cy="1007110"/>
            <a:chOff x="2296667" y="2493517"/>
            <a:chExt cx="2955290" cy="1007110"/>
          </a:xfrm>
        </p:grpSpPr>
        <p:sp>
          <p:nvSpPr>
            <p:cNvPr id="15" name="object 15"/>
            <p:cNvSpPr/>
            <p:nvPr/>
          </p:nvSpPr>
          <p:spPr>
            <a:xfrm>
              <a:off x="5089397" y="2506217"/>
              <a:ext cx="149860" cy="123825"/>
            </a:xfrm>
            <a:custGeom>
              <a:avLst/>
              <a:gdLst/>
              <a:ahLst/>
              <a:cxnLst/>
              <a:rect l="l" t="t" r="r" b="b"/>
              <a:pathLst>
                <a:path w="149860" h="123825">
                  <a:moveTo>
                    <a:pt x="0" y="123443"/>
                  </a:moveTo>
                  <a:lnTo>
                    <a:pt x="149351" y="123443"/>
                  </a:lnTo>
                  <a:lnTo>
                    <a:pt x="149351" y="0"/>
                  </a:lnTo>
                  <a:lnTo>
                    <a:pt x="0" y="0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6667" y="2542019"/>
              <a:ext cx="2802635" cy="8808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8483" y="2959582"/>
              <a:ext cx="1973580" cy="5410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3911" y="3022091"/>
              <a:ext cx="1955291" cy="33832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355210" y="2568701"/>
              <a:ext cx="701675" cy="529590"/>
            </a:xfrm>
            <a:custGeom>
              <a:avLst/>
              <a:gdLst/>
              <a:ahLst/>
              <a:cxnLst/>
              <a:rect l="l" t="t" r="r" b="b"/>
              <a:pathLst>
                <a:path w="701675" h="529589">
                  <a:moveTo>
                    <a:pt x="0" y="529336"/>
                  </a:moveTo>
                  <a:lnTo>
                    <a:pt x="701293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43911" y="3022092"/>
            <a:ext cx="1955800" cy="33845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471805" marR="124460" indent="-341630">
              <a:lnSpc>
                <a:spcPts val="1320"/>
              </a:lnSpc>
              <a:spcBef>
                <a:spcPts val="5"/>
              </a:spcBef>
            </a:pPr>
            <a:r>
              <a:rPr sz="1100" spc="75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80" dirty="0">
                <a:solidFill>
                  <a:srgbClr val="242830"/>
                </a:solidFill>
                <a:latin typeface="Verdana"/>
                <a:cs typeface="Verdana"/>
              </a:rPr>
              <a:t>ь</a:t>
            </a:r>
            <a:r>
              <a:rPr sz="1100" spc="-75" dirty="0">
                <a:solidFill>
                  <a:srgbClr val="242830"/>
                </a:solidFill>
                <a:latin typeface="Verdana"/>
                <a:cs typeface="Verdana"/>
              </a:rPr>
              <a:t>/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60" dirty="0">
                <a:solidFill>
                  <a:srgbClr val="242830"/>
                </a:solidFill>
                <a:latin typeface="Verdana"/>
                <a:cs typeface="Verdana"/>
              </a:rPr>
              <a:t>с</a:t>
            </a:r>
            <a:r>
              <a:rPr sz="1100" spc="80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spc="2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5" dirty="0">
                <a:solidFill>
                  <a:srgbClr val="242830"/>
                </a:solidFill>
                <a:latin typeface="Verdana"/>
                <a:cs typeface="Verdana"/>
              </a:rPr>
              <a:t>ь 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комментарий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36664" y="1370050"/>
            <a:ext cx="2242185" cy="541655"/>
            <a:chOff x="6836664" y="1370050"/>
            <a:chExt cx="2242185" cy="54165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36664" y="1405166"/>
              <a:ext cx="2241804" cy="42820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00188" y="1370050"/>
              <a:ext cx="1246631" cy="54104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86828" y="1432559"/>
              <a:ext cx="1648968" cy="33832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884797" y="1432559"/>
              <a:ext cx="2151380" cy="338455"/>
            </a:xfrm>
            <a:custGeom>
              <a:avLst/>
              <a:gdLst/>
              <a:ahLst/>
              <a:cxnLst/>
              <a:rect l="l" t="t" r="r" b="b"/>
              <a:pathLst>
                <a:path w="2151379" h="338455">
                  <a:moveTo>
                    <a:pt x="502030" y="338327"/>
                  </a:moveTo>
                  <a:lnTo>
                    <a:pt x="2150999" y="338327"/>
                  </a:lnTo>
                  <a:lnTo>
                    <a:pt x="2150999" y="0"/>
                  </a:lnTo>
                  <a:lnTo>
                    <a:pt x="502030" y="0"/>
                  </a:lnTo>
                  <a:lnTo>
                    <a:pt x="502030" y="338327"/>
                  </a:lnTo>
                  <a:close/>
                </a:path>
                <a:path w="2151379" h="338455">
                  <a:moveTo>
                    <a:pt x="466089" y="261112"/>
                  </a:moveTo>
                  <a:lnTo>
                    <a:pt x="0" y="25781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386828" y="1432560"/>
            <a:ext cx="1833372" cy="334066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475615" marR="334010" indent="-134620">
              <a:lnSpc>
                <a:spcPts val="1320"/>
              </a:lnSpc>
              <a:spcBef>
                <a:spcPts val="5"/>
              </a:spcBef>
            </a:pPr>
            <a:r>
              <a:rPr sz="1100" b="1" spc="6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100" b="1" spc="5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b="1" spc="5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100" b="1" spc="1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b="1" spc="30" dirty="0">
                <a:solidFill>
                  <a:srgbClr val="242830"/>
                </a:solidFill>
                <a:latin typeface="Verdana"/>
                <a:cs typeface="Verdana"/>
              </a:rPr>
              <a:t>вердит</a:t>
            </a:r>
            <a:r>
              <a:rPr sz="1100" b="1" spc="-5" dirty="0">
                <a:solidFill>
                  <a:srgbClr val="242830"/>
                </a:solidFill>
                <a:latin typeface="Verdana"/>
                <a:cs typeface="Verdana"/>
              </a:rPr>
              <a:t>ь  </a:t>
            </a:r>
            <a:r>
              <a:rPr sz="1100" b="1" spc="15" dirty="0">
                <a:solidFill>
                  <a:srgbClr val="242830"/>
                </a:solidFill>
                <a:latin typeface="Verdana"/>
                <a:cs typeface="Verdana"/>
              </a:rPr>
              <a:t>передачу</a:t>
            </a:r>
            <a:endParaRPr sz="1100" b="1" dirty="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321308" y="2954654"/>
            <a:ext cx="7696834" cy="2062480"/>
            <a:chOff x="1321308" y="2954654"/>
            <a:chExt cx="7696834" cy="2062480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44796" y="2964179"/>
              <a:ext cx="4163567" cy="11811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839969" y="2959417"/>
              <a:ext cx="4173220" cy="1190625"/>
            </a:xfrm>
            <a:custGeom>
              <a:avLst/>
              <a:gdLst/>
              <a:ahLst/>
              <a:cxnLst/>
              <a:rect l="l" t="t" r="r" b="b"/>
              <a:pathLst>
                <a:path w="4173220" h="1190625">
                  <a:moveTo>
                    <a:pt x="0" y="1190625"/>
                  </a:moveTo>
                  <a:lnTo>
                    <a:pt x="4173093" y="1190625"/>
                  </a:lnTo>
                  <a:lnTo>
                    <a:pt x="4173093" y="0"/>
                  </a:lnTo>
                  <a:lnTo>
                    <a:pt x="0" y="0"/>
                  </a:lnTo>
                  <a:lnTo>
                    <a:pt x="0" y="1190625"/>
                  </a:lnTo>
                  <a:close/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1308" y="3514343"/>
              <a:ext cx="3020567" cy="14752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25880" y="3518905"/>
              <a:ext cx="2807208" cy="14980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68552" y="3541775"/>
              <a:ext cx="2930652" cy="138531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368552" y="3541776"/>
            <a:ext cx="2931160" cy="1385570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200" spc="-10" dirty="0">
                <a:solidFill>
                  <a:srgbClr val="242830"/>
                </a:solidFill>
                <a:latin typeface="Verdana"/>
                <a:cs typeface="Verdana"/>
              </a:rPr>
              <a:t>Ст</a:t>
            </a:r>
            <a:r>
              <a:rPr sz="12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spc="-3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spc="-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200" spc="-10" dirty="0">
                <a:solidFill>
                  <a:srgbClr val="242830"/>
                </a:solidFill>
                <a:latin typeface="Verdana"/>
                <a:cs typeface="Verdana"/>
              </a:rPr>
              <a:t>сы</a:t>
            </a:r>
            <a:r>
              <a:rPr sz="1200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spc="-25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spc="-5" dirty="0">
                <a:solidFill>
                  <a:srgbClr val="242830"/>
                </a:solidFill>
                <a:latin typeface="Verdana"/>
                <a:cs typeface="Verdana"/>
              </a:rPr>
              <a:t>ке</a:t>
            </a:r>
            <a:r>
              <a:rPr sz="1200" spc="-1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200" spc="25" dirty="0">
                <a:solidFill>
                  <a:srgbClr val="242830"/>
                </a:solidFill>
                <a:latin typeface="Verdana"/>
                <a:cs typeface="Verdana"/>
              </a:rPr>
              <a:t>ов</a:t>
            </a:r>
            <a:endParaRPr sz="1200">
              <a:latin typeface="Verdana"/>
              <a:cs typeface="Verdana"/>
            </a:endParaRPr>
          </a:p>
          <a:p>
            <a:pPr marL="273685" indent="-18161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20" dirty="0">
                <a:solidFill>
                  <a:srgbClr val="242830"/>
                </a:solidFill>
                <a:latin typeface="Verdana"/>
                <a:cs typeface="Verdana"/>
              </a:rPr>
              <a:t>Обработка</a:t>
            </a:r>
            <a:endParaRPr sz="1200">
              <a:latin typeface="Verdana"/>
              <a:cs typeface="Verdana"/>
            </a:endParaRPr>
          </a:p>
          <a:p>
            <a:pPr marL="273050" marR="326390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8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spc="15" dirty="0">
                <a:solidFill>
                  <a:srgbClr val="242830"/>
                </a:solidFill>
                <a:latin typeface="Verdana"/>
                <a:cs typeface="Verdana"/>
              </a:rPr>
              <a:t>дг</a:t>
            </a:r>
            <a:r>
              <a:rPr sz="12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200" spc="5" dirty="0">
                <a:solidFill>
                  <a:srgbClr val="242830"/>
                </a:solidFill>
                <a:latin typeface="Verdana"/>
                <a:cs typeface="Verdana"/>
              </a:rPr>
              <a:t>тов</a:t>
            </a:r>
            <a:r>
              <a:rPr sz="1200" spc="25" dirty="0">
                <a:solidFill>
                  <a:srgbClr val="242830"/>
                </a:solidFill>
                <a:latin typeface="Verdana"/>
                <a:cs typeface="Verdana"/>
              </a:rPr>
              <a:t>лен</a:t>
            </a:r>
            <a:r>
              <a:rPr sz="1200" spc="-15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242830"/>
                </a:solidFill>
                <a:latin typeface="Verdana"/>
                <a:cs typeface="Verdana"/>
              </a:rPr>
              <a:t>д</a:t>
            </a:r>
            <a:r>
              <a:rPr sz="1200" spc="15" dirty="0">
                <a:solidFill>
                  <a:srgbClr val="242830"/>
                </a:solidFill>
                <a:latin typeface="Verdana"/>
                <a:cs typeface="Verdana"/>
              </a:rPr>
              <a:t>л</a:t>
            </a:r>
            <a:r>
              <a:rPr sz="1200" spc="5" dirty="0">
                <a:solidFill>
                  <a:srgbClr val="242830"/>
                </a:solidFill>
                <a:latin typeface="Verdana"/>
                <a:cs typeface="Verdana"/>
              </a:rPr>
              <a:t>я</a:t>
            </a:r>
            <a:r>
              <a:rPr sz="1200" spc="-10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spc="5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200" spc="5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spc="15" dirty="0">
                <a:solidFill>
                  <a:srgbClr val="242830"/>
                </a:solidFill>
                <a:latin typeface="Verdana"/>
                <a:cs typeface="Verdana"/>
              </a:rPr>
              <a:t>едачи</a:t>
            </a:r>
            <a:r>
              <a:rPr sz="1200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42830"/>
                </a:solidFill>
                <a:latin typeface="Verdana"/>
                <a:cs typeface="Verdana"/>
              </a:rPr>
              <a:t>в  </a:t>
            </a:r>
            <a:r>
              <a:rPr sz="1200" spc="90" dirty="0">
                <a:solidFill>
                  <a:srgbClr val="242830"/>
                </a:solidFill>
                <a:latin typeface="Verdana"/>
                <a:cs typeface="Verdana"/>
              </a:rPr>
              <a:t>РЦОИ</a:t>
            </a:r>
            <a:endParaRPr sz="1200">
              <a:latin typeface="Verdana"/>
              <a:cs typeface="Verdana"/>
            </a:endParaRPr>
          </a:p>
          <a:p>
            <a:pPr marL="273685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30" dirty="0">
                <a:solidFill>
                  <a:srgbClr val="242830"/>
                </a:solidFill>
                <a:latin typeface="Verdana"/>
                <a:cs typeface="Verdana"/>
              </a:rPr>
              <a:t>Н</a:t>
            </a:r>
            <a:r>
              <a:rPr sz="1200" spc="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spc="3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200" spc="7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200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200" spc="25" dirty="0">
                <a:solidFill>
                  <a:srgbClr val="242830"/>
                </a:solidFill>
                <a:latin typeface="Verdana"/>
                <a:cs typeface="Verdana"/>
              </a:rPr>
              <a:t>влен</a:t>
            </a:r>
            <a:r>
              <a:rPr sz="1200" spc="-9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242830"/>
                </a:solidFill>
                <a:latin typeface="Verdana"/>
                <a:cs typeface="Verdana"/>
              </a:rPr>
              <a:t>РЦ</a:t>
            </a:r>
            <a:r>
              <a:rPr sz="1200" spc="80" dirty="0">
                <a:solidFill>
                  <a:srgbClr val="242830"/>
                </a:solidFill>
                <a:latin typeface="Verdana"/>
                <a:cs typeface="Verdana"/>
              </a:rPr>
              <a:t>ОИ</a:t>
            </a:r>
            <a:endParaRPr sz="1200">
              <a:latin typeface="Verdana"/>
              <a:cs typeface="Verdana"/>
            </a:endParaRPr>
          </a:p>
          <a:p>
            <a:pPr marL="273685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20" dirty="0">
                <a:solidFill>
                  <a:srgbClr val="242830"/>
                </a:solidFill>
                <a:latin typeface="Verdana"/>
                <a:cs typeface="Verdana"/>
              </a:rPr>
              <a:t>Отклонен</a:t>
            </a:r>
            <a:endParaRPr sz="1200">
              <a:latin typeface="Verdana"/>
              <a:cs typeface="Verdana"/>
            </a:endParaRPr>
          </a:p>
          <a:p>
            <a:pPr marL="273685" indent="-1816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30" dirty="0">
                <a:solidFill>
                  <a:srgbClr val="242830"/>
                </a:solidFill>
                <a:latin typeface="Verdana"/>
                <a:cs typeface="Verdana"/>
              </a:rPr>
              <a:t>Подтвержден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797552" y="3267709"/>
            <a:ext cx="2572385" cy="1723389"/>
            <a:chOff x="4797552" y="3267709"/>
            <a:chExt cx="2572385" cy="1723389"/>
          </a:xfrm>
        </p:grpSpPr>
        <p:sp>
          <p:nvSpPr>
            <p:cNvPr id="35" name="object 35"/>
            <p:cNvSpPr/>
            <p:nvPr/>
          </p:nvSpPr>
          <p:spPr>
            <a:xfrm>
              <a:off x="7207758" y="3280409"/>
              <a:ext cx="149860" cy="123825"/>
            </a:xfrm>
            <a:custGeom>
              <a:avLst/>
              <a:gdLst/>
              <a:ahLst/>
              <a:cxnLst/>
              <a:rect l="l" t="t" r="r" b="b"/>
              <a:pathLst>
                <a:path w="149859" h="123825">
                  <a:moveTo>
                    <a:pt x="0" y="123443"/>
                  </a:moveTo>
                  <a:lnTo>
                    <a:pt x="149351" y="123443"/>
                  </a:lnTo>
                  <a:lnTo>
                    <a:pt x="149351" y="0"/>
                  </a:lnTo>
                  <a:lnTo>
                    <a:pt x="0" y="0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5A62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97552" y="3372599"/>
              <a:ext cx="2400300" cy="161696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69180" y="4282439"/>
              <a:ext cx="1976627" cy="7086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4796" y="4270247"/>
              <a:ext cx="1994916" cy="65684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96862" y="3400678"/>
              <a:ext cx="257810" cy="1017269"/>
            </a:xfrm>
            <a:custGeom>
              <a:avLst/>
              <a:gdLst/>
              <a:ahLst/>
              <a:cxnLst/>
              <a:rect l="l" t="t" r="r" b="b"/>
              <a:pathLst>
                <a:path w="257809" h="1017270">
                  <a:moveTo>
                    <a:pt x="0" y="1017104"/>
                  </a:moveTo>
                  <a:lnTo>
                    <a:pt x="257683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844796" y="4270247"/>
            <a:ext cx="1995170" cy="657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150495" marR="144145" indent="635" algn="ctr">
              <a:lnSpc>
                <a:spcPct val="100000"/>
              </a:lnSpc>
              <a:spcBef>
                <a:spcPts val="555"/>
              </a:spcBef>
            </a:pPr>
            <a:r>
              <a:rPr sz="1100" spc="65" dirty="0">
                <a:solidFill>
                  <a:srgbClr val="242830"/>
                </a:solidFill>
                <a:latin typeface="Verdana"/>
                <a:cs typeface="Verdana"/>
              </a:rPr>
              <a:t>П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сле</a:t>
            </a:r>
            <a:r>
              <a:rPr sz="1100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242830"/>
                </a:solidFill>
                <a:latin typeface="Verdana"/>
                <a:cs typeface="Verdana"/>
              </a:rPr>
              <a:t>перед</a:t>
            </a:r>
            <a:r>
              <a:rPr sz="1100" spc="-3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чи</a:t>
            </a:r>
            <a:r>
              <a:rPr sz="1100" spc="-13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в  </a:t>
            </a:r>
            <a:r>
              <a:rPr sz="1100" spc="110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75" dirty="0">
                <a:solidFill>
                  <a:srgbClr val="242830"/>
                </a:solidFill>
                <a:latin typeface="Verdana"/>
                <a:cs typeface="Verdana"/>
              </a:rPr>
              <a:t>Ц</a:t>
            </a:r>
            <a:r>
              <a:rPr sz="1100" spc="6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8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-10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дос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4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пен</a:t>
            </a:r>
            <a:r>
              <a:rPr sz="1100" spc="-15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ль</a:t>
            </a:r>
            <a:r>
              <a:rPr sz="1100" spc="-1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о  </a:t>
            </a:r>
            <a:r>
              <a:rPr sz="1100" spc="45" dirty="0">
                <a:solidFill>
                  <a:srgbClr val="242830"/>
                </a:solidFill>
                <a:latin typeface="Verdana"/>
                <a:cs typeface="Verdana"/>
              </a:rPr>
              <a:t>просмотр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16340" y="4825790"/>
            <a:ext cx="241935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spc="-60" dirty="0">
                <a:solidFill>
                  <a:srgbClr val="68718D"/>
                </a:solidFill>
                <a:latin typeface="Tahoma"/>
                <a:cs typeface="Tahoma"/>
              </a:rPr>
              <a:t>9</a:t>
            </a:fld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C88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548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975</Words>
  <Application>Microsoft Office PowerPoint</Application>
  <PresentationFormat>Экран (16:9)</PresentationFormat>
  <Paragraphs>202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Tahoma</vt:lpstr>
      <vt:lpstr>Times New Roman</vt:lpstr>
      <vt:lpstr>Verdana</vt:lpstr>
      <vt:lpstr>Wingdings</vt:lpstr>
      <vt:lpstr>Office Theme</vt:lpstr>
      <vt:lpstr>1_Office Theme</vt:lpstr>
      <vt:lpstr>Особенности передачи файлов между ППЭ и РЦОИ  при проведении технической апробации  доработанного Программного комплекса для  проведения ГИА в ППЭ</vt:lpstr>
      <vt:lpstr>Всероссийское тренировочное мероприятие 03.10.23</vt:lpstr>
      <vt:lpstr>ЛК ППЭ</vt:lpstr>
      <vt:lpstr>Оснащение ППЭ</vt:lpstr>
      <vt:lpstr>Презентация PowerPoint</vt:lpstr>
      <vt:lpstr>Техническая подготовка ППЭ. Получение файлов из РЦОИ</vt:lpstr>
      <vt:lpstr>Техническая подготовка ППЭ. Передача тестовых пакетов</vt:lpstr>
      <vt:lpstr>Техническая подготовка ППЭ. Передача тестовых пакетов</vt:lpstr>
      <vt:lpstr>Техническая подготовка ППЭ. Передача тестовых пакетов</vt:lpstr>
      <vt:lpstr>Презентация PowerPoint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Программный комплекс для проведения ГИА в ППЭ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передачи файлов между ППЭ и РЦОИ  при проведении технической апробации  доработанного Программного комплекса для  проведения ГИА в ППЭ</dc:title>
  <dc:creator>Tatiana</dc:creator>
  <cp:lastModifiedBy>Arslan</cp:lastModifiedBy>
  <cp:revision>17</cp:revision>
  <dcterms:created xsi:type="dcterms:W3CDTF">2023-09-27T11:43:56Z</dcterms:created>
  <dcterms:modified xsi:type="dcterms:W3CDTF">2023-09-28T10:59:03Z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2023-09-27T00:00:00Z</vt:filetime>
  </property>
</Properties>
</file>