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9C20-DF72-49DF-862F-24055D0B27B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19C3-BF3F-4AC9-A970-325A05BB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/>
            </a:pPr>
            <a:fld id="{D12ACACC-B216-4766-BDD0-CF341F97ECD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1122" algn="l"/>
                  <a:tab pos="903844" algn="l"/>
                  <a:tab pos="1356566" algn="l"/>
                  <a:tab pos="1809288" algn="l"/>
                  <a:tab pos="2262009" algn="l"/>
                  <a:tab pos="2714732" algn="l"/>
                  <a:tab pos="3167453" algn="l"/>
                  <a:tab pos="3620175" algn="l"/>
                  <a:tab pos="4072897" algn="l"/>
                  <a:tab pos="4525619" algn="l"/>
                  <a:tab pos="4978340" algn="l"/>
                  <a:tab pos="5431063" algn="l"/>
                  <a:tab pos="5883784" algn="l"/>
                  <a:tab pos="6336506" algn="l"/>
                  <a:tab pos="6789228" algn="l"/>
                  <a:tab pos="7241950" algn="l"/>
                  <a:tab pos="7694671" algn="l"/>
                  <a:tab pos="8147394" algn="l"/>
                  <a:tab pos="8600115" algn="l"/>
                  <a:tab pos="9052837" algn="l"/>
                </a:tabLst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2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  <a:defRPr/>
            </a:pPr>
            <a:fld id="{59E56258-CA55-4F7D-BB90-FDF9123780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4513"/>
            <a:ext cx="28765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9EC118C-3FCE-4D0D-A0CB-57FECC0EBAD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78388" cy="4459287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7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5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2636912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ОТЧЕТНОСТИ ППЭ ГИА-11 2023»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>
            <a:extLst>
              <a:ext uri="{FF2B5EF4-FFF2-40B4-BE49-F238E27FC236}">
                <a16:creationId xmlns:a16="http://schemas.microsoft.com/office/drawing/2014/main" id="{A51A2787-D8EC-4842-9EAD-D7E8E2EC4F7C}"/>
              </a:ext>
            </a:extLst>
          </p:cNvPr>
          <p:cNvSpPr txBox="1">
            <a:spLocks/>
          </p:cNvSpPr>
          <p:nvPr/>
        </p:nvSpPr>
        <p:spPr>
          <a:xfrm>
            <a:off x="8793832" y="0"/>
            <a:ext cx="3398168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ФОРМА ППЭ-05-02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60DA392-05A7-4FA3-A124-A8B482636A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400050"/>
          <a:ext cx="9985375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Worksheet" r:id="rId3" imgW="12125137" imgH="7467514" progId="Excel.Sheet.12">
                  <p:embed/>
                </p:oleObj>
              </mc:Choice>
              <mc:Fallback>
                <p:oleObj name="Worksheet" r:id="rId3" imgW="12125137" imgH="7467514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60DA392-05A7-4FA3-A124-A8B482636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400050"/>
                        <a:ext cx="9985375" cy="614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AD288BDE-F7F5-4A2A-8C33-A88727643F0A}"/>
              </a:ext>
            </a:extLst>
          </p:cNvPr>
          <p:cNvSpPr/>
          <p:nvPr/>
        </p:nvSpPr>
        <p:spPr>
          <a:xfrm rot="16200000">
            <a:off x="2513602" y="1486486"/>
            <a:ext cx="252028" cy="4608512"/>
          </a:xfrm>
          <a:prstGeom prst="leftBrac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8708C3-5208-4BC3-9E59-8997A47E77A1}"/>
              </a:ext>
            </a:extLst>
          </p:cNvPr>
          <p:cNvCxnSpPr>
            <a:cxnSpLocks/>
          </p:cNvCxnSpPr>
          <p:nvPr/>
        </p:nvCxnSpPr>
        <p:spPr>
          <a:xfrm>
            <a:off x="3071862" y="3916756"/>
            <a:ext cx="2064097" cy="30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874094-7533-44B1-8222-4A8DEE2143C6}"/>
              </a:ext>
            </a:extLst>
          </p:cNvPr>
          <p:cNvSpPr/>
          <p:nvPr/>
        </p:nvSpPr>
        <p:spPr>
          <a:xfrm>
            <a:off x="5171586" y="3965699"/>
            <a:ext cx="2371949" cy="845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</a:t>
            </a:r>
            <a:r>
              <a:rPr lang="ru-RU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автоматически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599B7E-B48C-4D7B-A436-A77F1BB8E091}"/>
              </a:ext>
            </a:extLst>
          </p:cNvPr>
          <p:cNvSpPr/>
          <p:nvPr/>
        </p:nvSpPr>
        <p:spPr>
          <a:xfrm>
            <a:off x="9811091" y="795771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проставляется 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с экзамен, 3. не закончили экзамен, 4. ошибка в документе, 5. подал апелляцию о нарушении порядка проведения, 6. замена ИК (брак, испорченные).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3633A740-4880-46CE-9A52-03F14703C191}"/>
              </a:ext>
            </a:extLst>
          </p:cNvPr>
          <p:cNvSpPr/>
          <p:nvPr/>
        </p:nvSpPr>
        <p:spPr>
          <a:xfrm rot="16200000">
            <a:off x="5403785" y="1355118"/>
            <a:ext cx="252028" cy="115212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BEC9F9D-2BDA-4F73-942E-ED483E00C2D6}"/>
              </a:ext>
            </a:extLst>
          </p:cNvPr>
          <p:cNvSpPr/>
          <p:nvPr/>
        </p:nvSpPr>
        <p:spPr>
          <a:xfrm>
            <a:off x="5375920" y="1444950"/>
            <a:ext cx="359643" cy="360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5C4A91D-A1C0-4B5E-86A3-2815DE85DB7A}"/>
              </a:ext>
            </a:extLst>
          </p:cNvPr>
          <p:cNvSpPr/>
          <p:nvPr/>
        </p:nvSpPr>
        <p:spPr>
          <a:xfrm>
            <a:off x="9324022" y="1471394"/>
            <a:ext cx="359643" cy="360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2254ED9C-1A63-44D5-8136-7233D6CEDC8D}"/>
              </a:ext>
            </a:extLst>
          </p:cNvPr>
          <p:cNvSpPr/>
          <p:nvPr/>
        </p:nvSpPr>
        <p:spPr>
          <a:xfrm rot="16200000">
            <a:off x="6653247" y="1246290"/>
            <a:ext cx="288032" cy="13337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FC4118C-AE1E-4BA0-8AF1-FECA922BA2DF}"/>
              </a:ext>
            </a:extLst>
          </p:cNvPr>
          <p:cNvSpPr/>
          <p:nvPr/>
        </p:nvSpPr>
        <p:spPr>
          <a:xfrm>
            <a:off x="6617441" y="1408946"/>
            <a:ext cx="359643" cy="360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CC04E14-6FB6-42B3-BBB6-2F371E9EEE79}"/>
              </a:ext>
            </a:extLst>
          </p:cNvPr>
          <p:cNvSpPr/>
          <p:nvPr/>
        </p:nvSpPr>
        <p:spPr>
          <a:xfrm>
            <a:off x="9343762" y="3886641"/>
            <a:ext cx="359643" cy="360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024562-5768-480C-9628-0D1875500368}"/>
              </a:ext>
            </a:extLst>
          </p:cNvPr>
          <p:cNvSpPr/>
          <p:nvPr/>
        </p:nvSpPr>
        <p:spPr>
          <a:xfrm>
            <a:off x="9815736" y="3284984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</p:txBody>
      </p:sp>
    </p:spTree>
    <p:extLst>
      <p:ext uri="{BB962C8B-B14F-4D97-AF65-F5344CB8AC3E}">
        <p14:creationId xmlns:p14="http://schemas.microsoft.com/office/powerpoint/2010/main" val="107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DD6428-3692-4E81-8BBB-27635EED61A1}"/>
              </a:ext>
            </a:extLst>
          </p:cNvPr>
          <p:cNvSpPr/>
          <p:nvPr/>
        </p:nvSpPr>
        <p:spPr>
          <a:xfrm>
            <a:off x="7032104" y="2492896"/>
            <a:ext cx="1152128" cy="10801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688FF-980F-46C4-A87C-22806A1B7B6C}"/>
              </a:ext>
            </a:extLst>
          </p:cNvPr>
          <p:cNvSpPr txBox="1"/>
          <p:nvPr/>
        </p:nvSpPr>
        <p:spPr>
          <a:xfrm>
            <a:off x="3359696" y="44624"/>
            <a:ext cx="5129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ФОРМА ППЭ-05-02-К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47B2815-AD9D-47BB-898D-5288523C5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67" y="908720"/>
          <a:ext cx="1014106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Worksheet" r:id="rId3" imgW="13697134" imgH="7391229" progId="Excel.Sheet.12">
                  <p:embed/>
                </p:oleObj>
              </mc:Choice>
              <mc:Fallback>
                <p:oleObj name="Worksheet" r:id="rId3" imgW="13697134" imgH="7391229" progId="Excel.Sheet.12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47B2815-AD9D-47BB-898D-5288523C5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67" y="908720"/>
                        <a:ext cx="10141061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9FCAC6-E18A-4931-B4E5-4D1B17D2A1F2}"/>
              </a:ext>
            </a:extLst>
          </p:cNvPr>
          <p:cNvSpPr/>
          <p:nvPr/>
        </p:nvSpPr>
        <p:spPr>
          <a:xfrm>
            <a:off x="10184536" y="506587"/>
            <a:ext cx="1800200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«Замена станции КЕГЭ»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заполняется в случае если произошел сбой на основной станции КЕГЭ, и участник экзамена  продолжил выполнение экзамена на резервной станции КЕГЭ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F12CDE-AC1F-43BF-9E11-818E07615260}"/>
              </a:ext>
            </a:extLst>
          </p:cNvPr>
          <p:cNvSpPr/>
          <p:nvPr/>
        </p:nvSpPr>
        <p:spPr>
          <a:xfrm>
            <a:off x="5816290" y="2492896"/>
            <a:ext cx="216024" cy="1080120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6ECD94-333B-4FE4-9A47-9E0A1D075F34}"/>
              </a:ext>
            </a:extLst>
          </p:cNvPr>
          <p:cNvSpPr/>
          <p:nvPr/>
        </p:nvSpPr>
        <p:spPr>
          <a:xfrm>
            <a:off x="5756549" y="2090763"/>
            <a:ext cx="288032" cy="2941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16D58A-13ED-4534-B13C-206C84340403}"/>
              </a:ext>
            </a:extLst>
          </p:cNvPr>
          <p:cNvSpPr/>
          <p:nvPr/>
        </p:nvSpPr>
        <p:spPr>
          <a:xfrm>
            <a:off x="7480889" y="2105236"/>
            <a:ext cx="351656" cy="279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3313D37-654F-4634-BBAF-4106599B6B8F}"/>
              </a:ext>
            </a:extLst>
          </p:cNvPr>
          <p:cNvSpPr/>
          <p:nvPr/>
        </p:nvSpPr>
        <p:spPr>
          <a:xfrm>
            <a:off x="9774074" y="614599"/>
            <a:ext cx="288032" cy="2941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44454F5-E6C2-4A77-98A4-83792B5D8F8C}"/>
              </a:ext>
            </a:extLst>
          </p:cNvPr>
          <p:cNvSpPr/>
          <p:nvPr/>
        </p:nvSpPr>
        <p:spPr>
          <a:xfrm>
            <a:off x="9774074" y="4293095"/>
            <a:ext cx="288032" cy="2941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28D207-89FA-4605-A7EC-66C3CB940447}"/>
              </a:ext>
            </a:extLst>
          </p:cNvPr>
          <p:cNvSpPr/>
          <p:nvPr/>
        </p:nvSpPr>
        <p:spPr>
          <a:xfrm>
            <a:off x="10216118" y="3717032"/>
            <a:ext cx="1800200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«Контрольная сумма» ответственный организатор переносит контрольную сумму, указанную участником экзамена в бланке регистрации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527919-0B11-4C01-83C2-2FF5DC813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384" y="548679"/>
          <a:ext cx="10012963" cy="616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Worksheet" r:id="rId3" imgW="10953934" imgH="6839121" progId="Excel.Sheet.12">
                  <p:embed/>
                </p:oleObj>
              </mc:Choice>
              <mc:Fallback>
                <p:oleObj name="Worksheet" r:id="rId3" imgW="10953934" imgH="6839121" progId="Excel.Shee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C527919-0B11-4C01-83C2-2FF5DC813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548679"/>
                        <a:ext cx="10012963" cy="6162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C54233-1AFD-4768-A73E-690402556D89}"/>
              </a:ext>
            </a:extLst>
          </p:cNvPr>
          <p:cNvSpPr txBox="1"/>
          <p:nvPr/>
        </p:nvSpPr>
        <p:spPr>
          <a:xfrm>
            <a:off x="9336360" y="0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ФОРМА ППЭ-05-02-У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  <a:alpha val="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8591E-5FC6-4072-AE2F-1C3D56A4E908}"/>
              </a:ext>
            </a:extLst>
          </p:cNvPr>
          <p:cNvSpPr txBox="1"/>
          <p:nvPr/>
        </p:nvSpPr>
        <p:spPr>
          <a:xfrm>
            <a:off x="4151784" y="255099"/>
            <a:ext cx="5129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ФОРМА ППЭ-12-02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40BACC-6377-4702-80C1-24A1ED22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2" y="713760"/>
            <a:ext cx="8936175" cy="59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F9A2E20-42B2-4A8A-A4BC-6B4A238DDA31}"/>
              </a:ext>
            </a:extLst>
          </p:cNvPr>
          <p:cNvSpPr/>
          <p:nvPr/>
        </p:nvSpPr>
        <p:spPr>
          <a:xfrm>
            <a:off x="1626301" y="5826607"/>
            <a:ext cx="6113497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3BEBF-F7C9-4654-B122-583189961E71}"/>
              </a:ext>
            </a:extLst>
          </p:cNvPr>
          <p:cNvSpPr/>
          <p:nvPr/>
        </p:nvSpPr>
        <p:spPr>
          <a:xfrm>
            <a:off x="5060206" y="1772816"/>
            <a:ext cx="331236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  <a:alpha val="1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4B5EA-466D-425C-8F38-5EFA56BD4AD8}"/>
              </a:ext>
            </a:extLst>
          </p:cNvPr>
          <p:cNvSpPr txBox="1"/>
          <p:nvPr/>
        </p:nvSpPr>
        <p:spPr>
          <a:xfrm>
            <a:off x="7536160" y="44624"/>
            <a:ext cx="5129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ФОРМА ППЭ-12-03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DAC8-60DD-4EA0-BCEA-11F12623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6" y="168590"/>
            <a:ext cx="5761838" cy="66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1C0F0A-84C2-4C55-878D-7BDC6A16BEF2}"/>
              </a:ext>
            </a:extLst>
          </p:cNvPr>
          <p:cNvCxnSpPr/>
          <p:nvPr/>
        </p:nvCxnSpPr>
        <p:spPr>
          <a:xfrm>
            <a:off x="5375920" y="299695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A31E6-599E-416B-A183-E2DAC41D14CE}"/>
              </a:ext>
            </a:extLst>
          </p:cNvPr>
          <p:cNvSpPr/>
          <p:nvPr/>
        </p:nvSpPr>
        <p:spPr>
          <a:xfrm>
            <a:off x="7779978" y="1988840"/>
            <a:ext cx="3024336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57EDE8-71FA-4BC1-8B80-E4874D7F7812}"/>
              </a:ext>
            </a:extLst>
          </p:cNvPr>
          <p:cNvCxnSpPr/>
          <p:nvPr/>
        </p:nvCxnSpPr>
        <p:spPr>
          <a:xfrm>
            <a:off x="5591944" y="638132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F3728-A83E-43D1-9C1B-7B44D5157F04}"/>
              </a:ext>
            </a:extLst>
          </p:cNvPr>
          <p:cNvSpPr/>
          <p:nvPr/>
        </p:nvSpPr>
        <p:spPr>
          <a:xfrm>
            <a:off x="7777005" y="5949282"/>
            <a:ext cx="3056873" cy="864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</p:spTree>
    <p:extLst>
      <p:ext uri="{BB962C8B-B14F-4D97-AF65-F5344CB8AC3E}">
        <p14:creationId xmlns:p14="http://schemas.microsoft.com/office/powerpoint/2010/main" val="4039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8B5F6-F472-4EB5-859C-5F8F1FD062F5}"/>
              </a:ext>
            </a:extLst>
          </p:cNvPr>
          <p:cNvSpPr txBox="1"/>
          <p:nvPr/>
        </p:nvSpPr>
        <p:spPr>
          <a:xfrm>
            <a:off x="6672064" y="556933"/>
            <a:ext cx="4968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ФОРМА ППЭ-12-04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B62E5DA-9752-4854-BD49-AAD070331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416" y="224839"/>
          <a:ext cx="5544616" cy="640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orksheet" r:id="rId3" imgW="8201109" imgH="9477525" progId="Excel.Sheet.12">
                  <p:embed/>
                </p:oleObj>
              </mc:Choice>
              <mc:Fallback>
                <p:oleObj name="Worksheet" r:id="rId3" imgW="8201109" imgH="9477525" progId="Excel.Shee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B62E5DA-9752-4854-BD49-AAD070331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416" y="224839"/>
                        <a:ext cx="5544616" cy="6408322"/>
                      </a:xfrm>
                      <a:prstGeom prst="rect">
                        <a:avLst/>
                      </a:prstGeom>
                      <a:ln w="3810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086D9A3-8122-4285-842D-CFFDC20B6F0E}"/>
              </a:ext>
            </a:extLst>
          </p:cNvPr>
          <p:cNvCxnSpPr>
            <a:cxnSpLocks/>
          </p:cNvCxnSpPr>
          <p:nvPr/>
        </p:nvCxnSpPr>
        <p:spPr>
          <a:xfrm>
            <a:off x="3287688" y="2924944"/>
            <a:ext cx="4104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6D3480-91F4-4AC8-A40D-E0262190B2CF}"/>
              </a:ext>
            </a:extLst>
          </p:cNvPr>
          <p:cNvSpPr/>
          <p:nvPr/>
        </p:nvSpPr>
        <p:spPr>
          <a:xfrm>
            <a:off x="7608168" y="2348881"/>
            <a:ext cx="3096344" cy="115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36E264-B873-42D9-BCE8-F00AD344D953}"/>
              </a:ext>
            </a:extLst>
          </p:cNvPr>
          <p:cNvCxnSpPr>
            <a:cxnSpLocks/>
          </p:cNvCxnSpPr>
          <p:nvPr/>
        </p:nvCxnSpPr>
        <p:spPr>
          <a:xfrm>
            <a:off x="1991544" y="5877272"/>
            <a:ext cx="540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B00E0D-D6DF-4899-AC0E-F5C61E273797}"/>
              </a:ext>
            </a:extLst>
          </p:cNvPr>
          <p:cNvSpPr/>
          <p:nvPr/>
        </p:nvSpPr>
        <p:spPr>
          <a:xfrm>
            <a:off x="7608168" y="5553240"/>
            <a:ext cx="3096344" cy="64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«Подпись» обязательно к заполнению!</a:t>
            </a:r>
          </a:p>
        </p:txBody>
      </p:sp>
    </p:spTree>
    <p:extLst>
      <p:ext uri="{BB962C8B-B14F-4D97-AF65-F5344CB8AC3E}">
        <p14:creationId xmlns:p14="http://schemas.microsoft.com/office/powerpoint/2010/main" val="9954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2027"/>
            <a:ext cx="2664297" cy="150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3472" y="2852936"/>
            <a:ext cx="10081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6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240</Words>
  <Application>Microsoft Office PowerPoint</Application>
  <PresentationFormat>Широкоэкранный</PresentationFormat>
  <Paragraphs>30</Paragraphs>
  <Slides>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Monotype Corsiva</vt:lpstr>
      <vt:lpstr>Times New Roman</vt:lpstr>
      <vt:lpstr>Wingdings 3</vt:lpstr>
      <vt:lpstr>Сектор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2023-05-12T07:04:09Z</dcterms:created>
  <dcterms:modified xsi:type="dcterms:W3CDTF">2023-05-12T08:12:01Z</dcterms:modified>
</cp:coreProperties>
</file>