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257" r:id="rId3"/>
    <p:sldId id="267" r:id="rId4"/>
    <p:sldId id="268" r:id="rId5"/>
    <p:sldId id="274" r:id="rId6"/>
    <p:sldId id="271" r:id="rId7"/>
    <p:sldId id="269" r:id="rId8"/>
    <p:sldId id="276" r:id="rId9"/>
    <p:sldId id="278" r:id="rId10"/>
    <p:sldId id="261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2B1A-479E-4915-9F94-C99180EB40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3103-14EB-432B-8829-EA4F32295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C96-A1AA-DD86-C4E4-82FD3AC6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8DBDF-2CBD-270A-438F-2DDD4649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5773-8E7D-700B-98BE-E8ED1BB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52779-679A-EE39-28F5-F921ED4B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3CC8F-D322-7D18-9317-CB2D0C0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3FA-8DA7-5F50-678F-318F453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F4737-FA1A-6F9A-205A-853703C8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1323C-B2BE-137F-D9D3-837589A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D95E-F152-5B99-3188-FA666530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15EB-2764-6CAA-C270-C8947EF4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7E22F-67BE-5C8B-3E49-ADA6AB60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A50A1-2E8C-6C7A-71E6-7D5A6F48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4D7DD-6577-7016-B5B5-71A39C02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780-1E77-F7EF-A4E5-B2CD5463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35275-8998-25DA-BF9D-3542906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57D1-1C17-7E57-1593-FE38533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AF8F-D979-B5F4-E597-4056A0A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6C83B-C41E-9135-2DA4-9B014E1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7C200-8D1F-45C5-6CFB-2A6BF2B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FC8-FB96-941C-8167-0293F1E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A073D-756B-9C7F-8D2C-343ED66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0601B-D750-355F-B7C1-D5695783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B010-3542-776C-808A-710E3CE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D4D00-91E1-577F-F11A-4C3628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A6175-9A5F-153C-5C0E-CC2ADAA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D68-0E46-690F-1F9F-90D77B4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E881-6AF6-211E-9BE8-B59A57D0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6768C-F2DC-4C79-37F6-2C651125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F7758-32CD-9453-8CF0-E630A8F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E6B84-0D1B-1D4C-F750-FADB5BC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B2D20-C5A9-EC86-DE54-84626DC3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633D-7229-DE0F-3AD6-B78AF737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7F8EC-C2BC-7B6B-02CF-983E5098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B9B47-A58A-7BC1-C7D3-5EFDDB47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6DAC-5FA8-3A0F-0C2A-C937248ED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15472-B8EA-3C49-1986-AFEFB47E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974BA8-07F1-76B6-81C3-A8BDF5A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9938A-AA52-5794-AA1B-AE26EEDB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EEA3-A8B9-917A-6056-2ED6EAC1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5BFD-3B21-2312-F0F5-E8724560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1A8E6D-C111-0358-FBB3-DC211657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34B24-293C-D318-BC2A-DFA9AAA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2A589-608F-B1AE-CA3C-294C9F4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63FD0-ABB0-C38B-901A-DCD69B2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0A68C-4CB3-37A3-FBF7-55EAD59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3D9A5-FC0B-234A-FE62-8A34368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25B7-179F-527D-DF72-3C1018D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D3081-9F6A-4F90-37F2-9BCD780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D44F5-BB89-4990-7BE6-234CE267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955A-F101-337F-B437-5D60EF60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E7ECB-867D-20EC-92B3-2C26F826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21E40-631B-4E03-542A-5B3BE5F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85B-DD4C-03A5-7710-BD4F34C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DAD7B-E01C-F0E0-040D-AA48BDC0D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2EBFF-F6DA-0455-C350-F42A1FF9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E2B12-1E39-61F2-D0CF-7EE12097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295D2-1E26-FD4B-BD9C-C834398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A4D3B-B4ED-248D-C292-C647721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927-05DA-FB2B-F5A4-791D4079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47A2-DAA1-8B9E-0105-0DCE7A6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E430B-5891-6C3C-8CB3-B4397782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486B7-4B04-34DB-35E5-DC91F226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F761-2A17-C2D2-5DF5-12058FBF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mailto:help-ppe@rustest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0A67CB6-DAD4-DD96-9899-5E8DA805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" y="93060"/>
            <a:ext cx="3602420" cy="205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:\Молазаева Н.В\Баннеры\Образец баннера ЦОКО.png">
            <a:extLst>
              <a:ext uri="{FF2B5EF4-FFF2-40B4-BE49-F238E27FC236}">
                <a16:creationId xmlns:a16="http://schemas.microsoft.com/office/drawing/2014/main" id="{3566E741-04D9-99D7-00B3-6F5F1F73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713" b="1455"/>
          <a:stretch>
            <a:fillRect/>
          </a:stretch>
        </p:blipFill>
        <p:spPr bwMode="auto">
          <a:xfrm>
            <a:off x="3712067" y="38125"/>
            <a:ext cx="7424311" cy="207640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6002864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1382561" y="2585636"/>
            <a:ext cx="942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17.05.2023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РУССКОМУ ЯЗЫКУ, ИНФОРМАТИКЕ и ИКТ (КЕГЭ),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АНГЛИЙСКИЙ ЯЗЫК (раздел «Говорение»)</a:t>
            </a:r>
          </a:p>
        </p:txBody>
      </p:sp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E386F-52B1-4F78-B95B-315B3F6D4671}"/>
              </a:ext>
            </a:extLst>
          </p:cNvPr>
          <p:cNvSpPr/>
          <p:nvPr/>
        </p:nvSpPr>
        <p:spPr>
          <a:xfrm>
            <a:off x="1504159" y="670620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A2609A-A2A8-7590-8712-8B481AF6E6E5}"/>
              </a:ext>
            </a:extLst>
          </p:cNvPr>
          <p:cNvSpPr/>
          <p:nvPr/>
        </p:nvSpPr>
        <p:spPr>
          <a:xfrm>
            <a:off x="617873" y="2550379"/>
            <a:ext cx="73351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75" y="1690688"/>
            <a:ext cx="4351338" cy="43513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1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36" y="5793450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838200" y="636067"/>
            <a:ext cx="9897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экзамена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Программного комплекса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 ППЭ</a:t>
            </a:r>
          </a:p>
        </p:txBody>
      </p:sp>
      <p:pic>
        <p:nvPicPr>
          <p:cNvPr id="8" name="Picture 2" descr="C:\Users\1\Desktop\7.JPG">
            <a:extLst>
              <a:ext uri="{FF2B5EF4-FFF2-40B4-BE49-F238E27FC236}">
                <a16:creationId xmlns:a16="http://schemas.microsoft.com/office/drawing/2014/main" id="{1C78825E-8326-1678-A989-369DCA8CE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56731" r="34949"/>
          <a:stretch/>
        </p:blipFill>
        <p:spPr bwMode="auto">
          <a:xfrm>
            <a:off x="9203039" y="3329075"/>
            <a:ext cx="2147978" cy="23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9">
            <a:extLst>
              <a:ext uri="{FF2B5EF4-FFF2-40B4-BE49-F238E27FC236}">
                <a16:creationId xmlns:a16="http://schemas.microsoft.com/office/drawing/2014/main" id="{DAAFAF90-E45D-CD75-FEB5-18A44139B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52" y="3215333"/>
            <a:ext cx="4951175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D473C-33C6-1BC9-F8DC-9C7CA652BEB0}"/>
              </a:ext>
            </a:extLst>
          </p:cNvPr>
          <p:cNvSpPr txBox="1"/>
          <p:nvPr/>
        </p:nvSpPr>
        <p:spPr>
          <a:xfrm>
            <a:off x="545931" y="5028643"/>
            <a:ext cx="2319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ЭМ по сети «Интернет»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B30F36-E347-134F-BCD8-5A2F0DB1B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1" y="3329075"/>
            <a:ext cx="1646659" cy="16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D90435-87F0-CCC8-21E5-BC31B9D556B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40" y="3913609"/>
            <a:ext cx="637020" cy="7817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34E328-F568-DD44-F29A-3B2442BEBF3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97" y="3828846"/>
            <a:ext cx="680887" cy="8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5E177-527C-FB6F-3D5D-0359677339C2}"/>
              </a:ext>
            </a:extLst>
          </p:cNvPr>
          <p:cNvSpPr/>
          <p:nvPr/>
        </p:nvSpPr>
        <p:spPr>
          <a:xfrm>
            <a:off x="-247241" y="236929"/>
            <a:ext cx="126864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региональных тренировочных мероприятий в 2022-2023 учебном году, регламент проведения ВТМ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D3F31B-5304-45A0-9611-0F99596CB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423" r="2279" b="3455"/>
          <a:stretch/>
        </p:blipFill>
        <p:spPr>
          <a:xfrm>
            <a:off x="767485" y="1226899"/>
            <a:ext cx="3261019" cy="43887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333FD-9C86-4CAF-A51E-1DB34FBEB977}"/>
              </a:ext>
            </a:extLst>
          </p:cNvPr>
          <p:cNvSpPr txBox="1"/>
          <p:nvPr/>
        </p:nvSpPr>
        <p:spPr>
          <a:xfrm>
            <a:off x="767486" y="5745914"/>
            <a:ext cx="3261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№132 от 02.02.2023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тренировочных мероприятий по подготовке к ГИА по образовательным программам среднего общего образования в 2023 году»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3588-07F9-4F83-B07B-D68D26F6945E}"/>
              </a:ext>
            </a:extLst>
          </p:cNvPr>
          <p:cNvSpPr txBox="1"/>
          <p:nvPr/>
        </p:nvSpPr>
        <p:spPr>
          <a:xfrm>
            <a:off x="8391801" y="5808760"/>
            <a:ext cx="326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Регламент проведения ВТМ 17.05.2023 </a:t>
            </a:r>
            <a:r>
              <a:rPr lang="ru-RU" sz="1000" dirty="0">
                <a:latin typeface="Century Gothic" panose="020B0502020202020204" pitchFamily="34" charset="0"/>
              </a:rPr>
              <a:t>(доступен на сайте ФГБУ «ФЦТ» в разделе </a:t>
            </a:r>
            <a:r>
              <a:rPr lang="ru-RU" sz="1000" u="sng" dirty="0">
                <a:latin typeface="Century Gothic" panose="020B0502020202020204" pitchFamily="34" charset="0"/>
              </a:rPr>
              <a:t>тренировки и апробации</a:t>
            </a:r>
            <a:r>
              <a:rPr lang="ru-RU" sz="1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262302-4785-42EF-A567-B6FB92DFE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24" y="1222059"/>
            <a:ext cx="3512877" cy="4542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121EE-2F6F-4B66-82E5-325C0D736B1E}"/>
              </a:ext>
            </a:extLst>
          </p:cNvPr>
          <p:cNvSpPr txBox="1"/>
          <p:nvPr/>
        </p:nvSpPr>
        <p:spPr>
          <a:xfrm>
            <a:off x="4555852" y="5826934"/>
            <a:ext cx="3261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№743 от 04.05.2023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всероссийских  тренировочных мероприятий по образовательным программам среднего общего образования 17.05.2023 года»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34605B-065F-4026-9611-7733216E18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"/>
          <a:stretch/>
        </p:blipFill>
        <p:spPr>
          <a:xfrm>
            <a:off x="4429923" y="1206054"/>
            <a:ext cx="3512877" cy="45585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6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17.05.2023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-112197" y="979530"/>
            <a:ext cx="1230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РУССКИЙ ЯЗЫК - 14 ППЭ, АНГЛИЙСКИЙ ЯЗЫК - 1 ППЭ, ИКТ (КЕГЭ) – 2 ППЭ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99A1E5-A598-4FA3-9785-CA4B048B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245378"/>
              </p:ext>
            </p:extLst>
          </p:nvPr>
        </p:nvGraphicFramePr>
        <p:xfrm>
          <a:off x="838200" y="1469809"/>
          <a:ext cx="10136805" cy="4512160"/>
        </p:xfrm>
        <a:graphic>
          <a:graphicData uri="http://schemas.openxmlformats.org/drawingml/2006/table">
            <a:tbl>
              <a:tblPr/>
              <a:tblGrid>
                <a:gridCol w="564545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4880265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745580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704684504"/>
                    </a:ext>
                  </a:extLst>
                </a:gridCol>
                <a:gridCol w="952116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</a:tblGrid>
              <a:tr h="670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участников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Большецарынская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СОШ №1"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10560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Цаганаманская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СОШ №2"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34224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"РНГ им. преподобного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35082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"СОШ №3 им. Н.Г. Сергиенко"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50981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"Комсомольская  гимназия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Б.Басангова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49259"/>
                  </a:ext>
                </a:extLst>
              </a:tr>
              <a:tr h="235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МОБУ "Троицкая СОШ им. Г.К. Жукова"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07546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"Садовская СОШ № 2 им. Д.А.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Маковкина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572580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 "Яшалтинская СОШ имени В.А. Панченко"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143988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 "Кетченеровская МГ имени Хонина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Косиева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10639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"Ики-Бурульская СОШ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им.А.Пюрбеева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78362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"Лаганская СОШ №4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Джамбинова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З.Э."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64685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"ГМГ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им.Б.Б.Городовикова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74743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 "СОШ №23" г. Элисты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77828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"КЭГ"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171022"/>
                  </a:ext>
                </a:extLst>
              </a:tr>
              <a:tr h="215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 МДГ им. Б. Б. Бадмаева"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918696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"Яшкульская СОШ им. Гвардии Майора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С.В.Санчирова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Русский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652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D1B434-CC47-4D10-9B80-4B4BF1D1D65B}"/>
              </a:ext>
            </a:extLst>
          </p:cNvPr>
          <p:cNvSpPr txBox="1"/>
          <p:nvPr/>
        </p:nvSpPr>
        <p:spPr>
          <a:xfrm>
            <a:off x="902341" y="6027003"/>
            <a:ext cx="8047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Общее количество работников ППЭ: 525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члены ГЭК </a:t>
            </a:r>
            <a:r>
              <a:rPr lang="ru-RU" sz="1600" b="1" dirty="0">
                <a:latin typeface="Century Gothic" panose="020B0502020202020204" pitchFamily="34" charset="0"/>
              </a:rPr>
              <a:t>(56), </a:t>
            </a:r>
            <a:r>
              <a:rPr lang="ru-RU" sz="1600" dirty="0">
                <a:latin typeface="Century Gothic" panose="020B0502020202020204" pitchFamily="34" charset="0"/>
              </a:rPr>
              <a:t>руководители ППЭ </a:t>
            </a:r>
            <a:r>
              <a:rPr lang="ru-RU" sz="1600" b="1" dirty="0">
                <a:latin typeface="Century Gothic" panose="020B0502020202020204" pitchFamily="34" charset="0"/>
              </a:rPr>
              <a:t>(17), </a:t>
            </a:r>
            <a:r>
              <a:rPr lang="ru-RU" sz="16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sz="1600" b="1" dirty="0">
                <a:latin typeface="Century Gothic" panose="020B0502020202020204" pitchFamily="34" charset="0"/>
              </a:rPr>
              <a:t>(36), </a:t>
            </a:r>
            <a:r>
              <a:rPr lang="ru-RU" sz="16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1600" b="1" dirty="0">
                <a:latin typeface="Century Gothic" panose="020B0502020202020204" pitchFamily="34" charset="0"/>
              </a:rPr>
              <a:t>(310), </a:t>
            </a:r>
            <a:r>
              <a:rPr lang="ru-RU" sz="16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1600" b="1" dirty="0">
                <a:latin typeface="Century Gothic" panose="020B0502020202020204" pitchFamily="34" charset="0"/>
              </a:rPr>
              <a:t>(106).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75E29-5964-47DA-BF55-FAEA9D5F08A5}"/>
              </a:ext>
            </a:extLst>
          </p:cNvPr>
          <p:cNvSpPr txBox="1"/>
          <p:nvPr/>
        </p:nvSpPr>
        <p:spPr>
          <a:xfrm>
            <a:off x="8365537" y="6222415"/>
            <a:ext cx="349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ЭКЗАМЕНА: 10:00</a:t>
            </a:r>
            <a:endParaRPr lang="ru-RU" sz="180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20F2F-F6A2-45B8-A65E-F3A4CF4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3D668-D968-4153-A619-F859674B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24BC5-8DDD-451E-A874-F1E35FA7AF00}"/>
              </a:ext>
            </a:extLst>
          </p:cNvPr>
          <p:cNvSpPr txBox="1"/>
          <p:nvPr/>
        </p:nvSpPr>
        <p:spPr>
          <a:xfrm>
            <a:off x="1981200" y="48958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Личный кабинет ППЭ</a:t>
            </a:r>
          </a:p>
        </p:txBody>
      </p:sp>
      <p:pic>
        <p:nvPicPr>
          <p:cNvPr id="6" name="Объект 9">
            <a:extLst>
              <a:ext uri="{FF2B5EF4-FFF2-40B4-BE49-F238E27FC236}">
                <a16:creationId xmlns:a16="http://schemas.microsoft.com/office/drawing/2014/main" id="{B49168F7-F8B8-4985-987F-940D7029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3" y="1642307"/>
            <a:ext cx="5132773" cy="284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8D988-6222-4DFD-A678-BD3F28366184}"/>
              </a:ext>
            </a:extLst>
          </p:cNvPr>
          <p:cNvSpPr txBox="1"/>
          <p:nvPr/>
        </p:nvSpPr>
        <p:spPr>
          <a:xfrm>
            <a:off x="685451" y="5138658"/>
            <a:ext cx="39305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Технический специалист имеет доступ к личным кабинетам ППЭ на даты экзаменов, на которые был назначен.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213F3-9136-4C9F-9451-177C75289BB9}"/>
              </a:ext>
            </a:extLst>
          </p:cNvPr>
          <p:cNvSpPr txBox="1"/>
          <p:nvPr/>
        </p:nvSpPr>
        <p:spPr>
          <a:xfrm>
            <a:off x="1334282" y="4696317"/>
            <a:ext cx="2831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Страница входа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2601A4-3DE0-4B4F-8358-D382F13C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93" y="1326312"/>
            <a:ext cx="6498853" cy="371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0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799" y="5699626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BE0E1BFD-B3C8-62C6-A2AF-2E263CBA2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354"/>
          <a:stretch/>
        </p:blipFill>
        <p:spPr>
          <a:xfrm>
            <a:off x="-1" y="-1"/>
            <a:ext cx="12191999" cy="68579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899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2423242E-B3E0-3832-5B6E-999425A6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85" y="1574218"/>
            <a:ext cx="11715724" cy="491865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и подтверждение настроек </a:t>
            </a:r>
            <a:r>
              <a:rPr lang="ru-RU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резервной 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станций авторизации </a:t>
            </a:r>
            <a:r>
              <a:rPr lang="ru-RU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штабе ППЭ;</a:t>
            </a:r>
            <a:endParaRPr lang="ru-RU" sz="16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Настройка в штабе ППЭ основного и резервного компьютеров для работы с ЛК ППЭ </a:t>
            </a:r>
            <a:r>
              <a:rPr lang="ru-RU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(тренировочная версия);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интернет-пакета с ЭМ в ППЭ в личном кабинете ППЭ ;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подготовка </a:t>
            </a:r>
            <a:r>
              <a:rPr lang="ru-RU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резервных станций 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организатора в аудиториях ППЭ;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и ввод сведений об аудитории на </a:t>
            </a:r>
            <a:r>
              <a:rPr lang="ru-RU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резервных станциях 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организатора в аудиториях;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агрузка интернет-пакета с ЭМ и техническая подготовка основных, резервных станций организатора);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подготовка основных и резервных станций авторизации (Печать тестового ДБО №2);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Техническая подготовка основных и резервных станций сканирования в ППЭ;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технической подготовки.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технической готовности в штабе ППЭ членом ГЭК, руководителем ППЭ и техническим специалистом.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6878D-6243-B310-B316-FE4F34AEB8F8}"/>
              </a:ext>
            </a:extLst>
          </p:cNvPr>
          <p:cNvSpPr txBox="1"/>
          <p:nvPr/>
        </p:nvSpPr>
        <p:spPr>
          <a:xfrm>
            <a:off x="1882499" y="11254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Порядок действий при апробации в ППЭ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09ABB-6FB3-A17F-2B7E-1ED9473F450B}"/>
              </a:ext>
            </a:extLst>
          </p:cNvPr>
          <p:cNvSpPr txBox="1"/>
          <p:nvPr/>
        </p:nvSpPr>
        <p:spPr>
          <a:xfrm>
            <a:off x="1386856" y="547996"/>
            <a:ext cx="967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b="1" u="sng" dirty="0">
                <a:latin typeface="Century Gothic" panose="020B0502020202020204" pitchFamily="34" charset="0"/>
              </a:rPr>
              <a:t>Этап технической подготовки (технические специалисты, члены ГЭК)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68CFABB-46B5-4853-AD2C-6ED9758C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1" y="89924"/>
            <a:ext cx="1539498" cy="87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F1DC8A-7E73-45ED-9E57-B071C2A46D83}"/>
              </a:ext>
            </a:extLst>
          </p:cNvPr>
          <p:cNvSpPr txBox="1"/>
          <p:nvPr/>
        </p:nvSpPr>
        <p:spPr>
          <a:xfrm>
            <a:off x="670560" y="10727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Версия ПО обновлена </a:t>
            </a:r>
            <a:r>
              <a:rPr lang="ru-RU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23.1</a:t>
            </a:r>
          </a:p>
        </p:txBody>
      </p:sp>
    </p:spTree>
    <p:extLst>
      <p:ext uri="{BB962C8B-B14F-4D97-AF65-F5344CB8AC3E}">
        <p14:creationId xmlns:p14="http://schemas.microsoft.com/office/powerpoint/2010/main" val="409741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641428" y="332005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ППЭ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ППЭ в соответствии с формой ППЭ-19 «Контроль изменения состава работников в день экзамена». Замена работников ППЭ проводится 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 работников, распределенных в данный ППЭ в день экзамена.</a:t>
            </a:r>
            <a:r>
              <a:rPr lang="ru-RU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AF222-CC65-4A60-A840-4A99F944A6D3}"/>
              </a:ext>
            </a:extLst>
          </p:cNvPr>
          <p:cNvSpPr txBox="1"/>
          <p:nvPr/>
        </p:nvSpPr>
        <p:spPr>
          <a:xfrm>
            <a:off x="600612" y="186487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9D79A-FD50-485A-9A15-468385C6D8A0}"/>
              </a:ext>
            </a:extLst>
          </p:cNvPr>
          <p:cNvSpPr txBox="1"/>
          <p:nvPr/>
        </p:nvSpPr>
        <p:spPr>
          <a:xfrm>
            <a:off x="600613" y="325192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Ответственный организатор в аудитории,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назначенный руководителем ППЭ,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распределяет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9CFFC-2EDD-4A79-8173-118CA7E557E8}"/>
              </a:ext>
            </a:extLst>
          </p:cNvPr>
          <p:cNvSpPr txBox="1"/>
          <p:nvPr/>
        </p:nvSpPr>
        <p:spPr>
          <a:xfrm>
            <a:off x="600611" y="504473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b="1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станциями ППЭ.</a:t>
            </a:r>
            <a:endParaRPr lang="ru-RU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6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607146" y="2253144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Штабе ППЭ руководитель ППЭ в присутствии членов ГЭК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ЭМ от ответственного организатора в аудитории.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заполнения руководителем ППЭ всех форм ППЭ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технический специалист получает от руководителя ППЭ для сканирования следующие формы ППЭ: ППЭ-07, ППЭ-14-01, ППЭ-13-02-МАШ, ППЭ-18-МАШ (при наличии), ППЭ-19 (при наличии), ППЭ-21, ППЭ-22 (при наличии).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600615" y="264527"/>
            <a:ext cx="10990770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Формы ППЭ-05-02, ППЭ-12-02 (при наличии) и ППЭ-12-04-МАШ сканируются в аудиториях вместе с бланками ответов участников экзамена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организатор в аудитории передает запечатанный ВДП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 комплектами бланков участников (вместе с другими материалами (формами ППЭ, служебными записками, и пр.) калибровочным листом (листами) использованных в аудитории станций организатора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руководителю ППЭ в Штабе ППЭ в зоне видимости камер видеонаблюдения.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07CA7-6B5B-48C7-8D01-808BAD382263}"/>
              </a:ext>
            </a:extLst>
          </p:cNvPr>
          <p:cNvSpPr txBox="1"/>
          <p:nvPr/>
        </p:nvSpPr>
        <p:spPr>
          <a:xfrm>
            <a:off x="600615" y="3935294"/>
            <a:ext cx="1098423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ГЭК, руководитель ППЭ и технический специалист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ожидают в  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подтверждения от РЦОИ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факта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успешного получения и расшифровки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переданного пакета с электронными образами бланков и форм ППЭ (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статус пакета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электронными образами бланков и форм ППЭ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значение «подтвержден»).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52174-34F0-47AA-8C35-0C2798FC4E24}"/>
              </a:ext>
            </a:extLst>
          </p:cNvPr>
          <p:cNvSpPr txBox="1"/>
          <p:nvPr/>
        </p:nvSpPr>
        <p:spPr>
          <a:xfrm>
            <a:off x="600614" y="5338395"/>
            <a:ext cx="1098423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 совместно с руководителем ППЭ ещё раз пересчитывают все ВДП с бланками ЕГЭ и упаковывают их для хранения и транспортировки в РЦОИ.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EBD28-3CB1-4E4C-8FC3-76EC659B4710}"/>
              </a:ext>
            </a:extLst>
          </p:cNvPr>
          <p:cNvSpPr txBox="1"/>
          <p:nvPr/>
        </p:nvSpPr>
        <p:spPr>
          <a:xfrm>
            <a:off x="703557" y="6128562"/>
            <a:ext cx="1127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заполнение в ППЭ и передача в РЦОИ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789237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534</TotalTime>
  <Words>1108</Words>
  <Application>Microsoft Office PowerPoint</Application>
  <PresentationFormat>Широкоэкранный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Bulgushka</cp:lastModifiedBy>
  <cp:revision>32</cp:revision>
  <dcterms:created xsi:type="dcterms:W3CDTF">2023-02-21T19:03:34Z</dcterms:created>
  <dcterms:modified xsi:type="dcterms:W3CDTF">2023-05-11T08:51:51Z</dcterms:modified>
</cp:coreProperties>
</file>