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67" r:id="rId4"/>
    <p:sldId id="293" r:id="rId5"/>
    <p:sldId id="291" r:id="rId6"/>
    <p:sldId id="295" r:id="rId7"/>
    <p:sldId id="297" r:id="rId8"/>
    <p:sldId id="292" r:id="rId9"/>
    <p:sldId id="289" r:id="rId10"/>
    <p:sldId id="280" r:id="rId11"/>
    <p:sldId id="294" r:id="rId12"/>
    <p:sldId id="273" r:id="rId13"/>
    <p:sldId id="274" r:id="rId14"/>
    <p:sldId id="275" r:id="rId15"/>
    <p:sldId id="276" r:id="rId16"/>
    <p:sldId id="298" r:id="rId17"/>
    <p:sldId id="28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74"/>
    <a:srgbClr val="C86345"/>
    <a:srgbClr val="FFA2A1"/>
    <a:srgbClr val="8064A2"/>
    <a:srgbClr val="C0504D"/>
    <a:srgbClr val="FFE5E5"/>
    <a:srgbClr val="FFBEBD"/>
    <a:srgbClr val="65BDD9"/>
    <a:srgbClr val="6FC1DB"/>
    <a:srgbClr val="82C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 autoAdjust="0"/>
  </p:normalViewPr>
  <p:slideViewPr>
    <p:cSldViewPr>
      <p:cViewPr>
        <p:scale>
          <a:sx n="80" d="100"/>
          <a:sy n="80" d="100"/>
        </p:scale>
        <p:origin x="174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BE6A6-1062-4D79-AF2C-C42BB1D15C2A}" type="doc">
      <dgm:prSet loTypeId="urn:microsoft.com/office/officeart/2008/layout/RadialCluster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5394ACC-09FF-4E6D-BDD0-623835FC802F}">
      <dgm:prSet phldrT="[Текст]" custT="1"/>
      <dgm:spPr/>
      <dgm:t>
        <a:bodyPr/>
        <a:lstStyle/>
        <a:p>
          <a:r>
            <a:rPr lang="ru-RU" sz="2000" b="1" dirty="0" smtClean="0">
              <a:latin typeface="Century Gothic" panose="020B0502020202020204" pitchFamily="34" charset="0"/>
            </a:rPr>
            <a:t>Не позднее чем за 2 недели руководителю требуется:</a:t>
          </a:r>
          <a:endParaRPr lang="ru-RU" sz="2000" dirty="0"/>
        </a:p>
      </dgm:t>
    </dgm:pt>
    <dgm:pt modelId="{0E8C7652-A156-4A07-A461-681FFD3193DB}" type="parTrans" cxnId="{C9FEDD05-0C48-4F27-9D40-8757980B6899}">
      <dgm:prSet/>
      <dgm:spPr/>
      <dgm:t>
        <a:bodyPr/>
        <a:lstStyle/>
        <a:p>
          <a:endParaRPr lang="ru-RU"/>
        </a:p>
      </dgm:t>
    </dgm:pt>
    <dgm:pt modelId="{4A0A9CAE-20E9-4011-86C9-024E13069582}" type="sibTrans" cxnId="{C9FEDD05-0C48-4F27-9D40-8757980B6899}">
      <dgm:prSet/>
      <dgm:spPr/>
      <dgm:t>
        <a:bodyPr/>
        <a:lstStyle/>
        <a:p>
          <a:endParaRPr lang="ru-RU"/>
        </a:p>
      </dgm:t>
    </dgm:pt>
    <dgm:pt modelId="{C06AF6BD-2F8C-47B9-8AE3-1F0F0012BB83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под подпись ознакомить специалистов, привлекаемых к проведению и проверке итогового сочинения (изложения), о порядке проведения и проверки итогового сочинения (изложения) на территории субъекта Российской Федерации, определенном ОИВ, а также изложенном в методических материалах </a:t>
          </a:r>
          <a:r>
            <a:rPr lang="ru-RU" dirty="0" err="1" smtClean="0">
              <a:latin typeface="Century Gothic" panose="020B0502020202020204" pitchFamily="34" charset="0"/>
            </a:rPr>
            <a:t>Рособрнадзора</a:t>
          </a:r>
          <a:r>
            <a:rPr lang="ru-RU" dirty="0" smtClean="0">
              <a:latin typeface="Century Gothic" panose="020B0502020202020204" pitchFamily="34" charset="0"/>
            </a:rPr>
            <a:t>, рекомендуемых к использованию при организации и проведении итогового сочинения (изложения)</a:t>
          </a:r>
          <a:endParaRPr lang="ru-RU" dirty="0"/>
        </a:p>
      </dgm:t>
    </dgm:pt>
    <dgm:pt modelId="{3E21ED3F-8246-4A83-AB4C-4C79F04C0582}" type="parTrans" cxnId="{E4F0D427-01F3-48C4-9C8E-5ECB47AC62F6}">
      <dgm:prSet/>
      <dgm:spPr/>
      <dgm:t>
        <a:bodyPr/>
        <a:lstStyle/>
        <a:p>
          <a:endParaRPr lang="ru-RU"/>
        </a:p>
      </dgm:t>
    </dgm:pt>
    <dgm:pt modelId="{8936E31E-47AD-44F5-A915-D168DC829B13}" type="sibTrans" cxnId="{E4F0D427-01F3-48C4-9C8E-5ECB47AC62F6}">
      <dgm:prSet/>
      <dgm:spPr/>
      <dgm:t>
        <a:bodyPr/>
        <a:lstStyle/>
        <a:p>
          <a:endParaRPr lang="ru-RU"/>
        </a:p>
      </dgm:t>
    </dgm:pt>
    <dgm:pt modelId="{EE9EC66B-B888-4F9B-8A67-C796402EF805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определить изменения текущего расписания занятий образовательной</a:t>
          </a:r>
          <a:br>
            <a:rPr lang="ru-RU" dirty="0" smtClean="0">
              <a:latin typeface="Century Gothic" panose="020B0502020202020204" pitchFamily="34" charset="0"/>
            </a:rPr>
          </a:br>
          <a:r>
            <a:rPr lang="ru-RU" dirty="0" smtClean="0">
              <a:latin typeface="Century Gothic" panose="020B0502020202020204" pitchFamily="34" charset="0"/>
            </a:rPr>
            <a:t>организации в дни проведения итогового сочинения (изложения);</a:t>
          </a:r>
          <a:endParaRPr lang="ru-RU" dirty="0">
            <a:latin typeface="Century Gothic" panose="020B0502020202020204" pitchFamily="34" charset="0"/>
          </a:endParaRPr>
        </a:p>
      </dgm:t>
    </dgm:pt>
    <dgm:pt modelId="{900A8E18-3ED8-47D1-B596-76630AC8CF52}" type="parTrans" cxnId="{7744B0DB-1DE2-43DB-BD96-D1F09443184A}">
      <dgm:prSet/>
      <dgm:spPr/>
      <dgm:t>
        <a:bodyPr/>
        <a:lstStyle/>
        <a:p>
          <a:endParaRPr lang="ru-RU"/>
        </a:p>
      </dgm:t>
    </dgm:pt>
    <dgm:pt modelId="{2522FD05-10BC-4B0E-BED7-3875824C892A}" type="sibTrans" cxnId="{7744B0DB-1DE2-43DB-BD96-D1F09443184A}">
      <dgm:prSet/>
      <dgm:spPr/>
      <dgm:t>
        <a:bodyPr/>
        <a:lstStyle/>
        <a:p>
          <a:endParaRPr lang="ru-RU"/>
        </a:p>
      </dgm:t>
    </dgm:pt>
    <dgm:pt modelId="{79706DA8-8573-445C-8E1C-3E3E014A0614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организовать регистрацию обучающихся XI (XII) классов</a:t>
          </a:r>
          <a:endParaRPr lang="ru-RU" dirty="0"/>
        </a:p>
      </dgm:t>
    </dgm:pt>
    <dgm:pt modelId="{6FA281D2-9EA8-4AB3-AB12-B94572BB9A09}" type="parTrans" cxnId="{BD68D321-CF66-47D1-8EFE-982AAF9BFE7F}">
      <dgm:prSet/>
      <dgm:spPr/>
      <dgm:t>
        <a:bodyPr/>
        <a:lstStyle/>
        <a:p>
          <a:endParaRPr lang="ru-RU"/>
        </a:p>
      </dgm:t>
    </dgm:pt>
    <dgm:pt modelId="{8877F0B5-2418-4ECF-B560-64FA8DD925DA}" type="sibTrans" cxnId="{BD68D321-CF66-47D1-8EFE-982AAF9BFE7F}">
      <dgm:prSet/>
      <dgm:spPr/>
      <dgm:t>
        <a:bodyPr/>
        <a:lstStyle/>
        <a:p>
          <a:endParaRPr lang="ru-RU"/>
        </a:p>
      </dgm:t>
    </dgm:pt>
    <dgm:pt modelId="{B265D6F4-9393-43F2-82C8-EF5C9358E2EF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организовать ознакомление обучающихся и их родителей (законных представителей) с Памяткой о порядке проведения итогового сочинения (изложения)</a:t>
          </a:r>
          <a:endParaRPr lang="ru-RU" dirty="0"/>
        </a:p>
      </dgm:t>
    </dgm:pt>
    <dgm:pt modelId="{B4553404-B656-45BB-BF7F-EF361636E812}" type="parTrans" cxnId="{775080DB-1D16-4C6A-BF54-80A1F5927625}">
      <dgm:prSet/>
      <dgm:spPr/>
      <dgm:t>
        <a:bodyPr/>
        <a:lstStyle/>
        <a:p>
          <a:endParaRPr lang="ru-RU"/>
        </a:p>
      </dgm:t>
    </dgm:pt>
    <dgm:pt modelId="{EC256573-2B74-40BC-BA72-BA496EE9B391}" type="sibTrans" cxnId="{775080DB-1D16-4C6A-BF54-80A1F5927625}">
      <dgm:prSet/>
      <dgm:spPr/>
      <dgm:t>
        <a:bodyPr/>
        <a:lstStyle/>
        <a:p>
          <a:endParaRPr lang="ru-RU"/>
        </a:p>
      </dgm:t>
    </dgm:pt>
    <dgm:pt modelId="{9D30B341-C39B-4FDE-8D29-504D1099390C}" type="pres">
      <dgm:prSet presAssocID="{F4FBE6A6-1062-4D79-AF2C-C42BB1D15C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2225F9B-5A64-4F5A-A589-1CFA75CCC6EC}" type="pres">
      <dgm:prSet presAssocID="{D5394ACC-09FF-4E6D-BDD0-623835FC802F}" presName="singleCycle" presStyleCnt="0"/>
      <dgm:spPr/>
    </dgm:pt>
    <dgm:pt modelId="{B49FCE63-7FF8-4BC2-B838-09CC551EF129}" type="pres">
      <dgm:prSet presAssocID="{D5394ACC-09FF-4E6D-BDD0-623835FC802F}" presName="singleCenter" presStyleLbl="node1" presStyleIdx="0" presStyleCnt="5" custScaleX="421224" custScaleY="46360" custLinFactNeighborX="1017" custLinFactNeighborY="-5007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B738F3BE-FE8E-4608-BD79-387EB1E8E890}" type="pres">
      <dgm:prSet presAssocID="{3E21ED3F-8246-4A83-AB4C-4C79F04C0582}" presName="Name56" presStyleLbl="parChTrans1D2" presStyleIdx="0" presStyleCnt="4"/>
      <dgm:spPr/>
      <dgm:t>
        <a:bodyPr/>
        <a:lstStyle/>
        <a:p>
          <a:endParaRPr lang="ru-RU"/>
        </a:p>
      </dgm:t>
    </dgm:pt>
    <dgm:pt modelId="{CC0B5D34-7EA7-4EAB-9C1D-2A059B8769FF}" type="pres">
      <dgm:prSet presAssocID="{C06AF6BD-2F8C-47B9-8AE3-1F0F0012BB83}" presName="text0" presStyleLbl="node1" presStyleIdx="1" presStyleCnt="5" custScaleX="434564" custScaleY="140310" custRadScaleRad="138083" custRadScaleInc="-252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71711-437C-4F24-889C-40C9FA1E734D}" type="pres">
      <dgm:prSet presAssocID="{900A8E18-3ED8-47D1-B596-76630AC8CF52}" presName="Name56" presStyleLbl="parChTrans1D2" presStyleIdx="1" presStyleCnt="4"/>
      <dgm:spPr/>
      <dgm:t>
        <a:bodyPr/>
        <a:lstStyle/>
        <a:p>
          <a:endParaRPr lang="ru-RU"/>
        </a:p>
      </dgm:t>
    </dgm:pt>
    <dgm:pt modelId="{8B8785D2-CB2D-4D03-AC7F-D5848BDE4D0B}" type="pres">
      <dgm:prSet presAssocID="{EE9EC66B-B888-4F9B-8A67-C796402EF805}" presName="text0" presStyleLbl="node1" presStyleIdx="2" presStyleCnt="5" custScaleX="278231" custScaleY="93360" custRadScaleRad="149083" custRadScaleInc="-23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6A483-C5E0-4367-8A33-BADAEEEE87D2}" type="pres">
      <dgm:prSet presAssocID="{B4553404-B656-45BB-BF7F-EF361636E81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3B2073A5-D696-4F98-A82A-2A95F209DF78}" type="pres">
      <dgm:prSet presAssocID="{B265D6F4-9393-43F2-82C8-EF5C9358E2EF}" presName="text0" presStyleLbl="node1" presStyleIdx="3" presStyleCnt="5" custScaleX="413932" custScaleY="132293" custRadScaleRad="133758" custRadScaleInc="-147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DA43F-A7A8-4ACE-AC08-476E40B14CB6}" type="pres">
      <dgm:prSet presAssocID="{6FA281D2-9EA8-4AB3-AB12-B94572BB9A09}" presName="Name56" presStyleLbl="parChTrans1D2" presStyleIdx="3" presStyleCnt="4"/>
      <dgm:spPr/>
      <dgm:t>
        <a:bodyPr/>
        <a:lstStyle/>
        <a:p>
          <a:endParaRPr lang="ru-RU"/>
        </a:p>
      </dgm:t>
    </dgm:pt>
    <dgm:pt modelId="{429E53BD-BE67-46B3-9503-F48732FEC641}" type="pres">
      <dgm:prSet presAssocID="{79706DA8-8573-445C-8E1C-3E3E014A0614}" presName="text0" presStyleLbl="node1" presStyleIdx="4" presStyleCnt="5" custScaleX="276773" custScaleY="83554" custRadScaleRad="144905" custRadScaleInc="26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FEDD05-0C48-4F27-9D40-8757980B6899}" srcId="{F4FBE6A6-1062-4D79-AF2C-C42BB1D15C2A}" destId="{D5394ACC-09FF-4E6D-BDD0-623835FC802F}" srcOrd="0" destOrd="0" parTransId="{0E8C7652-A156-4A07-A461-681FFD3193DB}" sibTransId="{4A0A9CAE-20E9-4011-86C9-024E13069582}"/>
    <dgm:cxn modelId="{7744B0DB-1DE2-43DB-BD96-D1F09443184A}" srcId="{D5394ACC-09FF-4E6D-BDD0-623835FC802F}" destId="{EE9EC66B-B888-4F9B-8A67-C796402EF805}" srcOrd="1" destOrd="0" parTransId="{900A8E18-3ED8-47D1-B596-76630AC8CF52}" sibTransId="{2522FD05-10BC-4B0E-BED7-3875824C892A}"/>
    <dgm:cxn modelId="{D0DEB51E-DEEB-4B29-9A44-2B3B17681EBD}" type="presOf" srcId="{EE9EC66B-B888-4F9B-8A67-C796402EF805}" destId="{8B8785D2-CB2D-4D03-AC7F-D5848BDE4D0B}" srcOrd="0" destOrd="0" presId="urn:microsoft.com/office/officeart/2008/layout/RadialCluster"/>
    <dgm:cxn modelId="{F1A02680-1100-4656-8DEC-A406837F6803}" type="presOf" srcId="{3E21ED3F-8246-4A83-AB4C-4C79F04C0582}" destId="{B738F3BE-FE8E-4608-BD79-387EB1E8E890}" srcOrd="0" destOrd="0" presId="urn:microsoft.com/office/officeart/2008/layout/RadialCluster"/>
    <dgm:cxn modelId="{06FE9AAD-9ED3-410A-9B07-99395B8C3AE9}" type="presOf" srcId="{900A8E18-3ED8-47D1-B596-76630AC8CF52}" destId="{6BC71711-437C-4F24-889C-40C9FA1E734D}" srcOrd="0" destOrd="0" presId="urn:microsoft.com/office/officeart/2008/layout/RadialCluster"/>
    <dgm:cxn modelId="{413A9CBD-04BC-4CB3-A5FA-78D961A80C39}" type="presOf" srcId="{F4FBE6A6-1062-4D79-AF2C-C42BB1D15C2A}" destId="{9D30B341-C39B-4FDE-8D29-504D1099390C}" srcOrd="0" destOrd="0" presId="urn:microsoft.com/office/officeart/2008/layout/RadialCluster"/>
    <dgm:cxn modelId="{775080DB-1D16-4C6A-BF54-80A1F5927625}" srcId="{D5394ACC-09FF-4E6D-BDD0-623835FC802F}" destId="{B265D6F4-9393-43F2-82C8-EF5C9358E2EF}" srcOrd="2" destOrd="0" parTransId="{B4553404-B656-45BB-BF7F-EF361636E812}" sibTransId="{EC256573-2B74-40BC-BA72-BA496EE9B391}"/>
    <dgm:cxn modelId="{BD68D321-CF66-47D1-8EFE-982AAF9BFE7F}" srcId="{D5394ACC-09FF-4E6D-BDD0-623835FC802F}" destId="{79706DA8-8573-445C-8E1C-3E3E014A0614}" srcOrd="3" destOrd="0" parTransId="{6FA281D2-9EA8-4AB3-AB12-B94572BB9A09}" sibTransId="{8877F0B5-2418-4ECF-B560-64FA8DD925DA}"/>
    <dgm:cxn modelId="{568DF7FD-BA7E-42A9-A236-19A3D488FC02}" type="presOf" srcId="{B265D6F4-9393-43F2-82C8-EF5C9358E2EF}" destId="{3B2073A5-D696-4F98-A82A-2A95F209DF78}" srcOrd="0" destOrd="0" presId="urn:microsoft.com/office/officeart/2008/layout/RadialCluster"/>
    <dgm:cxn modelId="{D85BD7EA-4E0D-4E44-AFCC-F1DA5DDDC0D8}" type="presOf" srcId="{79706DA8-8573-445C-8E1C-3E3E014A0614}" destId="{429E53BD-BE67-46B3-9503-F48732FEC641}" srcOrd="0" destOrd="0" presId="urn:microsoft.com/office/officeart/2008/layout/RadialCluster"/>
    <dgm:cxn modelId="{D32D9FE5-8CE8-4820-81A3-75FA5987501F}" type="presOf" srcId="{B4553404-B656-45BB-BF7F-EF361636E812}" destId="{F456A483-C5E0-4367-8A33-BADAEEEE87D2}" srcOrd="0" destOrd="0" presId="urn:microsoft.com/office/officeart/2008/layout/RadialCluster"/>
    <dgm:cxn modelId="{FEA3FA71-0160-4988-AE7A-88A90E2BD015}" type="presOf" srcId="{6FA281D2-9EA8-4AB3-AB12-B94572BB9A09}" destId="{48ADA43F-A7A8-4ACE-AC08-476E40B14CB6}" srcOrd="0" destOrd="0" presId="urn:microsoft.com/office/officeart/2008/layout/RadialCluster"/>
    <dgm:cxn modelId="{3E209A1C-8DD6-439A-BB80-DEDEED1DD868}" type="presOf" srcId="{C06AF6BD-2F8C-47B9-8AE3-1F0F0012BB83}" destId="{CC0B5D34-7EA7-4EAB-9C1D-2A059B8769FF}" srcOrd="0" destOrd="0" presId="urn:microsoft.com/office/officeart/2008/layout/RadialCluster"/>
    <dgm:cxn modelId="{E4F0D427-01F3-48C4-9C8E-5ECB47AC62F6}" srcId="{D5394ACC-09FF-4E6D-BDD0-623835FC802F}" destId="{C06AF6BD-2F8C-47B9-8AE3-1F0F0012BB83}" srcOrd="0" destOrd="0" parTransId="{3E21ED3F-8246-4A83-AB4C-4C79F04C0582}" sibTransId="{8936E31E-47AD-44F5-A915-D168DC829B13}"/>
    <dgm:cxn modelId="{D5EAFDF1-4E21-4350-946B-50F8730754A1}" type="presOf" srcId="{D5394ACC-09FF-4E6D-BDD0-623835FC802F}" destId="{B49FCE63-7FF8-4BC2-B838-09CC551EF129}" srcOrd="0" destOrd="0" presId="urn:microsoft.com/office/officeart/2008/layout/RadialCluster"/>
    <dgm:cxn modelId="{946C605F-16A2-4166-A85C-98A3DBC27AD7}" type="presParOf" srcId="{9D30B341-C39B-4FDE-8D29-504D1099390C}" destId="{D2225F9B-5A64-4F5A-A589-1CFA75CCC6EC}" srcOrd="0" destOrd="0" presId="urn:microsoft.com/office/officeart/2008/layout/RadialCluster"/>
    <dgm:cxn modelId="{384BAD5A-1EB5-4D28-9734-4A98EE6AA36F}" type="presParOf" srcId="{D2225F9B-5A64-4F5A-A589-1CFA75CCC6EC}" destId="{B49FCE63-7FF8-4BC2-B838-09CC551EF129}" srcOrd="0" destOrd="0" presId="urn:microsoft.com/office/officeart/2008/layout/RadialCluster"/>
    <dgm:cxn modelId="{DFBB20E2-3CD4-44D7-A4EE-DDB845509696}" type="presParOf" srcId="{D2225F9B-5A64-4F5A-A589-1CFA75CCC6EC}" destId="{B738F3BE-FE8E-4608-BD79-387EB1E8E890}" srcOrd="1" destOrd="0" presId="urn:microsoft.com/office/officeart/2008/layout/RadialCluster"/>
    <dgm:cxn modelId="{A84BEC3A-6348-4A1F-BA5E-786FA46F239E}" type="presParOf" srcId="{D2225F9B-5A64-4F5A-A589-1CFA75CCC6EC}" destId="{CC0B5D34-7EA7-4EAB-9C1D-2A059B8769FF}" srcOrd="2" destOrd="0" presId="urn:microsoft.com/office/officeart/2008/layout/RadialCluster"/>
    <dgm:cxn modelId="{48CC4226-E4F9-4BEC-BF57-D9CA3FB26CCB}" type="presParOf" srcId="{D2225F9B-5A64-4F5A-A589-1CFA75CCC6EC}" destId="{6BC71711-437C-4F24-889C-40C9FA1E734D}" srcOrd="3" destOrd="0" presId="urn:microsoft.com/office/officeart/2008/layout/RadialCluster"/>
    <dgm:cxn modelId="{D4679811-3B65-48CE-ADBB-59C80AE37340}" type="presParOf" srcId="{D2225F9B-5A64-4F5A-A589-1CFA75CCC6EC}" destId="{8B8785D2-CB2D-4D03-AC7F-D5848BDE4D0B}" srcOrd="4" destOrd="0" presId="urn:microsoft.com/office/officeart/2008/layout/RadialCluster"/>
    <dgm:cxn modelId="{D03538E9-DA7F-4881-A93C-20759D9DD658}" type="presParOf" srcId="{D2225F9B-5A64-4F5A-A589-1CFA75CCC6EC}" destId="{F456A483-C5E0-4367-8A33-BADAEEEE87D2}" srcOrd="5" destOrd="0" presId="urn:microsoft.com/office/officeart/2008/layout/RadialCluster"/>
    <dgm:cxn modelId="{F5A2AE4C-A054-44CB-8243-3DBD7776CA94}" type="presParOf" srcId="{D2225F9B-5A64-4F5A-A589-1CFA75CCC6EC}" destId="{3B2073A5-D696-4F98-A82A-2A95F209DF78}" srcOrd="6" destOrd="0" presId="urn:microsoft.com/office/officeart/2008/layout/RadialCluster"/>
    <dgm:cxn modelId="{38886B84-FBFB-49B4-B923-1A2FBC9C2AA9}" type="presParOf" srcId="{D2225F9B-5A64-4F5A-A589-1CFA75CCC6EC}" destId="{48ADA43F-A7A8-4ACE-AC08-476E40B14CB6}" srcOrd="7" destOrd="0" presId="urn:microsoft.com/office/officeart/2008/layout/RadialCluster"/>
    <dgm:cxn modelId="{6860425B-635F-433A-AD44-97E53FDB0393}" type="presParOf" srcId="{D2225F9B-5A64-4F5A-A589-1CFA75CCC6EC}" destId="{429E53BD-BE67-46B3-9503-F48732FEC641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7ACA2-411B-4885-B1A5-1BE244AAB956}" type="doc">
      <dgm:prSet loTypeId="urn:microsoft.com/office/officeart/2005/8/layout/list1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A735527-6C26-4AB2-B168-DD8C9E64CDE5}">
      <dgm:prSet phldrT="[Текст]"/>
      <dgm:spPr/>
      <dgm:t>
        <a:bodyPr/>
        <a:lstStyle/>
        <a:p>
          <a:r>
            <a:rPr lang="en-US" dirty="0" smtClean="0"/>
            <a:t>I.</a:t>
          </a:r>
          <a:endParaRPr lang="ru-RU" dirty="0"/>
        </a:p>
      </dgm:t>
    </dgm:pt>
    <dgm:pt modelId="{37BBCFC9-6E7D-454B-83F5-CB662997A619}" type="parTrans" cxnId="{21CD08CF-9200-49A6-89FE-1961C6F6415E}">
      <dgm:prSet/>
      <dgm:spPr/>
      <dgm:t>
        <a:bodyPr/>
        <a:lstStyle/>
        <a:p>
          <a:endParaRPr lang="ru-RU"/>
        </a:p>
      </dgm:t>
    </dgm:pt>
    <dgm:pt modelId="{85E5FFB3-E72B-46D2-8C81-F6128B89EE89}" type="sibTrans" cxnId="{21CD08CF-9200-49A6-89FE-1961C6F6415E}">
      <dgm:prSet/>
      <dgm:spPr/>
      <dgm:t>
        <a:bodyPr/>
        <a:lstStyle/>
        <a:p>
          <a:endParaRPr lang="ru-RU"/>
        </a:p>
      </dgm:t>
    </dgm:pt>
    <dgm:pt modelId="{61E593C9-9483-4DFD-8D3E-E449A2C2AE57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провести проверку готовности образовательной организации к проведению ИС</a:t>
          </a:r>
          <a:endParaRPr lang="ru-RU" dirty="0"/>
        </a:p>
      </dgm:t>
    </dgm:pt>
    <dgm:pt modelId="{860C91AF-0E07-486B-B80E-9D4614CDBA72}" type="parTrans" cxnId="{365274C7-0C0C-4148-998E-000D49D53069}">
      <dgm:prSet/>
      <dgm:spPr/>
      <dgm:t>
        <a:bodyPr/>
        <a:lstStyle/>
        <a:p>
          <a:endParaRPr lang="ru-RU"/>
        </a:p>
      </dgm:t>
    </dgm:pt>
    <dgm:pt modelId="{B58497BD-FFAD-4686-9A50-786524BC4F0D}" type="sibTrans" cxnId="{365274C7-0C0C-4148-998E-000D49D53069}">
      <dgm:prSet/>
      <dgm:spPr/>
      <dgm:t>
        <a:bodyPr/>
        <a:lstStyle/>
        <a:p>
          <a:endParaRPr lang="ru-RU"/>
        </a:p>
      </dgm:t>
    </dgm:pt>
    <dgm:pt modelId="{39C33F70-CE70-44A1-997C-D8C3DCAC1371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проверить наличие часов (в каждом кабинете)</a:t>
          </a:r>
          <a:endParaRPr lang="ru-RU" dirty="0"/>
        </a:p>
      </dgm:t>
    </dgm:pt>
    <dgm:pt modelId="{BDD2B20A-4564-4004-8D28-1353F686CA5A}" type="parTrans" cxnId="{039D803D-0B1C-40B3-AD64-E16BA6A5E4AC}">
      <dgm:prSet/>
      <dgm:spPr/>
      <dgm:t>
        <a:bodyPr/>
        <a:lstStyle/>
        <a:p>
          <a:endParaRPr lang="ru-RU"/>
        </a:p>
      </dgm:t>
    </dgm:pt>
    <dgm:pt modelId="{84378EF1-DFD3-4E62-A232-CEC64874AC3E}" type="sibTrans" cxnId="{039D803D-0B1C-40B3-AD64-E16BA6A5E4AC}">
      <dgm:prSet/>
      <dgm:spPr/>
      <dgm:t>
        <a:bodyPr/>
        <a:lstStyle/>
        <a:p>
          <a:endParaRPr lang="ru-RU"/>
        </a:p>
      </dgm:t>
    </dgm:pt>
    <dgm:pt modelId="{D3F98953-43F1-4438-8422-F2B1CAA641C6}">
      <dgm:prSet phldrT="[Текст]"/>
      <dgm:spPr/>
      <dgm:t>
        <a:bodyPr/>
        <a:lstStyle/>
        <a:p>
          <a:r>
            <a:rPr lang="en-US" dirty="0" smtClean="0"/>
            <a:t>II.</a:t>
          </a:r>
          <a:endParaRPr lang="ru-RU" dirty="0"/>
        </a:p>
      </dgm:t>
    </dgm:pt>
    <dgm:pt modelId="{E48C2F55-82AD-4439-BBA6-BFC140A81009}" type="parTrans" cxnId="{581C7567-8F67-4A92-9A25-6F6B09DC4BD5}">
      <dgm:prSet/>
      <dgm:spPr/>
      <dgm:t>
        <a:bodyPr/>
        <a:lstStyle/>
        <a:p>
          <a:endParaRPr lang="ru-RU"/>
        </a:p>
      </dgm:t>
    </dgm:pt>
    <dgm:pt modelId="{C078BF83-B49F-4423-83B0-BF5E98DF2BB6}" type="sibTrans" cxnId="{581C7567-8F67-4A92-9A25-6F6B09DC4BD5}">
      <dgm:prSet/>
      <dgm:spPr/>
      <dgm:t>
        <a:bodyPr/>
        <a:lstStyle/>
        <a:p>
          <a:endParaRPr lang="ru-RU"/>
        </a:p>
      </dgm:t>
    </dgm:pt>
    <dgm:pt modelId="{52CBA113-4650-4EB0-AB53-1F1EEA6A56E2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подготовить листы бумаги для черновиков на каждого участника(мин. 2 листа), а также доп. листы бумаги для черновиков</a:t>
          </a:r>
          <a:endParaRPr lang="ru-RU" dirty="0"/>
        </a:p>
      </dgm:t>
    </dgm:pt>
    <dgm:pt modelId="{27D3D974-13A7-4325-8CE6-BE92E22AED94}" type="parTrans" cxnId="{570FCA2F-3A05-41F6-935D-82E33C3B61B4}">
      <dgm:prSet/>
      <dgm:spPr/>
      <dgm:t>
        <a:bodyPr/>
        <a:lstStyle/>
        <a:p>
          <a:endParaRPr lang="ru-RU"/>
        </a:p>
      </dgm:t>
    </dgm:pt>
    <dgm:pt modelId="{A8D496B7-BB3F-4252-9732-385721BC3FA1}" type="sibTrans" cxnId="{570FCA2F-3A05-41F6-935D-82E33C3B61B4}">
      <dgm:prSet/>
      <dgm:spPr/>
      <dgm:t>
        <a:bodyPr/>
        <a:lstStyle/>
        <a:p>
          <a:endParaRPr lang="ru-RU"/>
        </a:p>
      </dgm:t>
    </dgm:pt>
    <dgm:pt modelId="{2B8EA58E-E1D9-4EEA-A548-9238CBB9EFCD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подготовить в необходимом количестве инструкции, зачитываемые членом комиссии по проведению ИС в учебном кабинете перед началом проведения (1 инструкция на один учебный кабинет)</a:t>
          </a:r>
          <a:endParaRPr lang="ru-RU" dirty="0"/>
        </a:p>
      </dgm:t>
    </dgm:pt>
    <dgm:pt modelId="{7AE115C2-11FF-407B-9391-808A84F731BF}" type="parTrans" cxnId="{A887DBE2-0060-43DE-8EBC-2BFD82A1BF57}">
      <dgm:prSet/>
      <dgm:spPr/>
      <dgm:t>
        <a:bodyPr/>
        <a:lstStyle/>
        <a:p>
          <a:endParaRPr lang="ru-RU"/>
        </a:p>
      </dgm:t>
    </dgm:pt>
    <dgm:pt modelId="{9A434C56-AB9E-4D75-8D14-7CAAA6F0CC6F}" type="sibTrans" cxnId="{A887DBE2-0060-43DE-8EBC-2BFD82A1BF57}">
      <dgm:prSet/>
      <dgm:spPr/>
      <dgm:t>
        <a:bodyPr/>
        <a:lstStyle/>
        <a:p>
          <a:endParaRPr lang="ru-RU"/>
        </a:p>
      </dgm:t>
    </dgm:pt>
    <dgm:pt modelId="{037D3F33-F7D1-4472-B799-0BF1F3FF0545}">
      <dgm:prSet phldrT="[Текст]"/>
      <dgm:spPr/>
      <dgm:t>
        <a:bodyPr/>
        <a:lstStyle/>
        <a:p>
          <a:r>
            <a:rPr lang="en-US" dirty="0" smtClean="0"/>
            <a:t>III.</a:t>
          </a:r>
          <a:endParaRPr lang="ru-RU" dirty="0"/>
        </a:p>
      </dgm:t>
    </dgm:pt>
    <dgm:pt modelId="{CCC7D1F9-C398-41AB-8558-EBB74CFA2E1F}" type="parTrans" cxnId="{CC46DBD3-7CB9-4695-A6B3-F2724BC369FB}">
      <dgm:prSet/>
      <dgm:spPr/>
      <dgm:t>
        <a:bodyPr/>
        <a:lstStyle/>
        <a:p>
          <a:endParaRPr lang="ru-RU"/>
        </a:p>
      </dgm:t>
    </dgm:pt>
    <dgm:pt modelId="{04A6E5A8-8C1B-4053-82F1-1F312F1D1757}" type="sibTrans" cxnId="{CC46DBD3-7CB9-4695-A6B3-F2724BC369FB}">
      <dgm:prSet/>
      <dgm:spPr/>
      <dgm:t>
        <a:bodyPr/>
        <a:lstStyle/>
        <a:p>
          <a:endParaRPr lang="ru-RU"/>
        </a:p>
      </dgm:t>
    </dgm:pt>
    <dgm:pt modelId="{0F1A7548-92CE-4BC9-8684-080670BE1608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обеспечить печать бланков итогового сочинения (изложения) и отчетных форм для проведения итогового сочинения (изложения) (в случае печати в ОО) или получение бланков итогового сочинения (изложения) и отчетных форм (в случае получения в местах, определенных ОИВ)</a:t>
          </a:r>
          <a:endParaRPr lang="ru-RU" dirty="0"/>
        </a:p>
      </dgm:t>
    </dgm:pt>
    <dgm:pt modelId="{9B2E8FF9-42BA-4780-BD2C-5815DFA10253}" type="parTrans" cxnId="{907A616C-73B7-427E-A5AD-051524178D57}">
      <dgm:prSet/>
      <dgm:spPr/>
      <dgm:t>
        <a:bodyPr/>
        <a:lstStyle/>
        <a:p>
          <a:endParaRPr lang="ru-RU"/>
        </a:p>
      </dgm:t>
    </dgm:pt>
    <dgm:pt modelId="{EC2072F6-956C-4650-A3BF-0BA7E37A4CAD}" type="sibTrans" cxnId="{907A616C-73B7-427E-A5AD-051524178D57}">
      <dgm:prSet/>
      <dgm:spPr/>
      <dgm:t>
        <a:bodyPr/>
        <a:lstStyle/>
        <a:p>
          <a:endParaRPr lang="ru-RU"/>
        </a:p>
      </dgm:t>
    </dgm:pt>
    <dgm:pt modelId="{E078568F-FE85-4945-ABF7-F162B8ACD7F7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определить необходимое количество учебных кабинетов в ОО для проведения итогового сочинения (изложения) и распределение между ними участников итогового сочинения</a:t>
          </a:r>
          <a:endParaRPr lang="ru-RU" dirty="0"/>
        </a:p>
      </dgm:t>
    </dgm:pt>
    <dgm:pt modelId="{06AE2283-3751-46F5-BE71-243D726E3869}" type="parTrans" cxnId="{D5886F46-6FF7-4949-B2A8-B26DDC45147C}">
      <dgm:prSet/>
      <dgm:spPr/>
      <dgm:t>
        <a:bodyPr/>
        <a:lstStyle/>
        <a:p>
          <a:endParaRPr lang="ru-RU"/>
        </a:p>
      </dgm:t>
    </dgm:pt>
    <dgm:pt modelId="{5D1BCB6F-BF58-49A4-B57F-E357FBDD4E70}" type="sibTrans" cxnId="{D5886F46-6FF7-4949-B2A8-B26DDC45147C}">
      <dgm:prSet/>
      <dgm:spPr/>
      <dgm:t>
        <a:bodyPr/>
        <a:lstStyle/>
        <a:p>
          <a:endParaRPr lang="ru-RU"/>
        </a:p>
      </dgm:t>
    </dgm:pt>
    <dgm:pt modelId="{274FF59E-9FE3-44E7-8726-23C0793E35C6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проверить наличие места для хранения личных вещей участников</a:t>
          </a:r>
          <a:endParaRPr lang="ru-RU" dirty="0"/>
        </a:p>
      </dgm:t>
    </dgm:pt>
    <dgm:pt modelId="{32E10A0D-7DFC-487B-A709-A49A889185D2}" type="parTrans" cxnId="{06269C50-3779-4F39-89A2-84827F3AE902}">
      <dgm:prSet/>
      <dgm:spPr/>
      <dgm:t>
        <a:bodyPr/>
        <a:lstStyle/>
        <a:p>
          <a:endParaRPr lang="ru-RU"/>
        </a:p>
      </dgm:t>
    </dgm:pt>
    <dgm:pt modelId="{9851A8F7-86F1-43CE-B822-9D9140D4B567}" type="sibTrans" cxnId="{06269C50-3779-4F39-89A2-84827F3AE902}">
      <dgm:prSet/>
      <dgm:spPr/>
      <dgm:t>
        <a:bodyPr/>
        <a:lstStyle/>
        <a:p>
          <a:endParaRPr lang="ru-RU"/>
        </a:p>
      </dgm:t>
    </dgm:pt>
    <dgm:pt modelId="{369E3E95-155F-4E04-A37B-D9D24F4C30CB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подготовить инструкции для участников (на каждого участника)</a:t>
          </a:r>
          <a:endParaRPr lang="ru-RU" dirty="0"/>
        </a:p>
      </dgm:t>
    </dgm:pt>
    <dgm:pt modelId="{6135A2D1-551B-4246-B929-D976130A2739}" type="parTrans" cxnId="{2A2F6580-5648-4180-8700-49D2A2027188}">
      <dgm:prSet/>
      <dgm:spPr/>
      <dgm:t>
        <a:bodyPr/>
        <a:lstStyle/>
        <a:p>
          <a:endParaRPr lang="ru-RU"/>
        </a:p>
      </dgm:t>
    </dgm:pt>
    <dgm:pt modelId="{C97A8B76-25D7-477A-BCFE-BA57DD05F1DA}" type="sibTrans" cxnId="{2A2F6580-5648-4180-8700-49D2A2027188}">
      <dgm:prSet/>
      <dgm:spPr/>
      <dgm:t>
        <a:bodyPr/>
        <a:lstStyle/>
        <a:p>
          <a:endParaRPr lang="ru-RU"/>
        </a:p>
      </dgm:t>
    </dgm:pt>
    <dgm:pt modelId="{6527DBD5-16B2-4768-BF2A-CD78DF3B19F3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организовать обеспечение участников орфографическими и толковыми словарями</a:t>
          </a:r>
          <a:endParaRPr lang="ru-RU" dirty="0"/>
        </a:p>
      </dgm:t>
    </dgm:pt>
    <dgm:pt modelId="{A559949C-36CE-4491-AA23-8BD974A292A5}" type="parTrans" cxnId="{F53CC3E2-DE34-47D9-BE7E-A83BC7B2C248}">
      <dgm:prSet/>
      <dgm:spPr/>
      <dgm:t>
        <a:bodyPr/>
        <a:lstStyle/>
        <a:p>
          <a:endParaRPr lang="ru-RU"/>
        </a:p>
      </dgm:t>
    </dgm:pt>
    <dgm:pt modelId="{DA992187-9774-4545-9C62-C671BDD7F9B3}" type="sibTrans" cxnId="{F53CC3E2-DE34-47D9-BE7E-A83BC7B2C248}">
      <dgm:prSet/>
      <dgm:spPr/>
      <dgm:t>
        <a:bodyPr/>
        <a:lstStyle/>
        <a:p>
          <a:endParaRPr lang="ru-RU"/>
        </a:p>
      </dgm:t>
    </dgm:pt>
    <dgm:pt modelId="{D0017CAF-DBF3-4104-B302-C111A8998FDE}" type="pres">
      <dgm:prSet presAssocID="{0027ACA2-411B-4885-B1A5-1BE244AAB9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524D5-9F13-4F92-BF37-628C1ED806DD}" type="pres">
      <dgm:prSet presAssocID="{AA735527-6C26-4AB2-B168-DD8C9E64CDE5}" presName="parentLin" presStyleCnt="0"/>
      <dgm:spPr/>
    </dgm:pt>
    <dgm:pt modelId="{40103272-05DC-4300-B0AB-636434BB5AC2}" type="pres">
      <dgm:prSet presAssocID="{AA735527-6C26-4AB2-B168-DD8C9E64CDE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855C6EF-C136-4A07-A3D5-4AC71D3B09B2}" type="pres">
      <dgm:prSet presAssocID="{AA735527-6C26-4AB2-B168-DD8C9E64CD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54974-2948-4BAA-8715-4472DAAED199}" type="pres">
      <dgm:prSet presAssocID="{AA735527-6C26-4AB2-B168-DD8C9E64CDE5}" presName="negativeSpace" presStyleCnt="0"/>
      <dgm:spPr/>
    </dgm:pt>
    <dgm:pt modelId="{81C5BC55-7804-4581-B905-71937D2E555A}" type="pres">
      <dgm:prSet presAssocID="{AA735527-6C26-4AB2-B168-DD8C9E64CDE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4A77B-DE74-4CD3-8AE9-12F2BCBA2195}" type="pres">
      <dgm:prSet presAssocID="{85E5FFB3-E72B-46D2-8C81-F6128B89EE89}" presName="spaceBetweenRectangles" presStyleCnt="0"/>
      <dgm:spPr/>
    </dgm:pt>
    <dgm:pt modelId="{371EAA78-B87D-4396-A921-386620533AF0}" type="pres">
      <dgm:prSet presAssocID="{D3F98953-43F1-4438-8422-F2B1CAA641C6}" presName="parentLin" presStyleCnt="0"/>
      <dgm:spPr/>
    </dgm:pt>
    <dgm:pt modelId="{3818D04E-1C62-454C-A608-1EB913569EF3}" type="pres">
      <dgm:prSet presAssocID="{D3F98953-43F1-4438-8422-F2B1CAA641C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7C06D4C-BBB5-493E-AD0C-C09B0CDF9476}" type="pres">
      <dgm:prSet presAssocID="{D3F98953-43F1-4438-8422-F2B1CAA641C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258AD-7A8E-431F-80C1-948ECD6584F3}" type="pres">
      <dgm:prSet presAssocID="{D3F98953-43F1-4438-8422-F2B1CAA641C6}" presName="negativeSpace" presStyleCnt="0"/>
      <dgm:spPr/>
    </dgm:pt>
    <dgm:pt modelId="{44A3588C-AF8D-443F-BAD0-1A7D2EAD9CF2}" type="pres">
      <dgm:prSet presAssocID="{D3F98953-43F1-4438-8422-F2B1CAA641C6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699CA-C3AE-4C68-9BE6-26DAC07E9A6F}" type="pres">
      <dgm:prSet presAssocID="{C078BF83-B49F-4423-83B0-BF5E98DF2BB6}" presName="spaceBetweenRectangles" presStyleCnt="0"/>
      <dgm:spPr/>
    </dgm:pt>
    <dgm:pt modelId="{59DAFB3A-F33D-4CFC-9B82-9EAE21236879}" type="pres">
      <dgm:prSet presAssocID="{037D3F33-F7D1-4472-B799-0BF1F3FF0545}" presName="parentLin" presStyleCnt="0"/>
      <dgm:spPr/>
    </dgm:pt>
    <dgm:pt modelId="{3B6A3CC0-943E-4163-8C68-4FF72FB0469C}" type="pres">
      <dgm:prSet presAssocID="{037D3F33-F7D1-4472-B799-0BF1F3FF054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0D7A77C-B47F-420D-9722-A91687B0ABC0}" type="pres">
      <dgm:prSet presAssocID="{037D3F33-F7D1-4472-B799-0BF1F3FF05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C1C19-A4D6-4F91-82A3-67C89FB5BDF4}" type="pres">
      <dgm:prSet presAssocID="{037D3F33-F7D1-4472-B799-0BF1F3FF0545}" presName="negativeSpace" presStyleCnt="0"/>
      <dgm:spPr/>
    </dgm:pt>
    <dgm:pt modelId="{E9C92D3B-0545-4DF5-BDE3-D1E4E9FE37BA}" type="pres">
      <dgm:prSet presAssocID="{037D3F33-F7D1-4472-B799-0BF1F3FF0545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BB10F6-6C4C-41BB-B7B4-701D4D459F8B}" type="presOf" srcId="{39C33F70-CE70-44A1-997C-D8C3DCAC1371}" destId="{81C5BC55-7804-4581-B905-71937D2E555A}" srcOrd="0" destOrd="1" presId="urn:microsoft.com/office/officeart/2005/8/layout/list1"/>
    <dgm:cxn modelId="{A93490DA-6801-44CA-A619-CB21A595865B}" type="presOf" srcId="{52CBA113-4650-4EB0-AB53-1F1EEA6A56E2}" destId="{44A3588C-AF8D-443F-BAD0-1A7D2EAD9CF2}" srcOrd="0" destOrd="0" presId="urn:microsoft.com/office/officeart/2005/8/layout/list1"/>
    <dgm:cxn modelId="{CC46DBD3-7CB9-4695-A6B3-F2724BC369FB}" srcId="{0027ACA2-411B-4885-B1A5-1BE244AAB956}" destId="{037D3F33-F7D1-4472-B799-0BF1F3FF0545}" srcOrd="2" destOrd="0" parTransId="{CCC7D1F9-C398-41AB-8558-EBB74CFA2E1F}" sibTransId="{04A6E5A8-8C1B-4053-82F1-1F312F1D1757}"/>
    <dgm:cxn modelId="{11475CC6-19CD-4DF5-A8B1-E10F8B43587B}" type="presOf" srcId="{61E593C9-9483-4DFD-8D3E-E449A2C2AE57}" destId="{81C5BC55-7804-4581-B905-71937D2E555A}" srcOrd="0" destOrd="0" presId="urn:microsoft.com/office/officeart/2005/8/layout/list1"/>
    <dgm:cxn modelId="{85E3CD03-D307-46D8-9AC1-B44B45892538}" type="presOf" srcId="{AA735527-6C26-4AB2-B168-DD8C9E64CDE5}" destId="{7855C6EF-C136-4A07-A3D5-4AC71D3B09B2}" srcOrd="1" destOrd="0" presId="urn:microsoft.com/office/officeart/2005/8/layout/list1"/>
    <dgm:cxn modelId="{06269C50-3779-4F39-89A2-84827F3AE902}" srcId="{AA735527-6C26-4AB2-B168-DD8C9E64CDE5}" destId="{274FF59E-9FE3-44E7-8726-23C0793E35C6}" srcOrd="2" destOrd="0" parTransId="{32E10A0D-7DFC-487B-A709-A49A889185D2}" sibTransId="{9851A8F7-86F1-43CE-B822-9D9140D4B567}"/>
    <dgm:cxn modelId="{2A2F6580-5648-4180-8700-49D2A2027188}" srcId="{D3F98953-43F1-4438-8422-F2B1CAA641C6}" destId="{369E3E95-155F-4E04-A37B-D9D24F4C30CB}" srcOrd="2" destOrd="0" parTransId="{6135A2D1-551B-4246-B929-D976130A2739}" sibTransId="{C97A8B76-25D7-477A-BCFE-BA57DD05F1DA}"/>
    <dgm:cxn modelId="{1792E469-7AD9-455D-A692-E4907A53A73D}" type="presOf" srcId="{369E3E95-155F-4E04-A37B-D9D24F4C30CB}" destId="{44A3588C-AF8D-443F-BAD0-1A7D2EAD9CF2}" srcOrd="0" destOrd="2" presId="urn:microsoft.com/office/officeart/2005/8/layout/list1"/>
    <dgm:cxn modelId="{85248C83-68C6-45AF-BCA6-F454B33885B3}" type="presOf" srcId="{0027ACA2-411B-4885-B1A5-1BE244AAB956}" destId="{D0017CAF-DBF3-4104-B302-C111A8998FDE}" srcOrd="0" destOrd="0" presId="urn:microsoft.com/office/officeart/2005/8/layout/list1"/>
    <dgm:cxn modelId="{D5886F46-6FF7-4949-B2A8-B26DDC45147C}" srcId="{037D3F33-F7D1-4472-B799-0BF1F3FF0545}" destId="{E078568F-FE85-4945-ABF7-F162B8ACD7F7}" srcOrd="1" destOrd="0" parTransId="{06AE2283-3751-46F5-BE71-243D726E3869}" sibTransId="{5D1BCB6F-BF58-49A4-B57F-E357FBDD4E70}"/>
    <dgm:cxn modelId="{570FCA2F-3A05-41F6-935D-82E33C3B61B4}" srcId="{D3F98953-43F1-4438-8422-F2B1CAA641C6}" destId="{52CBA113-4650-4EB0-AB53-1F1EEA6A56E2}" srcOrd="0" destOrd="0" parTransId="{27D3D974-13A7-4325-8CE6-BE92E22AED94}" sibTransId="{A8D496B7-BB3F-4252-9732-385721BC3FA1}"/>
    <dgm:cxn modelId="{00B46B59-572A-41E8-A34B-812C6402AC4E}" type="presOf" srcId="{D3F98953-43F1-4438-8422-F2B1CAA641C6}" destId="{3818D04E-1C62-454C-A608-1EB913569EF3}" srcOrd="0" destOrd="0" presId="urn:microsoft.com/office/officeart/2005/8/layout/list1"/>
    <dgm:cxn modelId="{039D803D-0B1C-40B3-AD64-E16BA6A5E4AC}" srcId="{AA735527-6C26-4AB2-B168-DD8C9E64CDE5}" destId="{39C33F70-CE70-44A1-997C-D8C3DCAC1371}" srcOrd="1" destOrd="0" parTransId="{BDD2B20A-4564-4004-8D28-1353F686CA5A}" sibTransId="{84378EF1-DFD3-4E62-A232-CEC64874AC3E}"/>
    <dgm:cxn modelId="{21CD08CF-9200-49A6-89FE-1961C6F6415E}" srcId="{0027ACA2-411B-4885-B1A5-1BE244AAB956}" destId="{AA735527-6C26-4AB2-B168-DD8C9E64CDE5}" srcOrd="0" destOrd="0" parTransId="{37BBCFC9-6E7D-454B-83F5-CB662997A619}" sibTransId="{85E5FFB3-E72B-46D2-8C81-F6128B89EE89}"/>
    <dgm:cxn modelId="{E17E94EE-4D7D-4C57-9A34-1706F0CD2CA4}" type="presOf" srcId="{6527DBD5-16B2-4768-BF2A-CD78DF3B19F3}" destId="{E9C92D3B-0545-4DF5-BDE3-D1E4E9FE37BA}" srcOrd="0" destOrd="2" presId="urn:microsoft.com/office/officeart/2005/8/layout/list1"/>
    <dgm:cxn modelId="{F53CC3E2-DE34-47D9-BE7E-A83BC7B2C248}" srcId="{037D3F33-F7D1-4472-B799-0BF1F3FF0545}" destId="{6527DBD5-16B2-4768-BF2A-CD78DF3B19F3}" srcOrd="2" destOrd="0" parTransId="{A559949C-36CE-4491-AA23-8BD974A292A5}" sibTransId="{DA992187-9774-4545-9C62-C671BDD7F9B3}"/>
    <dgm:cxn modelId="{9B4FCF60-D4D9-4E75-97E9-00C6E87C2CEE}" type="presOf" srcId="{037D3F33-F7D1-4472-B799-0BF1F3FF0545}" destId="{60D7A77C-B47F-420D-9722-A91687B0ABC0}" srcOrd="1" destOrd="0" presId="urn:microsoft.com/office/officeart/2005/8/layout/list1"/>
    <dgm:cxn modelId="{33F1FBE8-2138-4885-B568-D05982DF4A13}" type="presOf" srcId="{2B8EA58E-E1D9-4EEA-A548-9238CBB9EFCD}" destId="{44A3588C-AF8D-443F-BAD0-1A7D2EAD9CF2}" srcOrd="0" destOrd="1" presId="urn:microsoft.com/office/officeart/2005/8/layout/list1"/>
    <dgm:cxn modelId="{365274C7-0C0C-4148-998E-000D49D53069}" srcId="{AA735527-6C26-4AB2-B168-DD8C9E64CDE5}" destId="{61E593C9-9483-4DFD-8D3E-E449A2C2AE57}" srcOrd="0" destOrd="0" parTransId="{860C91AF-0E07-486B-B80E-9D4614CDBA72}" sibTransId="{B58497BD-FFAD-4686-9A50-786524BC4F0D}"/>
    <dgm:cxn modelId="{0A2FF270-33F5-47B3-B451-0DD87B8F36EB}" type="presOf" srcId="{274FF59E-9FE3-44E7-8726-23C0793E35C6}" destId="{81C5BC55-7804-4581-B905-71937D2E555A}" srcOrd="0" destOrd="2" presId="urn:microsoft.com/office/officeart/2005/8/layout/list1"/>
    <dgm:cxn modelId="{A887DBE2-0060-43DE-8EBC-2BFD82A1BF57}" srcId="{D3F98953-43F1-4438-8422-F2B1CAA641C6}" destId="{2B8EA58E-E1D9-4EEA-A548-9238CBB9EFCD}" srcOrd="1" destOrd="0" parTransId="{7AE115C2-11FF-407B-9391-808A84F731BF}" sibTransId="{9A434C56-AB9E-4D75-8D14-7CAAA6F0CC6F}"/>
    <dgm:cxn modelId="{907A616C-73B7-427E-A5AD-051524178D57}" srcId="{037D3F33-F7D1-4472-B799-0BF1F3FF0545}" destId="{0F1A7548-92CE-4BC9-8684-080670BE1608}" srcOrd="0" destOrd="0" parTransId="{9B2E8FF9-42BA-4780-BD2C-5815DFA10253}" sibTransId="{EC2072F6-956C-4650-A3BF-0BA7E37A4CAD}"/>
    <dgm:cxn modelId="{FD8FAC89-F494-4CC2-979E-95F62B784935}" type="presOf" srcId="{037D3F33-F7D1-4472-B799-0BF1F3FF0545}" destId="{3B6A3CC0-943E-4163-8C68-4FF72FB0469C}" srcOrd="0" destOrd="0" presId="urn:microsoft.com/office/officeart/2005/8/layout/list1"/>
    <dgm:cxn modelId="{581C7567-8F67-4A92-9A25-6F6B09DC4BD5}" srcId="{0027ACA2-411B-4885-B1A5-1BE244AAB956}" destId="{D3F98953-43F1-4438-8422-F2B1CAA641C6}" srcOrd="1" destOrd="0" parTransId="{E48C2F55-82AD-4439-BBA6-BFC140A81009}" sibTransId="{C078BF83-B49F-4423-83B0-BF5E98DF2BB6}"/>
    <dgm:cxn modelId="{834BCE92-8CB5-40FF-A395-A0224E12031A}" type="presOf" srcId="{0F1A7548-92CE-4BC9-8684-080670BE1608}" destId="{E9C92D3B-0545-4DF5-BDE3-D1E4E9FE37BA}" srcOrd="0" destOrd="0" presId="urn:microsoft.com/office/officeart/2005/8/layout/list1"/>
    <dgm:cxn modelId="{2C0688CB-F8B4-477D-8C53-8183DF326235}" type="presOf" srcId="{AA735527-6C26-4AB2-B168-DD8C9E64CDE5}" destId="{40103272-05DC-4300-B0AB-636434BB5AC2}" srcOrd="0" destOrd="0" presId="urn:microsoft.com/office/officeart/2005/8/layout/list1"/>
    <dgm:cxn modelId="{115079B3-B227-4D5D-8094-9990CA995E2A}" type="presOf" srcId="{E078568F-FE85-4945-ABF7-F162B8ACD7F7}" destId="{E9C92D3B-0545-4DF5-BDE3-D1E4E9FE37BA}" srcOrd="0" destOrd="1" presId="urn:microsoft.com/office/officeart/2005/8/layout/list1"/>
    <dgm:cxn modelId="{90B12803-4A9C-466B-8B99-41F40F325A76}" type="presOf" srcId="{D3F98953-43F1-4438-8422-F2B1CAA641C6}" destId="{57C06D4C-BBB5-493E-AD0C-C09B0CDF9476}" srcOrd="1" destOrd="0" presId="urn:microsoft.com/office/officeart/2005/8/layout/list1"/>
    <dgm:cxn modelId="{0AA94111-37B3-4D45-A4A0-06EB6C251E61}" type="presParOf" srcId="{D0017CAF-DBF3-4104-B302-C111A8998FDE}" destId="{781524D5-9F13-4F92-BF37-628C1ED806DD}" srcOrd="0" destOrd="0" presId="urn:microsoft.com/office/officeart/2005/8/layout/list1"/>
    <dgm:cxn modelId="{9EAEB686-5354-457A-9C6B-332A83D43F7D}" type="presParOf" srcId="{781524D5-9F13-4F92-BF37-628C1ED806DD}" destId="{40103272-05DC-4300-B0AB-636434BB5AC2}" srcOrd="0" destOrd="0" presId="urn:microsoft.com/office/officeart/2005/8/layout/list1"/>
    <dgm:cxn modelId="{B0CC49C1-3B36-4F71-83E1-4FA827B2481A}" type="presParOf" srcId="{781524D5-9F13-4F92-BF37-628C1ED806DD}" destId="{7855C6EF-C136-4A07-A3D5-4AC71D3B09B2}" srcOrd="1" destOrd="0" presId="urn:microsoft.com/office/officeart/2005/8/layout/list1"/>
    <dgm:cxn modelId="{FC21873C-08B1-42D9-9628-C9FB2FF7F858}" type="presParOf" srcId="{D0017CAF-DBF3-4104-B302-C111A8998FDE}" destId="{EB754974-2948-4BAA-8715-4472DAAED199}" srcOrd="1" destOrd="0" presId="urn:microsoft.com/office/officeart/2005/8/layout/list1"/>
    <dgm:cxn modelId="{9ACAE05E-0010-47BE-9690-64D09AAC1726}" type="presParOf" srcId="{D0017CAF-DBF3-4104-B302-C111A8998FDE}" destId="{81C5BC55-7804-4581-B905-71937D2E555A}" srcOrd="2" destOrd="0" presId="urn:microsoft.com/office/officeart/2005/8/layout/list1"/>
    <dgm:cxn modelId="{66833266-A0C8-41EC-8FDD-C378CFDA84A6}" type="presParOf" srcId="{D0017CAF-DBF3-4104-B302-C111A8998FDE}" destId="{38E4A77B-DE74-4CD3-8AE9-12F2BCBA2195}" srcOrd="3" destOrd="0" presId="urn:microsoft.com/office/officeart/2005/8/layout/list1"/>
    <dgm:cxn modelId="{A08B7FFA-7E75-43E4-B656-C6201DE35B18}" type="presParOf" srcId="{D0017CAF-DBF3-4104-B302-C111A8998FDE}" destId="{371EAA78-B87D-4396-A921-386620533AF0}" srcOrd="4" destOrd="0" presId="urn:microsoft.com/office/officeart/2005/8/layout/list1"/>
    <dgm:cxn modelId="{BA2E3CC4-02FA-4D43-B950-2783504A697C}" type="presParOf" srcId="{371EAA78-B87D-4396-A921-386620533AF0}" destId="{3818D04E-1C62-454C-A608-1EB913569EF3}" srcOrd="0" destOrd="0" presId="urn:microsoft.com/office/officeart/2005/8/layout/list1"/>
    <dgm:cxn modelId="{1B287653-6A58-4248-B207-8A7461F81398}" type="presParOf" srcId="{371EAA78-B87D-4396-A921-386620533AF0}" destId="{57C06D4C-BBB5-493E-AD0C-C09B0CDF9476}" srcOrd="1" destOrd="0" presId="urn:microsoft.com/office/officeart/2005/8/layout/list1"/>
    <dgm:cxn modelId="{AF23890E-6EB8-4981-AB86-9DB2452EAEB6}" type="presParOf" srcId="{D0017CAF-DBF3-4104-B302-C111A8998FDE}" destId="{684258AD-7A8E-431F-80C1-948ECD6584F3}" srcOrd="5" destOrd="0" presId="urn:microsoft.com/office/officeart/2005/8/layout/list1"/>
    <dgm:cxn modelId="{DFE9F60E-DE20-4EFA-A03C-130783C214F6}" type="presParOf" srcId="{D0017CAF-DBF3-4104-B302-C111A8998FDE}" destId="{44A3588C-AF8D-443F-BAD0-1A7D2EAD9CF2}" srcOrd="6" destOrd="0" presId="urn:microsoft.com/office/officeart/2005/8/layout/list1"/>
    <dgm:cxn modelId="{5094A4A0-35A5-44EA-A29F-18726CD38683}" type="presParOf" srcId="{D0017CAF-DBF3-4104-B302-C111A8998FDE}" destId="{AD4699CA-C3AE-4C68-9BE6-26DAC07E9A6F}" srcOrd="7" destOrd="0" presId="urn:microsoft.com/office/officeart/2005/8/layout/list1"/>
    <dgm:cxn modelId="{DAB31552-22D4-4E5A-86AF-FB073FA2F896}" type="presParOf" srcId="{D0017CAF-DBF3-4104-B302-C111A8998FDE}" destId="{59DAFB3A-F33D-4CFC-9B82-9EAE21236879}" srcOrd="8" destOrd="0" presId="urn:microsoft.com/office/officeart/2005/8/layout/list1"/>
    <dgm:cxn modelId="{E78A10E6-7F66-4095-9A85-D69DFADBB7C7}" type="presParOf" srcId="{59DAFB3A-F33D-4CFC-9B82-9EAE21236879}" destId="{3B6A3CC0-943E-4163-8C68-4FF72FB0469C}" srcOrd="0" destOrd="0" presId="urn:microsoft.com/office/officeart/2005/8/layout/list1"/>
    <dgm:cxn modelId="{30F6A484-E71F-43EB-ABB5-D9106669A581}" type="presParOf" srcId="{59DAFB3A-F33D-4CFC-9B82-9EAE21236879}" destId="{60D7A77C-B47F-420D-9722-A91687B0ABC0}" srcOrd="1" destOrd="0" presId="urn:microsoft.com/office/officeart/2005/8/layout/list1"/>
    <dgm:cxn modelId="{2ED5CDD0-45E8-465F-BCC9-AE6480BA6754}" type="presParOf" srcId="{D0017CAF-DBF3-4104-B302-C111A8998FDE}" destId="{5E2C1C19-A4D6-4F91-82A3-67C89FB5BDF4}" srcOrd="9" destOrd="0" presId="urn:microsoft.com/office/officeart/2005/8/layout/list1"/>
    <dgm:cxn modelId="{C8B4F06B-4BD5-402E-9D91-BF0F2EC03358}" type="presParOf" srcId="{D0017CAF-DBF3-4104-B302-C111A8998FDE}" destId="{E9C92D3B-0545-4DF5-BDE3-D1E4E9FE37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53D448-AC31-4C84-B1D5-4C6512B4FD19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2E530A-0A28-4CFB-81EF-10A664CA253F}">
      <dgm:prSet phldrT="[Текст]"/>
      <dgm:spPr/>
      <dgm:t>
        <a:bodyPr/>
        <a:lstStyle/>
        <a:p>
          <a:r>
            <a:rPr lang="ru-RU" smtClean="0">
              <a:latin typeface="Century Gothic" panose="020B0502020202020204" pitchFamily="34" charset="0"/>
            </a:rPr>
            <a:t>Руководитель должен</a:t>
          </a:r>
          <a:endParaRPr lang="ru-RU" dirty="0"/>
        </a:p>
      </dgm:t>
    </dgm:pt>
    <dgm:pt modelId="{9FC61F2F-5DBF-4F79-9174-1700EC4C29F2}" type="parTrans" cxnId="{9F62203C-BDF1-4B8C-AA55-09A8AF4C67BF}">
      <dgm:prSet/>
      <dgm:spPr/>
      <dgm:t>
        <a:bodyPr/>
        <a:lstStyle/>
        <a:p>
          <a:endParaRPr lang="ru-RU"/>
        </a:p>
      </dgm:t>
    </dgm:pt>
    <dgm:pt modelId="{E8412A4D-6D74-43CC-9C89-E72C81363AAE}" type="sibTrans" cxnId="{9F62203C-BDF1-4B8C-AA55-09A8AF4C67BF}">
      <dgm:prSet/>
      <dgm:spPr/>
      <dgm:t>
        <a:bodyPr/>
        <a:lstStyle/>
        <a:p>
          <a:endParaRPr lang="ru-RU"/>
        </a:p>
      </dgm:t>
    </dgm:pt>
    <dgm:pt modelId="{C41576FF-B01B-4CA8-8B94-E78D56D3A3D0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проверить готовность учебных кабинетов</a:t>
          </a:r>
          <a:endParaRPr lang="ru-RU" dirty="0"/>
        </a:p>
      </dgm:t>
    </dgm:pt>
    <dgm:pt modelId="{76F42AE1-DDA3-4315-9255-D48D3C939FAB}" type="parTrans" cxnId="{A5A9036A-C183-4977-883E-336D479FD8B3}">
      <dgm:prSet/>
      <dgm:spPr/>
      <dgm:t>
        <a:bodyPr/>
        <a:lstStyle/>
        <a:p>
          <a:endParaRPr lang="ru-RU"/>
        </a:p>
      </dgm:t>
    </dgm:pt>
    <dgm:pt modelId="{F94A3674-54BC-4F30-AD71-24BD2A449DA5}" type="sibTrans" cxnId="{A5A9036A-C183-4977-883E-336D479FD8B3}">
      <dgm:prSet/>
      <dgm:spPr/>
      <dgm:t>
        <a:bodyPr/>
        <a:lstStyle/>
        <a:p>
          <a:endParaRPr lang="ru-RU"/>
        </a:p>
      </dgm:t>
    </dgm:pt>
    <dgm:pt modelId="{978D4068-7AC4-4CFE-A468-9539A893D437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обеспечить вход участников  в ОО начиная с 09.00 по местному времени</a:t>
          </a:r>
          <a:endParaRPr lang="ru-RU" dirty="0"/>
        </a:p>
      </dgm:t>
    </dgm:pt>
    <dgm:pt modelId="{1F5A98D3-F922-47F6-89D3-76ACD6F3D5E9}" type="parTrans" cxnId="{17A5EB08-5286-4516-9A68-B654C30BFF11}">
      <dgm:prSet/>
      <dgm:spPr/>
      <dgm:t>
        <a:bodyPr/>
        <a:lstStyle/>
        <a:p>
          <a:endParaRPr lang="ru-RU"/>
        </a:p>
      </dgm:t>
    </dgm:pt>
    <dgm:pt modelId="{80DCF0CE-A1B7-4340-A798-D68C42B3475E}" type="sibTrans" cxnId="{17A5EB08-5286-4516-9A68-B654C30BFF11}">
      <dgm:prSet/>
      <dgm:spPr/>
      <dgm:t>
        <a:bodyPr/>
        <a:lstStyle/>
        <a:p>
          <a:endParaRPr lang="ru-RU"/>
        </a:p>
      </dgm:t>
    </dgm:pt>
    <dgm:pt modelId="{2FA6A67D-26A6-41AD-B486-DF72A3D730BB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Выдать членам комиссии по проведению ИС(ИИ):</a:t>
          </a:r>
          <a:endParaRPr lang="ru-RU" dirty="0"/>
        </a:p>
      </dgm:t>
    </dgm:pt>
    <dgm:pt modelId="{CF47937B-63FB-4FA7-A6AD-6C0D5705D5F0}" type="parTrans" cxnId="{76031B33-93F5-4B5C-90E1-E67A5405C3B2}">
      <dgm:prSet/>
      <dgm:spPr/>
      <dgm:t>
        <a:bodyPr/>
        <a:lstStyle/>
        <a:p>
          <a:endParaRPr lang="ru-RU"/>
        </a:p>
      </dgm:t>
    </dgm:pt>
    <dgm:pt modelId="{36A43032-DBEE-4CD2-B338-69FB5E372750}" type="sibTrans" cxnId="{76031B33-93F5-4B5C-90E1-E67A5405C3B2}">
      <dgm:prSet/>
      <dgm:spPr/>
      <dgm:t>
        <a:bodyPr/>
        <a:lstStyle/>
        <a:p>
          <a:endParaRPr lang="ru-RU"/>
        </a:p>
      </dgm:t>
    </dgm:pt>
    <dgm:pt modelId="{D0C767C9-8221-4343-9BD4-5BFC7B1947C9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провести инструктаж лиц, привлекаемых к проведению ИС по порядку и процедуре проведения</a:t>
          </a:r>
          <a:endParaRPr lang="ru-RU" dirty="0"/>
        </a:p>
      </dgm:t>
    </dgm:pt>
    <dgm:pt modelId="{9BBADDF0-0738-4F77-8892-B89DF98D0717}" type="parTrans" cxnId="{8D34D9BB-B084-4113-8965-969DC5F0D7F4}">
      <dgm:prSet/>
      <dgm:spPr/>
      <dgm:t>
        <a:bodyPr/>
        <a:lstStyle/>
        <a:p>
          <a:endParaRPr lang="ru-RU"/>
        </a:p>
      </dgm:t>
    </dgm:pt>
    <dgm:pt modelId="{D4B804CE-D6CB-4F5C-B62F-7CF69A40E556}" type="sibTrans" cxnId="{8D34D9BB-B084-4113-8965-969DC5F0D7F4}">
      <dgm:prSet/>
      <dgm:spPr/>
      <dgm:t>
        <a:bodyPr/>
        <a:lstStyle/>
        <a:p>
          <a:endParaRPr lang="ru-RU"/>
        </a:p>
      </dgm:t>
    </dgm:pt>
    <dgm:pt modelId="{9E63A788-A559-498E-913E-C9CC91D84850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распределить членов комиссии по проведению ИС по учебным кабинетам</a:t>
          </a:r>
          <a:endParaRPr lang="ru-RU" dirty="0"/>
        </a:p>
      </dgm:t>
    </dgm:pt>
    <dgm:pt modelId="{E8F4631C-D8BC-4A08-B631-78FA3ED70E4D}" type="parTrans" cxnId="{07A17A9A-246C-40DC-8E5E-EF8C5164C96F}">
      <dgm:prSet/>
      <dgm:spPr/>
      <dgm:t>
        <a:bodyPr/>
        <a:lstStyle/>
        <a:p>
          <a:endParaRPr lang="ru-RU"/>
        </a:p>
      </dgm:t>
    </dgm:pt>
    <dgm:pt modelId="{F97A3303-81F4-448F-B730-90B372211826}" type="sibTrans" cxnId="{07A17A9A-246C-40DC-8E5E-EF8C5164C96F}">
      <dgm:prSet/>
      <dgm:spPr/>
      <dgm:t>
        <a:bodyPr/>
        <a:lstStyle/>
        <a:p>
          <a:endParaRPr lang="ru-RU"/>
        </a:p>
      </dgm:t>
    </dgm:pt>
    <dgm:pt modelId="{562AEA76-1B0D-4F6E-8BAE-3F11FB737E20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инструкции для участников ИС (ИИ), зачитываемые</a:t>
          </a:r>
          <a:br>
            <a:rPr lang="ru-RU" dirty="0" smtClean="0">
              <a:latin typeface="Century Gothic" panose="020B0502020202020204" pitchFamily="34" charset="0"/>
            </a:rPr>
          </a:br>
          <a:r>
            <a:rPr lang="ru-RU" dirty="0" smtClean="0">
              <a:latin typeface="Century Gothic" panose="020B0502020202020204" pitchFamily="34" charset="0"/>
            </a:rPr>
            <a:t>членом комиссии по проведению ИС (ИИ)</a:t>
          </a:r>
          <a:endParaRPr lang="ru-RU" dirty="0">
            <a:latin typeface="Century Gothic" panose="020B0502020202020204" pitchFamily="34" charset="0"/>
          </a:endParaRPr>
        </a:p>
      </dgm:t>
    </dgm:pt>
    <dgm:pt modelId="{7F2D8492-9F23-4EEE-98F4-252F9DA88616}" type="parTrans" cxnId="{7C916020-1A26-4E3F-BDCC-E6F0FC331017}">
      <dgm:prSet/>
      <dgm:spPr/>
      <dgm:t>
        <a:bodyPr/>
        <a:lstStyle/>
        <a:p>
          <a:endParaRPr lang="ru-RU"/>
        </a:p>
      </dgm:t>
    </dgm:pt>
    <dgm:pt modelId="{6381DB36-0370-41DE-B00C-CC9974F88AE8}" type="sibTrans" cxnId="{7C916020-1A26-4E3F-BDCC-E6F0FC331017}">
      <dgm:prSet/>
      <dgm:spPr/>
      <dgm:t>
        <a:bodyPr/>
        <a:lstStyle/>
        <a:p>
          <a:endParaRPr lang="ru-RU"/>
        </a:p>
      </dgm:t>
    </dgm:pt>
    <dgm:pt modelId="{D5EFF188-6750-4607-8F47-2199BB45678F}">
      <dgm:prSet/>
      <dgm:spPr/>
      <dgm:t>
        <a:bodyPr/>
        <a:lstStyle/>
        <a:p>
          <a:r>
            <a:rPr lang="ru-RU" smtClean="0">
              <a:latin typeface="Century Gothic" panose="020B0502020202020204" pitchFamily="34" charset="0"/>
            </a:rPr>
            <a:t>листы бумаги для черновиков</a:t>
          </a:r>
          <a:endParaRPr lang="ru-RU" dirty="0">
            <a:latin typeface="Century Gothic" panose="020B0502020202020204" pitchFamily="34" charset="0"/>
          </a:endParaRPr>
        </a:p>
      </dgm:t>
    </dgm:pt>
    <dgm:pt modelId="{D98C51A6-D9F1-43C8-956C-109D3BBB7D3C}" type="parTrans" cxnId="{B2EA1DCD-FC0A-44BD-A03D-A6FA8CBF5A33}">
      <dgm:prSet/>
      <dgm:spPr/>
      <dgm:t>
        <a:bodyPr/>
        <a:lstStyle/>
        <a:p>
          <a:endParaRPr lang="ru-RU"/>
        </a:p>
      </dgm:t>
    </dgm:pt>
    <dgm:pt modelId="{66CAEB43-FEA0-4311-B505-546EA2F03A83}" type="sibTrans" cxnId="{B2EA1DCD-FC0A-44BD-A03D-A6FA8CBF5A33}">
      <dgm:prSet/>
      <dgm:spPr/>
      <dgm:t>
        <a:bodyPr/>
        <a:lstStyle/>
        <a:p>
          <a:endParaRPr lang="ru-RU"/>
        </a:p>
      </dgm:t>
    </dgm:pt>
    <dgm:pt modelId="{6E6F84C6-74D8-4601-A51F-341013C12F60}">
      <dgm:prSet/>
      <dgm:spPr/>
      <dgm:t>
        <a:bodyPr/>
        <a:lstStyle/>
        <a:p>
          <a:r>
            <a:rPr lang="ru-RU" smtClean="0">
              <a:latin typeface="Century Gothic" panose="020B0502020202020204" pitchFamily="34" charset="0"/>
            </a:rPr>
            <a:t>отчетные формы для проведения ИС (ИИ);</a:t>
          </a:r>
          <a:endParaRPr lang="ru-RU" dirty="0">
            <a:latin typeface="Century Gothic" panose="020B0502020202020204" pitchFamily="34" charset="0"/>
          </a:endParaRPr>
        </a:p>
      </dgm:t>
    </dgm:pt>
    <dgm:pt modelId="{CE904F6F-4CA9-4114-913F-9E992D5D1C9B}" type="parTrans" cxnId="{CDAA4768-34DA-47B7-B720-16A57C6656B4}">
      <dgm:prSet/>
      <dgm:spPr/>
      <dgm:t>
        <a:bodyPr/>
        <a:lstStyle/>
        <a:p>
          <a:endParaRPr lang="ru-RU"/>
        </a:p>
      </dgm:t>
    </dgm:pt>
    <dgm:pt modelId="{7EA3DC79-B5D4-4386-AF71-89705DC46CD5}" type="sibTrans" cxnId="{CDAA4768-34DA-47B7-B720-16A57C6656B4}">
      <dgm:prSet/>
      <dgm:spPr/>
      <dgm:t>
        <a:bodyPr/>
        <a:lstStyle/>
        <a:p>
          <a:endParaRPr lang="ru-RU"/>
        </a:p>
      </dgm:t>
    </dgm:pt>
    <dgm:pt modelId="{99CF5631-BBB5-471A-8C94-B0D374A3E4E0}">
      <dgm:prSet/>
      <dgm:spPr/>
      <dgm:t>
        <a:bodyPr/>
        <a:lstStyle/>
        <a:p>
          <a:r>
            <a:rPr lang="ru-RU" smtClean="0">
              <a:latin typeface="Century Gothic" panose="020B0502020202020204" pitchFamily="34" charset="0"/>
            </a:rPr>
            <a:t>словари</a:t>
          </a:r>
          <a:endParaRPr lang="ru-RU" dirty="0" smtClean="0">
            <a:latin typeface="Century Gothic" panose="020B0502020202020204" pitchFamily="34" charset="0"/>
          </a:endParaRPr>
        </a:p>
      </dgm:t>
    </dgm:pt>
    <dgm:pt modelId="{8569E495-7B87-44DB-9342-E4BB1F34A3E5}" type="parTrans" cxnId="{378EA9FA-1F20-42EB-871D-5DBBC7736767}">
      <dgm:prSet/>
      <dgm:spPr/>
      <dgm:t>
        <a:bodyPr/>
        <a:lstStyle/>
        <a:p>
          <a:endParaRPr lang="ru-RU"/>
        </a:p>
      </dgm:t>
    </dgm:pt>
    <dgm:pt modelId="{45A9590D-DDEF-4D53-98AF-265679DBC64D}" type="sibTrans" cxnId="{378EA9FA-1F20-42EB-871D-5DBBC7736767}">
      <dgm:prSet/>
      <dgm:spPr/>
      <dgm:t>
        <a:bodyPr/>
        <a:lstStyle/>
        <a:p>
          <a:endParaRPr lang="ru-RU"/>
        </a:p>
      </dgm:t>
    </dgm:pt>
    <dgm:pt modelId="{4C373915-723A-446A-8A26-09325E84A0F6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Дать указание техническому специалисту в 09.45 получить темы сочинения в</a:t>
          </a:r>
          <a:br>
            <a:rPr lang="ru-RU" dirty="0" smtClean="0">
              <a:latin typeface="Century Gothic" panose="020B0502020202020204" pitchFamily="34" charset="0"/>
            </a:rPr>
          </a:br>
          <a:r>
            <a:rPr lang="ru-RU" dirty="0" smtClean="0">
              <a:latin typeface="Century Gothic" panose="020B0502020202020204" pitchFamily="34" charset="0"/>
            </a:rPr>
            <a:t>соответствии с инструкцией для технического специалиста по получению комплектов тем итогового сочинения с </a:t>
          </a:r>
          <a:r>
            <a:rPr lang="en-US" dirty="0" smtClean="0">
              <a:latin typeface="Century Gothic" panose="020B0502020202020204" pitchFamily="34" charset="0"/>
            </a:rPr>
            <a:t>ege.edu.ru (topic.ege.edu.ru)</a:t>
          </a:r>
          <a:endParaRPr lang="ru-RU" dirty="0"/>
        </a:p>
      </dgm:t>
    </dgm:pt>
    <dgm:pt modelId="{69D768AC-F2AE-467F-9AF7-E80CFF9871A5}" type="parTrans" cxnId="{928FA063-6475-40F0-8560-85C7806F9008}">
      <dgm:prSet/>
      <dgm:spPr/>
      <dgm:t>
        <a:bodyPr/>
        <a:lstStyle/>
        <a:p>
          <a:endParaRPr lang="ru-RU"/>
        </a:p>
      </dgm:t>
    </dgm:pt>
    <dgm:pt modelId="{BA5325D7-D5FE-422A-9401-6ABCA4D7CCBD}" type="sibTrans" cxnId="{928FA063-6475-40F0-8560-85C7806F9008}">
      <dgm:prSet/>
      <dgm:spPr/>
      <dgm:t>
        <a:bodyPr/>
        <a:lstStyle/>
        <a:p>
          <a:endParaRPr lang="ru-RU"/>
        </a:p>
      </dgm:t>
    </dgm:pt>
    <dgm:pt modelId="{23500070-E4C6-4B52-9308-41470B746EAC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инструкции для участников ИС (ИЗ)</a:t>
          </a:r>
          <a:endParaRPr lang="ru-RU" dirty="0">
            <a:latin typeface="Century Gothic" panose="020B0502020202020204" pitchFamily="34" charset="0"/>
          </a:endParaRPr>
        </a:p>
      </dgm:t>
    </dgm:pt>
    <dgm:pt modelId="{3F9A403C-143D-4471-91F7-3449092AAAEB}" type="parTrans" cxnId="{B615A47D-5368-40E4-B180-54426C2CA8D3}">
      <dgm:prSet/>
      <dgm:spPr/>
      <dgm:t>
        <a:bodyPr/>
        <a:lstStyle/>
        <a:p>
          <a:endParaRPr lang="ru-RU"/>
        </a:p>
      </dgm:t>
    </dgm:pt>
    <dgm:pt modelId="{7394CFE6-561C-48FF-BA90-9E4EED2B0BAC}" type="sibTrans" cxnId="{B615A47D-5368-40E4-B180-54426C2CA8D3}">
      <dgm:prSet/>
      <dgm:spPr/>
      <dgm:t>
        <a:bodyPr/>
        <a:lstStyle/>
        <a:p>
          <a:endParaRPr lang="ru-RU"/>
        </a:p>
      </dgm:t>
    </dgm:pt>
    <dgm:pt modelId="{B64D60F1-F34A-4B59-B479-1AA0C3CC2E93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бланки ИС (ИЗ)</a:t>
          </a:r>
          <a:endParaRPr lang="ru-RU" dirty="0">
            <a:latin typeface="Century Gothic" panose="020B0502020202020204" pitchFamily="34" charset="0"/>
          </a:endParaRPr>
        </a:p>
      </dgm:t>
    </dgm:pt>
    <dgm:pt modelId="{988446BD-FC78-4EA9-8B21-8D8AC821AA9C}" type="parTrans" cxnId="{814F8CA9-A54B-4E17-BF59-B6693984D464}">
      <dgm:prSet/>
      <dgm:spPr/>
      <dgm:t>
        <a:bodyPr/>
        <a:lstStyle/>
        <a:p>
          <a:endParaRPr lang="ru-RU"/>
        </a:p>
      </dgm:t>
    </dgm:pt>
    <dgm:pt modelId="{EC0B88BB-89BC-4F9B-BEFB-7A39AD209C98}" type="sibTrans" cxnId="{814F8CA9-A54B-4E17-BF59-B6693984D464}">
      <dgm:prSet/>
      <dgm:spPr/>
      <dgm:t>
        <a:bodyPr/>
        <a:lstStyle/>
        <a:p>
          <a:endParaRPr lang="ru-RU"/>
        </a:p>
      </dgm:t>
    </dgm:pt>
    <dgm:pt modelId="{5719E06E-6019-4881-A263-78FE3E3E6631}">
      <dgm:prSet/>
      <dgm:spPr/>
      <dgm:t>
        <a:bodyPr/>
        <a:lstStyle/>
        <a:p>
          <a:endParaRPr lang="ru-RU"/>
        </a:p>
      </dgm:t>
    </dgm:pt>
    <dgm:pt modelId="{FEF1AF66-B7CC-4B38-B889-83F440F6B58F}" type="parTrans" cxnId="{5BE62C03-D3D6-4AD2-B3F3-2826BFA79605}">
      <dgm:prSet/>
      <dgm:spPr/>
      <dgm:t>
        <a:bodyPr/>
        <a:lstStyle/>
        <a:p>
          <a:endParaRPr lang="ru-RU"/>
        </a:p>
      </dgm:t>
    </dgm:pt>
    <dgm:pt modelId="{2E3D1A01-FD9B-483C-9295-D2FBA5978F61}" type="sibTrans" cxnId="{5BE62C03-D3D6-4AD2-B3F3-2826BFA79605}">
      <dgm:prSet/>
      <dgm:spPr/>
      <dgm:t>
        <a:bodyPr/>
        <a:lstStyle/>
        <a:p>
          <a:endParaRPr lang="ru-RU"/>
        </a:p>
      </dgm:t>
    </dgm:pt>
    <dgm:pt modelId="{1226E99D-5C7A-4B8D-81E7-A7699A790B33}" type="pres">
      <dgm:prSet presAssocID="{7B53D448-AC31-4C84-B1D5-4C6512B4FD1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7933A5-D135-47D5-8F5F-58F56074B1E1}" type="pres">
      <dgm:prSet presAssocID="{982E530A-0A28-4CFB-81EF-10A664CA253F}" presName="centerShape" presStyleLbl="node0" presStyleIdx="0" presStyleCnt="1"/>
      <dgm:spPr/>
      <dgm:t>
        <a:bodyPr/>
        <a:lstStyle/>
        <a:p>
          <a:endParaRPr lang="ru-RU"/>
        </a:p>
      </dgm:t>
    </dgm:pt>
    <dgm:pt modelId="{A3BD425B-B369-40FD-B07F-EA2A08F02235}" type="pres">
      <dgm:prSet presAssocID="{76F42AE1-DDA3-4315-9255-D48D3C939FAB}" presName="parTrans" presStyleLbl="bgSibTrans2D1" presStyleIdx="0" presStyleCnt="6" custAng="0"/>
      <dgm:spPr/>
      <dgm:t>
        <a:bodyPr/>
        <a:lstStyle/>
        <a:p>
          <a:endParaRPr lang="ru-RU"/>
        </a:p>
      </dgm:t>
    </dgm:pt>
    <dgm:pt modelId="{36E4F405-A231-4587-BA87-087486CF3CD9}" type="pres">
      <dgm:prSet presAssocID="{C41576FF-B01B-4CA8-8B94-E78D56D3A3D0}" presName="node" presStyleLbl="node1" presStyleIdx="0" presStyleCnt="6" custScaleX="108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394CB-7ECC-42F4-8D56-7D205BE11C74}" type="pres">
      <dgm:prSet presAssocID="{9BBADDF0-0738-4F77-8892-B89DF98D0717}" presName="parTrans" presStyleLbl="bgSibTrans2D1" presStyleIdx="1" presStyleCnt="6"/>
      <dgm:spPr/>
      <dgm:t>
        <a:bodyPr/>
        <a:lstStyle/>
        <a:p>
          <a:endParaRPr lang="ru-RU"/>
        </a:p>
      </dgm:t>
    </dgm:pt>
    <dgm:pt modelId="{DA9714E4-3683-4BEC-9FB7-7C118AFC3263}" type="pres">
      <dgm:prSet presAssocID="{D0C767C9-8221-4343-9BD4-5BFC7B1947C9}" presName="node" presStyleLbl="node1" presStyleIdx="1" presStyleCnt="6" custScaleX="113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C3DA8-AB75-428F-AA2B-0DCFF3EDB21B}" type="pres">
      <dgm:prSet presAssocID="{E8F4631C-D8BC-4A08-B631-78FA3ED70E4D}" presName="parTrans" presStyleLbl="bgSibTrans2D1" presStyleIdx="2" presStyleCnt="6"/>
      <dgm:spPr/>
      <dgm:t>
        <a:bodyPr/>
        <a:lstStyle/>
        <a:p>
          <a:endParaRPr lang="ru-RU"/>
        </a:p>
      </dgm:t>
    </dgm:pt>
    <dgm:pt modelId="{F0A55308-2296-48D3-B225-3211974DB756}" type="pres">
      <dgm:prSet presAssocID="{9E63A788-A559-498E-913E-C9CC91D848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D6F3A-DC33-4F7B-A1D5-C43999067C13}" type="pres">
      <dgm:prSet presAssocID="{1F5A98D3-F922-47F6-89D3-76ACD6F3D5E9}" presName="parTrans" presStyleLbl="bgSibTrans2D1" presStyleIdx="3" presStyleCnt="6"/>
      <dgm:spPr/>
      <dgm:t>
        <a:bodyPr/>
        <a:lstStyle/>
        <a:p>
          <a:endParaRPr lang="ru-RU"/>
        </a:p>
      </dgm:t>
    </dgm:pt>
    <dgm:pt modelId="{9EFE1CD1-6E0A-40FD-89A5-1A351E83BBAE}" type="pres">
      <dgm:prSet presAssocID="{978D4068-7AC4-4CFE-A468-9539A893D43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B78CC-2608-48A5-B72E-79793BDEC237}" type="pres">
      <dgm:prSet presAssocID="{CF47937B-63FB-4FA7-A6AD-6C0D5705D5F0}" presName="parTrans" presStyleLbl="bgSibTrans2D1" presStyleIdx="4" presStyleCnt="6"/>
      <dgm:spPr/>
      <dgm:t>
        <a:bodyPr/>
        <a:lstStyle/>
        <a:p>
          <a:endParaRPr lang="ru-RU"/>
        </a:p>
      </dgm:t>
    </dgm:pt>
    <dgm:pt modelId="{9D14D363-464E-4303-84F0-84CD33399C79}" type="pres">
      <dgm:prSet presAssocID="{2FA6A67D-26A6-41AD-B486-DF72A3D730BB}" presName="node" presStyleLbl="node1" presStyleIdx="4" presStyleCnt="6" custScaleX="111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BE26B-3393-4BE7-8961-CB197CEF3F68}" type="pres">
      <dgm:prSet presAssocID="{69D768AC-F2AE-467F-9AF7-E80CFF9871A5}" presName="parTrans" presStyleLbl="bgSibTrans2D1" presStyleIdx="5" presStyleCnt="6"/>
      <dgm:spPr/>
      <dgm:t>
        <a:bodyPr/>
        <a:lstStyle/>
        <a:p>
          <a:endParaRPr lang="ru-RU"/>
        </a:p>
      </dgm:t>
    </dgm:pt>
    <dgm:pt modelId="{56E005B0-0F90-4DD8-943C-131B7648ECD3}" type="pres">
      <dgm:prSet presAssocID="{4C373915-723A-446A-8A26-09325E84A0F6}" presName="node" presStyleLbl="node1" presStyleIdx="5" presStyleCnt="6" custScaleX="112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F156CD-3FD8-4EB5-AD22-93FC3217F623}" type="presOf" srcId="{1F5A98D3-F922-47F6-89D3-76ACD6F3D5E9}" destId="{52CD6F3A-DC33-4F7B-A1D5-C43999067C13}" srcOrd="0" destOrd="0" presId="urn:microsoft.com/office/officeart/2005/8/layout/radial4"/>
    <dgm:cxn modelId="{7C916020-1A26-4E3F-BDCC-E6F0FC331017}" srcId="{2FA6A67D-26A6-41AD-B486-DF72A3D730BB}" destId="{562AEA76-1B0D-4F6E-8BAE-3F11FB737E20}" srcOrd="0" destOrd="0" parTransId="{7F2D8492-9F23-4EEE-98F4-252F9DA88616}" sibTransId="{6381DB36-0370-41DE-B00C-CC9974F88AE8}"/>
    <dgm:cxn modelId="{DE2C796E-1986-4EAA-B7FB-668EE81B7FCC}" type="presOf" srcId="{D5EFF188-6750-4607-8F47-2199BB45678F}" destId="{9D14D363-464E-4303-84F0-84CD33399C79}" srcOrd="0" destOrd="4" presId="urn:microsoft.com/office/officeart/2005/8/layout/radial4"/>
    <dgm:cxn modelId="{098DA800-43F6-453E-8C3A-80B34DF59F5C}" type="presOf" srcId="{9E63A788-A559-498E-913E-C9CC91D84850}" destId="{F0A55308-2296-48D3-B225-3211974DB756}" srcOrd="0" destOrd="0" presId="urn:microsoft.com/office/officeart/2005/8/layout/radial4"/>
    <dgm:cxn modelId="{CDAA4768-34DA-47B7-B720-16A57C6656B4}" srcId="{2FA6A67D-26A6-41AD-B486-DF72A3D730BB}" destId="{6E6F84C6-74D8-4601-A51F-341013C12F60}" srcOrd="4" destOrd="0" parTransId="{CE904F6F-4CA9-4114-913F-9E992D5D1C9B}" sibTransId="{7EA3DC79-B5D4-4386-AF71-89705DC46CD5}"/>
    <dgm:cxn modelId="{40B6498C-7A8F-4613-9ACC-72655B124D42}" type="presOf" srcId="{562AEA76-1B0D-4F6E-8BAE-3F11FB737E20}" destId="{9D14D363-464E-4303-84F0-84CD33399C79}" srcOrd="0" destOrd="1" presId="urn:microsoft.com/office/officeart/2005/8/layout/radial4"/>
    <dgm:cxn modelId="{17A5EB08-5286-4516-9A68-B654C30BFF11}" srcId="{982E530A-0A28-4CFB-81EF-10A664CA253F}" destId="{978D4068-7AC4-4CFE-A468-9539A893D437}" srcOrd="3" destOrd="0" parTransId="{1F5A98D3-F922-47F6-89D3-76ACD6F3D5E9}" sibTransId="{80DCF0CE-A1B7-4340-A798-D68C42B3475E}"/>
    <dgm:cxn modelId="{53A5662F-2DA2-453D-B38A-A90AE2F8DE93}" type="presOf" srcId="{69D768AC-F2AE-467F-9AF7-E80CFF9871A5}" destId="{2BCBE26B-3393-4BE7-8961-CB197CEF3F68}" srcOrd="0" destOrd="0" presId="urn:microsoft.com/office/officeart/2005/8/layout/radial4"/>
    <dgm:cxn modelId="{76D658B0-1025-49EA-82F5-BE2563F8E451}" type="presOf" srcId="{2FA6A67D-26A6-41AD-B486-DF72A3D730BB}" destId="{9D14D363-464E-4303-84F0-84CD33399C79}" srcOrd="0" destOrd="0" presId="urn:microsoft.com/office/officeart/2005/8/layout/radial4"/>
    <dgm:cxn modelId="{A5A9036A-C183-4977-883E-336D479FD8B3}" srcId="{982E530A-0A28-4CFB-81EF-10A664CA253F}" destId="{C41576FF-B01B-4CA8-8B94-E78D56D3A3D0}" srcOrd="0" destOrd="0" parTransId="{76F42AE1-DDA3-4315-9255-D48D3C939FAB}" sibTransId="{F94A3674-54BC-4F30-AD71-24BD2A449DA5}"/>
    <dgm:cxn modelId="{5993086A-7250-4F98-9309-EB245578CCDB}" type="presOf" srcId="{982E530A-0A28-4CFB-81EF-10A664CA253F}" destId="{DC7933A5-D135-47D5-8F5F-58F56074B1E1}" srcOrd="0" destOrd="0" presId="urn:microsoft.com/office/officeart/2005/8/layout/radial4"/>
    <dgm:cxn modelId="{7A061075-0B6C-42D6-80C3-4A79419D5EB5}" type="presOf" srcId="{99CF5631-BBB5-471A-8C94-B0D374A3E4E0}" destId="{9D14D363-464E-4303-84F0-84CD33399C79}" srcOrd="0" destOrd="6" presId="urn:microsoft.com/office/officeart/2005/8/layout/radial4"/>
    <dgm:cxn modelId="{9F62203C-BDF1-4B8C-AA55-09A8AF4C67BF}" srcId="{7B53D448-AC31-4C84-B1D5-4C6512B4FD19}" destId="{982E530A-0A28-4CFB-81EF-10A664CA253F}" srcOrd="0" destOrd="0" parTransId="{9FC61F2F-5DBF-4F79-9174-1700EC4C29F2}" sibTransId="{E8412A4D-6D74-43CC-9C89-E72C81363AAE}"/>
    <dgm:cxn modelId="{FFB9D59C-FCC8-448C-98CF-52D439AACDB1}" type="presOf" srcId="{6E6F84C6-74D8-4601-A51F-341013C12F60}" destId="{9D14D363-464E-4303-84F0-84CD33399C79}" srcOrd="0" destOrd="5" presId="urn:microsoft.com/office/officeart/2005/8/layout/radial4"/>
    <dgm:cxn modelId="{8D34D9BB-B084-4113-8965-969DC5F0D7F4}" srcId="{982E530A-0A28-4CFB-81EF-10A664CA253F}" destId="{D0C767C9-8221-4343-9BD4-5BFC7B1947C9}" srcOrd="1" destOrd="0" parTransId="{9BBADDF0-0738-4F77-8892-B89DF98D0717}" sibTransId="{D4B804CE-D6CB-4F5C-B62F-7CF69A40E556}"/>
    <dgm:cxn modelId="{D13645BC-9130-4FBE-B549-929DE46FD50E}" type="presOf" srcId="{E8F4631C-D8BC-4A08-B631-78FA3ED70E4D}" destId="{F0FC3DA8-AB75-428F-AA2B-0DCFF3EDB21B}" srcOrd="0" destOrd="0" presId="urn:microsoft.com/office/officeart/2005/8/layout/radial4"/>
    <dgm:cxn modelId="{2826583F-A2A8-4232-AA32-ACABE957F3BC}" type="presOf" srcId="{9BBADDF0-0738-4F77-8892-B89DF98D0717}" destId="{0F9394CB-7ECC-42F4-8D56-7D205BE11C74}" srcOrd="0" destOrd="0" presId="urn:microsoft.com/office/officeart/2005/8/layout/radial4"/>
    <dgm:cxn modelId="{28A9B097-6CA4-4083-9E18-0760896631A1}" type="presOf" srcId="{76F42AE1-DDA3-4315-9255-D48D3C939FAB}" destId="{A3BD425B-B369-40FD-B07F-EA2A08F02235}" srcOrd="0" destOrd="0" presId="urn:microsoft.com/office/officeart/2005/8/layout/radial4"/>
    <dgm:cxn modelId="{07A17A9A-246C-40DC-8E5E-EF8C5164C96F}" srcId="{982E530A-0A28-4CFB-81EF-10A664CA253F}" destId="{9E63A788-A559-498E-913E-C9CC91D84850}" srcOrd="2" destOrd="0" parTransId="{E8F4631C-D8BC-4A08-B631-78FA3ED70E4D}" sibTransId="{F97A3303-81F4-448F-B730-90B372211826}"/>
    <dgm:cxn modelId="{76031B33-93F5-4B5C-90E1-E67A5405C3B2}" srcId="{982E530A-0A28-4CFB-81EF-10A664CA253F}" destId="{2FA6A67D-26A6-41AD-B486-DF72A3D730BB}" srcOrd="4" destOrd="0" parTransId="{CF47937B-63FB-4FA7-A6AD-6C0D5705D5F0}" sibTransId="{36A43032-DBEE-4CD2-B338-69FB5E372750}"/>
    <dgm:cxn modelId="{928FA063-6475-40F0-8560-85C7806F9008}" srcId="{982E530A-0A28-4CFB-81EF-10A664CA253F}" destId="{4C373915-723A-446A-8A26-09325E84A0F6}" srcOrd="5" destOrd="0" parTransId="{69D768AC-F2AE-467F-9AF7-E80CFF9871A5}" sibTransId="{BA5325D7-D5FE-422A-9401-6ABCA4D7CCBD}"/>
    <dgm:cxn modelId="{DBD91EAB-0CE2-40A7-BB37-7138CE315ADC}" type="presOf" srcId="{B64D60F1-F34A-4B59-B479-1AA0C3CC2E93}" destId="{9D14D363-464E-4303-84F0-84CD33399C79}" srcOrd="0" destOrd="3" presId="urn:microsoft.com/office/officeart/2005/8/layout/radial4"/>
    <dgm:cxn modelId="{56D251AF-C7EE-4EE1-8E64-40253A6F198F}" type="presOf" srcId="{4C373915-723A-446A-8A26-09325E84A0F6}" destId="{56E005B0-0F90-4DD8-943C-131B7648ECD3}" srcOrd="0" destOrd="0" presId="urn:microsoft.com/office/officeart/2005/8/layout/radial4"/>
    <dgm:cxn modelId="{B615A47D-5368-40E4-B180-54426C2CA8D3}" srcId="{2FA6A67D-26A6-41AD-B486-DF72A3D730BB}" destId="{23500070-E4C6-4B52-9308-41470B746EAC}" srcOrd="1" destOrd="0" parTransId="{3F9A403C-143D-4471-91F7-3449092AAAEB}" sibTransId="{7394CFE6-561C-48FF-BA90-9E4EED2B0BAC}"/>
    <dgm:cxn modelId="{6464B50A-21EF-4C76-96F4-A4F7C421FDE5}" type="presOf" srcId="{C41576FF-B01B-4CA8-8B94-E78D56D3A3D0}" destId="{36E4F405-A231-4587-BA87-087486CF3CD9}" srcOrd="0" destOrd="0" presId="urn:microsoft.com/office/officeart/2005/8/layout/radial4"/>
    <dgm:cxn modelId="{B2EA1DCD-FC0A-44BD-A03D-A6FA8CBF5A33}" srcId="{2FA6A67D-26A6-41AD-B486-DF72A3D730BB}" destId="{D5EFF188-6750-4607-8F47-2199BB45678F}" srcOrd="3" destOrd="0" parTransId="{D98C51A6-D9F1-43C8-956C-109D3BBB7D3C}" sibTransId="{66CAEB43-FEA0-4311-B505-546EA2F03A83}"/>
    <dgm:cxn modelId="{EE00CF44-446E-4A33-8193-23153332980E}" type="presOf" srcId="{7B53D448-AC31-4C84-B1D5-4C6512B4FD19}" destId="{1226E99D-5C7A-4B8D-81E7-A7699A790B33}" srcOrd="0" destOrd="0" presId="urn:microsoft.com/office/officeart/2005/8/layout/radial4"/>
    <dgm:cxn modelId="{5BE62C03-D3D6-4AD2-B3F3-2826BFA79605}" srcId="{7B53D448-AC31-4C84-B1D5-4C6512B4FD19}" destId="{5719E06E-6019-4881-A263-78FE3E3E6631}" srcOrd="1" destOrd="0" parTransId="{FEF1AF66-B7CC-4B38-B889-83F440F6B58F}" sibTransId="{2E3D1A01-FD9B-483C-9295-D2FBA5978F61}"/>
    <dgm:cxn modelId="{378EA9FA-1F20-42EB-871D-5DBBC7736767}" srcId="{2FA6A67D-26A6-41AD-B486-DF72A3D730BB}" destId="{99CF5631-BBB5-471A-8C94-B0D374A3E4E0}" srcOrd="5" destOrd="0" parTransId="{8569E495-7B87-44DB-9342-E4BB1F34A3E5}" sibTransId="{45A9590D-DDEF-4D53-98AF-265679DBC64D}"/>
    <dgm:cxn modelId="{814F8CA9-A54B-4E17-BF59-B6693984D464}" srcId="{2FA6A67D-26A6-41AD-B486-DF72A3D730BB}" destId="{B64D60F1-F34A-4B59-B479-1AA0C3CC2E93}" srcOrd="2" destOrd="0" parTransId="{988446BD-FC78-4EA9-8B21-8D8AC821AA9C}" sibTransId="{EC0B88BB-89BC-4F9B-BEFB-7A39AD209C98}"/>
    <dgm:cxn modelId="{1671DEC0-2DF3-46D1-9512-B6CBE6DAD224}" type="presOf" srcId="{978D4068-7AC4-4CFE-A468-9539A893D437}" destId="{9EFE1CD1-6E0A-40FD-89A5-1A351E83BBAE}" srcOrd="0" destOrd="0" presId="urn:microsoft.com/office/officeart/2005/8/layout/radial4"/>
    <dgm:cxn modelId="{B05F7DF2-38A5-49FC-96F6-9E77CFD51161}" type="presOf" srcId="{CF47937B-63FB-4FA7-A6AD-6C0D5705D5F0}" destId="{0A2B78CC-2608-48A5-B72E-79793BDEC237}" srcOrd="0" destOrd="0" presId="urn:microsoft.com/office/officeart/2005/8/layout/radial4"/>
    <dgm:cxn modelId="{EA1ADCF8-3C64-4605-8721-392801C98632}" type="presOf" srcId="{23500070-E4C6-4B52-9308-41470B746EAC}" destId="{9D14D363-464E-4303-84F0-84CD33399C79}" srcOrd="0" destOrd="2" presId="urn:microsoft.com/office/officeart/2005/8/layout/radial4"/>
    <dgm:cxn modelId="{4D561725-8779-431E-B37B-823566C04595}" type="presOf" srcId="{D0C767C9-8221-4343-9BD4-5BFC7B1947C9}" destId="{DA9714E4-3683-4BEC-9FB7-7C118AFC3263}" srcOrd="0" destOrd="0" presId="urn:microsoft.com/office/officeart/2005/8/layout/radial4"/>
    <dgm:cxn modelId="{32076BBC-94FF-43C2-A013-A2A02A256AD6}" type="presParOf" srcId="{1226E99D-5C7A-4B8D-81E7-A7699A790B33}" destId="{DC7933A5-D135-47D5-8F5F-58F56074B1E1}" srcOrd="0" destOrd="0" presId="urn:microsoft.com/office/officeart/2005/8/layout/radial4"/>
    <dgm:cxn modelId="{BC8CB75D-A8D2-49D2-97B3-8DCFD5FDA932}" type="presParOf" srcId="{1226E99D-5C7A-4B8D-81E7-A7699A790B33}" destId="{A3BD425B-B369-40FD-B07F-EA2A08F02235}" srcOrd="1" destOrd="0" presId="urn:microsoft.com/office/officeart/2005/8/layout/radial4"/>
    <dgm:cxn modelId="{4A014717-A1C5-4944-8357-699659C796C8}" type="presParOf" srcId="{1226E99D-5C7A-4B8D-81E7-A7699A790B33}" destId="{36E4F405-A231-4587-BA87-087486CF3CD9}" srcOrd="2" destOrd="0" presId="urn:microsoft.com/office/officeart/2005/8/layout/radial4"/>
    <dgm:cxn modelId="{B6ECCC4F-8BEE-4635-98A8-DE5C1BFBE9B4}" type="presParOf" srcId="{1226E99D-5C7A-4B8D-81E7-A7699A790B33}" destId="{0F9394CB-7ECC-42F4-8D56-7D205BE11C74}" srcOrd="3" destOrd="0" presId="urn:microsoft.com/office/officeart/2005/8/layout/radial4"/>
    <dgm:cxn modelId="{09B7649B-A78C-4FF7-8E10-C1C9447B021B}" type="presParOf" srcId="{1226E99D-5C7A-4B8D-81E7-A7699A790B33}" destId="{DA9714E4-3683-4BEC-9FB7-7C118AFC3263}" srcOrd="4" destOrd="0" presId="urn:microsoft.com/office/officeart/2005/8/layout/radial4"/>
    <dgm:cxn modelId="{371FAE3B-CD08-4720-B923-2A36DE19AB75}" type="presParOf" srcId="{1226E99D-5C7A-4B8D-81E7-A7699A790B33}" destId="{F0FC3DA8-AB75-428F-AA2B-0DCFF3EDB21B}" srcOrd="5" destOrd="0" presId="urn:microsoft.com/office/officeart/2005/8/layout/radial4"/>
    <dgm:cxn modelId="{BC8E1059-CEF6-4693-8716-77E26193AB6E}" type="presParOf" srcId="{1226E99D-5C7A-4B8D-81E7-A7699A790B33}" destId="{F0A55308-2296-48D3-B225-3211974DB756}" srcOrd="6" destOrd="0" presId="urn:microsoft.com/office/officeart/2005/8/layout/radial4"/>
    <dgm:cxn modelId="{3509E855-91AF-45B9-8D16-4A7D3D57869D}" type="presParOf" srcId="{1226E99D-5C7A-4B8D-81E7-A7699A790B33}" destId="{52CD6F3A-DC33-4F7B-A1D5-C43999067C13}" srcOrd="7" destOrd="0" presId="urn:microsoft.com/office/officeart/2005/8/layout/radial4"/>
    <dgm:cxn modelId="{63107887-BD33-4BFD-9E38-FC43763CD8E6}" type="presParOf" srcId="{1226E99D-5C7A-4B8D-81E7-A7699A790B33}" destId="{9EFE1CD1-6E0A-40FD-89A5-1A351E83BBAE}" srcOrd="8" destOrd="0" presId="urn:microsoft.com/office/officeart/2005/8/layout/radial4"/>
    <dgm:cxn modelId="{EB9D3B33-A63F-4F32-B21A-B2D945D06D1B}" type="presParOf" srcId="{1226E99D-5C7A-4B8D-81E7-A7699A790B33}" destId="{0A2B78CC-2608-48A5-B72E-79793BDEC237}" srcOrd="9" destOrd="0" presId="urn:microsoft.com/office/officeart/2005/8/layout/radial4"/>
    <dgm:cxn modelId="{99245E92-754C-44A8-89AF-0DFC22E95730}" type="presParOf" srcId="{1226E99D-5C7A-4B8D-81E7-A7699A790B33}" destId="{9D14D363-464E-4303-84F0-84CD33399C79}" srcOrd="10" destOrd="0" presId="urn:microsoft.com/office/officeart/2005/8/layout/radial4"/>
    <dgm:cxn modelId="{70D8705B-EF10-4932-AE4D-738958524679}" type="presParOf" srcId="{1226E99D-5C7A-4B8D-81E7-A7699A790B33}" destId="{2BCBE26B-3393-4BE7-8961-CB197CEF3F68}" srcOrd="11" destOrd="0" presId="urn:microsoft.com/office/officeart/2005/8/layout/radial4"/>
    <dgm:cxn modelId="{557DA086-E66D-4DCE-9C4C-6ABD340375B4}" type="presParOf" srcId="{1226E99D-5C7A-4B8D-81E7-A7699A790B33}" destId="{56E005B0-0F90-4DD8-943C-131B7648ECD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801B7D-201D-45FA-B277-6536BF2EEC81}" type="doc">
      <dgm:prSet loTypeId="urn:microsoft.com/office/officeart/2005/8/layout/process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341A3C6-0346-41AC-BBCB-DE82F87EAC05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Вход участников начинается с 09:00</a:t>
          </a:r>
          <a:endParaRPr lang="ru-RU" dirty="0"/>
        </a:p>
      </dgm:t>
    </dgm:pt>
    <dgm:pt modelId="{EEAA6BEE-4D07-4AB6-89D6-F82FF7CF89DC}" type="parTrans" cxnId="{0C663D20-2A5F-410A-8691-26DC4A63012A}">
      <dgm:prSet/>
      <dgm:spPr/>
      <dgm:t>
        <a:bodyPr/>
        <a:lstStyle/>
        <a:p>
          <a:endParaRPr lang="ru-RU"/>
        </a:p>
      </dgm:t>
    </dgm:pt>
    <dgm:pt modelId="{1EC18B8B-B55F-40F9-876B-077AB57F0079}" type="sibTrans" cxnId="{0C663D20-2A5F-410A-8691-26DC4A63012A}">
      <dgm:prSet/>
      <dgm:spPr/>
      <dgm:t>
        <a:bodyPr/>
        <a:lstStyle/>
        <a:p>
          <a:endParaRPr lang="ru-RU"/>
        </a:p>
      </dgm:t>
    </dgm:pt>
    <dgm:pt modelId="{455B0B17-BD10-43F8-BEF9-6EBB66872AFB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Рассадка в произвольном порядке по одному за рабочий стол</a:t>
          </a:r>
          <a:endParaRPr lang="ru-RU" dirty="0"/>
        </a:p>
      </dgm:t>
    </dgm:pt>
    <dgm:pt modelId="{948BDCF1-2A05-46F7-8570-9F4C751A8B50}" type="parTrans" cxnId="{45FBBE16-8BAE-475C-AD06-586BB8B949E0}">
      <dgm:prSet/>
      <dgm:spPr/>
      <dgm:t>
        <a:bodyPr/>
        <a:lstStyle/>
        <a:p>
          <a:endParaRPr lang="ru-RU"/>
        </a:p>
      </dgm:t>
    </dgm:pt>
    <dgm:pt modelId="{B5FCAE95-77D2-46D6-AA3D-C75D7538FDF7}" type="sibTrans" cxnId="{45FBBE16-8BAE-475C-AD06-586BB8B949E0}">
      <dgm:prSet/>
      <dgm:spPr/>
      <dgm:t>
        <a:bodyPr/>
        <a:lstStyle/>
        <a:p>
          <a:endParaRPr lang="ru-RU"/>
        </a:p>
      </dgm:t>
    </dgm:pt>
    <dgm:pt modelId="{AE8A5AF2-CA5D-42FE-A0DB-7BDCF5DDDD32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При опоздании участник допускается к написанию работы, при этом время окончания для него  не продлевается.  Повторный инструктаж не проводится.</a:t>
          </a:r>
          <a:endParaRPr lang="ru-RU" dirty="0"/>
        </a:p>
      </dgm:t>
    </dgm:pt>
    <dgm:pt modelId="{86AF657D-DF88-4D14-804C-D31FFA7BF93C}" type="parTrans" cxnId="{B455189A-FE75-4F75-996D-32932C26451B}">
      <dgm:prSet/>
      <dgm:spPr/>
      <dgm:t>
        <a:bodyPr/>
        <a:lstStyle/>
        <a:p>
          <a:endParaRPr lang="ru-RU"/>
        </a:p>
      </dgm:t>
    </dgm:pt>
    <dgm:pt modelId="{23D28B9A-88CF-4152-82E6-2E1275613E5E}" type="sibTrans" cxnId="{B455189A-FE75-4F75-996D-32932C26451B}">
      <dgm:prSet/>
      <dgm:spPr/>
      <dgm:t>
        <a:bodyPr/>
        <a:lstStyle/>
        <a:p>
          <a:endParaRPr lang="ru-RU"/>
        </a:p>
      </dgm:t>
    </dgm:pt>
    <dgm:pt modelId="{2CA5B72A-E12D-492D-9475-DFF1FF05CB65}" type="pres">
      <dgm:prSet presAssocID="{08801B7D-201D-45FA-B277-6536BF2EEC8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D248D5-C2DF-4FF6-A505-40DE7DF5AB8D}" type="pres">
      <dgm:prSet presAssocID="{F341A3C6-0346-41AC-BBCB-DE82F87EAC0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69C9E-9D73-40AE-A60C-652DEAE2EF47}" type="pres">
      <dgm:prSet presAssocID="{1EC18B8B-B55F-40F9-876B-077AB57F007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B1C3FC3-237B-4BD3-A02F-D6156CC8F063}" type="pres">
      <dgm:prSet presAssocID="{1EC18B8B-B55F-40F9-876B-077AB57F0079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5A8DF7A-8541-4562-A1BD-C6456DB52B69}" type="pres">
      <dgm:prSet presAssocID="{455B0B17-BD10-43F8-BEF9-6EBB66872AF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98CA2-319D-4E40-810A-4DBC419A71D8}" type="pres">
      <dgm:prSet presAssocID="{B5FCAE95-77D2-46D6-AA3D-C75D7538FDF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CE0D45B-0378-4C52-962C-259831009DB8}" type="pres">
      <dgm:prSet presAssocID="{B5FCAE95-77D2-46D6-AA3D-C75D7538FDF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244C6BD-D1E1-4B06-B1DE-39EDD1A37552}" type="pres">
      <dgm:prSet presAssocID="{AE8A5AF2-CA5D-42FE-A0DB-7BDCF5DDDD3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663D20-2A5F-410A-8691-26DC4A63012A}" srcId="{08801B7D-201D-45FA-B277-6536BF2EEC81}" destId="{F341A3C6-0346-41AC-BBCB-DE82F87EAC05}" srcOrd="0" destOrd="0" parTransId="{EEAA6BEE-4D07-4AB6-89D6-F82FF7CF89DC}" sibTransId="{1EC18B8B-B55F-40F9-876B-077AB57F0079}"/>
    <dgm:cxn modelId="{45FBBE16-8BAE-475C-AD06-586BB8B949E0}" srcId="{08801B7D-201D-45FA-B277-6536BF2EEC81}" destId="{455B0B17-BD10-43F8-BEF9-6EBB66872AFB}" srcOrd="1" destOrd="0" parTransId="{948BDCF1-2A05-46F7-8570-9F4C751A8B50}" sibTransId="{B5FCAE95-77D2-46D6-AA3D-C75D7538FDF7}"/>
    <dgm:cxn modelId="{DE55C85B-8D42-48DD-8A2B-B206B746DF30}" type="presOf" srcId="{455B0B17-BD10-43F8-BEF9-6EBB66872AFB}" destId="{15A8DF7A-8541-4562-A1BD-C6456DB52B69}" srcOrd="0" destOrd="0" presId="urn:microsoft.com/office/officeart/2005/8/layout/process1"/>
    <dgm:cxn modelId="{889AFB03-BD6D-4044-8A5F-5396C04E6377}" type="presOf" srcId="{1EC18B8B-B55F-40F9-876B-077AB57F0079}" destId="{3B1C3FC3-237B-4BD3-A02F-D6156CC8F063}" srcOrd="1" destOrd="0" presId="urn:microsoft.com/office/officeart/2005/8/layout/process1"/>
    <dgm:cxn modelId="{0655F4D7-1F7F-4D00-A5F5-A3EF50F03182}" type="presOf" srcId="{F341A3C6-0346-41AC-BBCB-DE82F87EAC05}" destId="{15D248D5-C2DF-4FF6-A505-40DE7DF5AB8D}" srcOrd="0" destOrd="0" presId="urn:microsoft.com/office/officeart/2005/8/layout/process1"/>
    <dgm:cxn modelId="{127D5033-5198-45DE-B725-EFA291C37B4A}" type="presOf" srcId="{1EC18B8B-B55F-40F9-876B-077AB57F0079}" destId="{34869C9E-9D73-40AE-A60C-652DEAE2EF47}" srcOrd="0" destOrd="0" presId="urn:microsoft.com/office/officeart/2005/8/layout/process1"/>
    <dgm:cxn modelId="{27F4F926-D710-4EF3-B4B0-FBAEE990CCF7}" type="presOf" srcId="{AE8A5AF2-CA5D-42FE-A0DB-7BDCF5DDDD32}" destId="{4244C6BD-D1E1-4B06-B1DE-39EDD1A37552}" srcOrd="0" destOrd="0" presId="urn:microsoft.com/office/officeart/2005/8/layout/process1"/>
    <dgm:cxn modelId="{91D86E21-DE5C-4829-ADFA-C00CBC2FB684}" type="presOf" srcId="{08801B7D-201D-45FA-B277-6536BF2EEC81}" destId="{2CA5B72A-E12D-492D-9475-DFF1FF05CB65}" srcOrd="0" destOrd="0" presId="urn:microsoft.com/office/officeart/2005/8/layout/process1"/>
    <dgm:cxn modelId="{C51C1751-8699-4F45-AF00-7EEEAD6BA8FD}" type="presOf" srcId="{B5FCAE95-77D2-46D6-AA3D-C75D7538FDF7}" destId="{A6198CA2-319D-4E40-810A-4DBC419A71D8}" srcOrd="0" destOrd="0" presId="urn:microsoft.com/office/officeart/2005/8/layout/process1"/>
    <dgm:cxn modelId="{B455189A-FE75-4F75-996D-32932C26451B}" srcId="{08801B7D-201D-45FA-B277-6536BF2EEC81}" destId="{AE8A5AF2-CA5D-42FE-A0DB-7BDCF5DDDD32}" srcOrd="2" destOrd="0" parTransId="{86AF657D-DF88-4D14-804C-D31FFA7BF93C}" sibTransId="{23D28B9A-88CF-4152-82E6-2E1275613E5E}"/>
    <dgm:cxn modelId="{F080F5DB-99D1-4C59-AF42-E9CCA8E694B3}" type="presOf" srcId="{B5FCAE95-77D2-46D6-AA3D-C75D7538FDF7}" destId="{DCE0D45B-0378-4C52-962C-259831009DB8}" srcOrd="1" destOrd="0" presId="urn:microsoft.com/office/officeart/2005/8/layout/process1"/>
    <dgm:cxn modelId="{CF907D56-AEE0-482A-9490-3E570392E0FC}" type="presParOf" srcId="{2CA5B72A-E12D-492D-9475-DFF1FF05CB65}" destId="{15D248D5-C2DF-4FF6-A505-40DE7DF5AB8D}" srcOrd="0" destOrd="0" presId="urn:microsoft.com/office/officeart/2005/8/layout/process1"/>
    <dgm:cxn modelId="{5EF882E2-80F3-4758-86CC-5836B63098A9}" type="presParOf" srcId="{2CA5B72A-E12D-492D-9475-DFF1FF05CB65}" destId="{34869C9E-9D73-40AE-A60C-652DEAE2EF47}" srcOrd="1" destOrd="0" presId="urn:microsoft.com/office/officeart/2005/8/layout/process1"/>
    <dgm:cxn modelId="{0BB4315E-1CE1-4C50-8F07-2E9AF003D75E}" type="presParOf" srcId="{34869C9E-9D73-40AE-A60C-652DEAE2EF47}" destId="{3B1C3FC3-237B-4BD3-A02F-D6156CC8F063}" srcOrd="0" destOrd="0" presId="urn:microsoft.com/office/officeart/2005/8/layout/process1"/>
    <dgm:cxn modelId="{38125646-DAC4-470D-8DCD-4D440FA7E418}" type="presParOf" srcId="{2CA5B72A-E12D-492D-9475-DFF1FF05CB65}" destId="{15A8DF7A-8541-4562-A1BD-C6456DB52B69}" srcOrd="2" destOrd="0" presId="urn:microsoft.com/office/officeart/2005/8/layout/process1"/>
    <dgm:cxn modelId="{FA4A45F5-D465-444A-9B09-FABFAFCF01D6}" type="presParOf" srcId="{2CA5B72A-E12D-492D-9475-DFF1FF05CB65}" destId="{A6198CA2-319D-4E40-810A-4DBC419A71D8}" srcOrd="3" destOrd="0" presId="urn:microsoft.com/office/officeart/2005/8/layout/process1"/>
    <dgm:cxn modelId="{05818CCC-4C78-4C9B-A5B8-87A05FC8284A}" type="presParOf" srcId="{A6198CA2-319D-4E40-810A-4DBC419A71D8}" destId="{DCE0D45B-0378-4C52-962C-259831009DB8}" srcOrd="0" destOrd="0" presId="urn:microsoft.com/office/officeart/2005/8/layout/process1"/>
    <dgm:cxn modelId="{034E1A60-5C94-4C1D-8992-E23138959B24}" type="presParOf" srcId="{2CA5B72A-E12D-492D-9475-DFF1FF05CB65}" destId="{4244C6BD-D1E1-4B06-B1DE-39EDD1A3755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77450A-F535-485F-814D-3C4ED46A029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529E692-984D-40E7-A28E-C8316461FE86}">
      <dgm:prSet phldrT="[Текст]"/>
      <dgm:spPr/>
      <dgm:t>
        <a:bodyPr/>
        <a:lstStyle/>
        <a:p>
          <a:r>
            <a:rPr lang="en-US" dirty="0" smtClean="0"/>
            <a:t>I </a:t>
          </a:r>
          <a:r>
            <a:rPr lang="ru-RU" dirty="0" smtClean="0"/>
            <a:t>часть</a:t>
          </a:r>
          <a:endParaRPr lang="ru-RU" dirty="0"/>
        </a:p>
      </dgm:t>
    </dgm:pt>
    <dgm:pt modelId="{7D071C44-621A-497C-970B-DF3E4EC4754D}" type="parTrans" cxnId="{EF88DF3C-7447-4691-B031-DB9F91A1B55D}">
      <dgm:prSet/>
      <dgm:spPr/>
      <dgm:t>
        <a:bodyPr/>
        <a:lstStyle/>
        <a:p>
          <a:endParaRPr lang="ru-RU"/>
        </a:p>
      </dgm:t>
    </dgm:pt>
    <dgm:pt modelId="{100D15F6-F0B3-4FB9-85FD-883B86C1BF76}" type="sibTrans" cxnId="{EF88DF3C-7447-4691-B031-DB9F91A1B55D}">
      <dgm:prSet/>
      <dgm:spPr/>
      <dgm:t>
        <a:bodyPr/>
        <a:lstStyle/>
        <a:p>
          <a:endParaRPr lang="ru-RU"/>
        </a:p>
      </dgm:t>
    </dgm:pt>
    <dgm:pt modelId="{470CA784-30AB-4608-8D48-D96D4C7A5D8A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Проводится до 10.00 по местному времени и включает в себя информирование участников о порядке проведения итогового сочинения (изложения), в том числе о случаях удаления с итогового сочинения (изложения), продолжительности написания итогового сочинения (изложения), о времени и месте ознакомления с результатами итогового сочинения (изложения), а также о том, что записи на листах бумаги для черновиков не обрабатываются и не проверяются.</a:t>
          </a:r>
          <a:endParaRPr lang="ru-RU" dirty="0"/>
        </a:p>
      </dgm:t>
    </dgm:pt>
    <dgm:pt modelId="{95FD06F8-6824-4FE8-B00E-59C68BA818FA}" type="parTrans" cxnId="{30E22318-7374-4F44-8B4D-652963A754C3}">
      <dgm:prSet/>
      <dgm:spPr/>
      <dgm:t>
        <a:bodyPr/>
        <a:lstStyle/>
        <a:p>
          <a:endParaRPr lang="ru-RU"/>
        </a:p>
      </dgm:t>
    </dgm:pt>
    <dgm:pt modelId="{058D28DD-161A-4754-801B-032B189B449A}" type="sibTrans" cxnId="{30E22318-7374-4F44-8B4D-652963A754C3}">
      <dgm:prSet/>
      <dgm:spPr/>
      <dgm:t>
        <a:bodyPr/>
        <a:lstStyle/>
        <a:p>
          <a:endParaRPr lang="ru-RU"/>
        </a:p>
      </dgm:t>
    </dgm:pt>
    <dgm:pt modelId="{80F7FFC6-0DE5-49E7-932C-494B5B8B034C}">
      <dgm:prSet phldrT="[Текст]"/>
      <dgm:spPr/>
      <dgm:t>
        <a:bodyPr/>
        <a:lstStyle/>
        <a:p>
          <a:r>
            <a:rPr lang="en-US" dirty="0" smtClean="0"/>
            <a:t>II </a:t>
          </a:r>
          <a:r>
            <a:rPr lang="ru-RU" dirty="0" smtClean="0"/>
            <a:t>часть</a:t>
          </a:r>
          <a:endParaRPr lang="ru-RU" dirty="0"/>
        </a:p>
      </dgm:t>
    </dgm:pt>
    <dgm:pt modelId="{245E9510-CB16-41E1-8D4D-4978BCE199E8}" type="parTrans" cxnId="{8BB59142-6715-4D90-ABBD-34AD5025BB2B}">
      <dgm:prSet/>
      <dgm:spPr/>
      <dgm:t>
        <a:bodyPr/>
        <a:lstStyle/>
        <a:p>
          <a:endParaRPr lang="ru-RU"/>
        </a:p>
      </dgm:t>
    </dgm:pt>
    <dgm:pt modelId="{948E7EEC-55A6-4978-B9FF-04CD2DD522A9}" type="sibTrans" cxnId="{8BB59142-6715-4D90-ABBD-34AD5025BB2B}">
      <dgm:prSet/>
      <dgm:spPr/>
      <dgm:t>
        <a:bodyPr/>
        <a:lstStyle/>
        <a:p>
          <a:endParaRPr lang="ru-RU"/>
        </a:p>
      </dgm:t>
    </dgm:pt>
    <dgm:pt modelId="{6537D810-8439-4DD5-96F6-15175D2EC84F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При проведении второй части инструктажа, которая начинается в 10.00 по местному времени, члены комиссии по проведению итогового сочинения (изложения) должны ознакомить участников итогового сочинения (изложения) с темами итогового сочинения (текстами для итогового изложения)</a:t>
          </a:r>
          <a:endParaRPr lang="ru-RU" dirty="0"/>
        </a:p>
      </dgm:t>
    </dgm:pt>
    <dgm:pt modelId="{5D7DC262-1807-4F89-8BB8-CFE6CAD2B97B}" type="parTrans" cxnId="{34C10EA4-47EC-4FB9-AF2C-EFAC609F5C15}">
      <dgm:prSet/>
      <dgm:spPr/>
      <dgm:t>
        <a:bodyPr/>
        <a:lstStyle/>
        <a:p>
          <a:endParaRPr lang="ru-RU"/>
        </a:p>
      </dgm:t>
    </dgm:pt>
    <dgm:pt modelId="{3A7E1DD4-3A7F-47FB-AB78-A0420F097EF7}" type="sibTrans" cxnId="{34C10EA4-47EC-4FB9-AF2C-EFAC609F5C15}">
      <dgm:prSet/>
      <dgm:spPr/>
      <dgm:t>
        <a:bodyPr/>
        <a:lstStyle/>
        <a:p>
          <a:endParaRPr lang="ru-RU"/>
        </a:p>
      </dgm:t>
    </dgm:pt>
    <dgm:pt modelId="{0661E186-CB32-4AFA-BAE4-8E97DBE2C87C}" type="pres">
      <dgm:prSet presAssocID="{1177450A-F535-485F-814D-3C4ED46A029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FC05AD1-6C35-4E77-9EB0-83610B1757F3}" type="pres">
      <dgm:prSet presAssocID="{4529E692-984D-40E7-A28E-C8316461FE86}" presName="composite" presStyleCnt="0"/>
      <dgm:spPr/>
    </dgm:pt>
    <dgm:pt modelId="{E4B1CBE5-F2C1-40CA-BC4E-E0EC63B3DFAE}" type="pres">
      <dgm:prSet presAssocID="{4529E692-984D-40E7-A28E-C8316461FE86}" presName="LShape" presStyleLbl="alignNode1" presStyleIdx="0" presStyleCnt="3"/>
      <dgm:spPr/>
    </dgm:pt>
    <dgm:pt modelId="{963590CC-2DEF-455E-BC71-80787EDA75E1}" type="pres">
      <dgm:prSet presAssocID="{4529E692-984D-40E7-A28E-C8316461FE8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B7270-85FA-4D37-97B6-16DFF4BB999F}" type="pres">
      <dgm:prSet presAssocID="{4529E692-984D-40E7-A28E-C8316461FE86}" presName="Triangle" presStyleLbl="alignNode1" presStyleIdx="1" presStyleCnt="3"/>
      <dgm:spPr/>
    </dgm:pt>
    <dgm:pt modelId="{AB200C74-8B03-4479-ABDE-4315CB080A74}" type="pres">
      <dgm:prSet presAssocID="{100D15F6-F0B3-4FB9-85FD-883B86C1BF76}" presName="sibTrans" presStyleCnt="0"/>
      <dgm:spPr/>
    </dgm:pt>
    <dgm:pt modelId="{CDC508DE-31D8-4679-AD78-07D36D55511E}" type="pres">
      <dgm:prSet presAssocID="{100D15F6-F0B3-4FB9-85FD-883B86C1BF76}" presName="space" presStyleCnt="0"/>
      <dgm:spPr/>
    </dgm:pt>
    <dgm:pt modelId="{FF13ED01-D3A2-41F6-8102-24C925635FD3}" type="pres">
      <dgm:prSet presAssocID="{80F7FFC6-0DE5-49E7-932C-494B5B8B034C}" presName="composite" presStyleCnt="0"/>
      <dgm:spPr/>
    </dgm:pt>
    <dgm:pt modelId="{498DCB0C-979A-4102-8DC5-72A1B9855200}" type="pres">
      <dgm:prSet presAssocID="{80F7FFC6-0DE5-49E7-932C-494B5B8B034C}" presName="LShape" presStyleLbl="alignNode1" presStyleIdx="2" presStyleCnt="3"/>
      <dgm:spPr/>
    </dgm:pt>
    <dgm:pt modelId="{F5978D2D-78FB-4F74-90FD-03D959686CEC}" type="pres">
      <dgm:prSet presAssocID="{80F7FFC6-0DE5-49E7-932C-494B5B8B034C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DBC30C-772E-434F-8580-07A49BA4024D}" type="presOf" srcId="{1177450A-F535-485F-814D-3C4ED46A0297}" destId="{0661E186-CB32-4AFA-BAE4-8E97DBE2C87C}" srcOrd="0" destOrd="0" presId="urn:microsoft.com/office/officeart/2009/3/layout/StepUpProcess"/>
    <dgm:cxn modelId="{8BB59142-6715-4D90-ABBD-34AD5025BB2B}" srcId="{1177450A-F535-485F-814D-3C4ED46A0297}" destId="{80F7FFC6-0DE5-49E7-932C-494B5B8B034C}" srcOrd="1" destOrd="0" parTransId="{245E9510-CB16-41E1-8D4D-4978BCE199E8}" sibTransId="{948E7EEC-55A6-4978-B9FF-04CD2DD522A9}"/>
    <dgm:cxn modelId="{34C10EA4-47EC-4FB9-AF2C-EFAC609F5C15}" srcId="{80F7FFC6-0DE5-49E7-932C-494B5B8B034C}" destId="{6537D810-8439-4DD5-96F6-15175D2EC84F}" srcOrd="0" destOrd="0" parTransId="{5D7DC262-1807-4F89-8BB8-CFE6CAD2B97B}" sibTransId="{3A7E1DD4-3A7F-47FB-AB78-A0420F097EF7}"/>
    <dgm:cxn modelId="{B5A93EC2-314B-43E1-8BA0-D861831D80A5}" type="presOf" srcId="{470CA784-30AB-4608-8D48-D96D4C7A5D8A}" destId="{963590CC-2DEF-455E-BC71-80787EDA75E1}" srcOrd="0" destOrd="1" presId="urn:microsoft.com/office/officeart/2009/3/layout/StepUpProcess"/>
    <dgm:cxn modelId="{A0BBA547-0BDF-4C7F-8432-2A4AA6866515}" type="presOf" srcId="{80F7FFC6-0DE5-49E7-932C-494B5B8B034C}" destId="{F5978D2D-78FB-4F74-90FD-03D959686CEC}" srcOrd="0" destOrd="0" presId="urn:microsoft.com/office/officeart/2009/3/layout/StepUpProcess"/>
    <dgm:cxn modelId="{12EF3D88-F2E8-4366-BA34-090DBCD01631}" type="presOf" srcId="{6537D810-8439-4DD5-96F6-15175D2EC84F}" destId="{F5978D2D-78FB-4F74-90FD-03D959686CEC}" srcOrd="0" destOrd="1" presId="urn:microsoft.com/office/officeart/2009/3/layout/StepUpProcess"/>
    <dgm:cxn modelId="{EF88DF3C-7447-4691-B031-DB9F91A1B55D}" srcId="{1177450A-F535-485F-814D-3C4ED46A0297}" destId="{4529E692-984D-40E7-A28E-C8316461FE86}" srcOrd="0" destOrd="0" parTransId="{7D071C44-621A-497C-970B-DF3E4EC4754D}" sibTransId="{100D15F6-F0B3-4FB9-85FD-883B86C1BF76}"/>
    <dgm:cxn modelId="{30E22318-7374-4F44-8B4D-652963A754C3}" srcId="{4529E692-984D-40E7-A28E-C8316461FE86}" destId="{470CA784-30AB-4608-8D48-D96D4C7A5D8A}" srcOrd="0" destOrd="0" parTransId="{95FD06F8-6824-4FE8-B00E-59C68BA818FA}" sibTransId="{058D28DD-161A-4754-801B-032B189B449A}"/>
    <dgm:cxn modelId="{1967A00A-2E4D-41EF-8A2E-60649F4072DA}" type="presOf" srcId="{4529E692-984D-40E7-A28E-C8316461FE86}" destId="{963590CC-2DEF-455E-BC71-80787EDA75E1}" srcOrd="0" destOrd="0" presId="urn:microsoft.com/office/officeart/2009/3/layout/StepUpProcess"/>
    <dgm:cxn modelId="{4373262D-F79B-4C76-B013-FD96F7763975}" type="presParOf" srcId="{0661E186-CB32-4AFA-BAE4-8E97DBE2C87C}" destId="{7FC05AD1-6C35-4E77-9EB0-83610B1757F3}" srcOrd="0" destOrd="0" presId="urn:microsoft.com/office/officeart/2009/3/layout/StepUpProcess"/>
    <dgm:cxn modelId="{F369EDD5-988A-4AC9-8FD0-A76F8E750759}" type="presParOf" srcId="{7FC05AD1-6C35-4E77-9EB0-83610B1757F3}" destId="{E4B1CBE5-F2C1-40CA-BC4E-E0EC63B3DFAE}" srcOrd="0" destOrd="0" presId="urn:microsoft.com/office/officeart/2009/3/layout/StepUpProcess"/>
    <dgm:cxn modelId="{2D06DE9A-A5A7-49E2-8827-442080BC022F}" type="presParOf" srcId="{7FC05AD1-6C35-4E77-9EB0-83610B1757F3}" destId="{963590CC-2DEF-455E-BC71-80787EDA75E1}" srcOrd="1" destOrd="0" presId="urn:microsoft.com/office/officeart/2009/3/layout/StepUpProcess"/>
    <dgm:cxn modelId="{1B6F77F9-5F5F-40F3-8BE9-9FEFAC57D135}" type="presParOf" srcId="{7FC05AD1-6C35-4E77-9EB0-83610B1757F3}" destId="{CD4B7270-85FA-4D37-97B6-16DFF4BB999F}" srcOrd="2" destOrd="0" presId="urn:microsoft.com/office/officeart/2009/3/layout/StepUpProcess"/>
    <dgm:cxn modelId="{A5B93592-D799-4C8A-B507-F391B5DE509C}" type="presParOf" srcId="{0661E186-CB32-4AFA-BAE4-8E97DBE2C87C}" destId="{AB200C74-8B03-4479-ABDE-4315CB080A74}" srcOrd="1" destOrd="0" presId="urn:microsoft.com/office/officeart/2009/3/layout/StepUpProcess"/>
    <dgm:cxn modelId="{00DA164E-097A-4262-A695-0B1A3F9F6694}" type="presParOf" srcId="{AB200C74-8B03-4479-ABDE-4315CB080A74}" destId="{CDC508DE-31D8-4679-AD78-07D36D55511E}" srcOrd="0" destOrd="0" presId="urn:microsoft.com/office/officeart/2009/3/layout/StepUpProcess"/>
    <dgm:cxn modelId="{B29EF51B-87E1-4331-A483-E4355C946B33}" type="presParOf" srcId="{0661E186-CB32-4AFA-BAE4-8E97DBE2C87C}" destId="{FF13ED01-D3A2-41F6-8102-24C925635FD3}" srcOrd="2" destOrd="0" presId="urn:microsoft.com/office/officeart/2009/3/layout/StepUpProcess"/>
    <dgm:cxn modelId="{199CFDED-F8EB-4E12-9DAB-C196D472143E}" type="presParOf" srcId="{FF13ED01-D3A2-41F6-8102-24C925635FD3}" destId="{498DCB0C-979A-4102-8DC5-72A1B9855200}" srcOrd="0" destOrd="0" presId="urn:microsoft.com/office/officeart/2009/3/layout/StepUpProcess"/>
    <dgm:cxn modelId="{A8A465CE-9E48-424B-B858-9FCCC036DE9A}" type="presParOf" srcId="{FF13ED01-D3A2-41F6-8102-24C925635FD3}" destId="{F5978D2D-78FB-4F74-90FD-03D959686C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27ACA2-411B-4885-B1A5-1BE244AAB956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A735527-6C26-4AB2-B168-DD8C9E64CDE5}">
      <dgm:prSet phldrT="[Текст]"/>
      <dgm:spPr/>
      <dgm:t>
        <a:bodyPr/>
        <a:lstStyle/>
        <a:p>
          <a:r>
            <a:rPr lang="en-US" dirty="0" smtClean="0"/>
            <a:t>I.</a:t>
          </a:r>
          <a:endParaRPr lang="ru-RU" dirty="0"/>
        </a:p>
      </dgm:t>
    </dgm:pt>
    <dgm:pt modelId="{37BBCFC9-6E7D-454B-83F5-CB662997A619}" type="parTrans" cxnId="{21CD08CF-9200-49A6-89FE-1961C6F6415E}">
      <dgm:prSet/>
      <dgm:spPr/>
      <dgm:t>
        <a:bodyPr/>
        <a:lstStyle/>
        <a:p>
          <a:endParaRPr lang="ru-RU"/>
        </a:p>
      </dgm:t>
    </dgm:pt>
    <dgm:pt modelId="{85E5FFB3-E72B-46D2-8C81-F6128B89EE89}" type="sibTrans" cxnId="{21CD08CF-9200-49A6-89FE-1961C6F6415E}">
      <dgm:prSet/>
      <dgm:spPr/>
      <dgm:t>
        <a:bodyPr/>
        <a:lstStyle/>
        <a:p>
          <a:endParaRPr lang="ru-RU"/>
        </a:p>
      </dgm:t>
    </dgm:pt>
    <dgm:pt modelId="{61E593C9-9483-4DFD-8D3E-E449A2C2AE57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бланки итогового сочинения (изложения) </a:t>
          </a:r>
          <a:endParaRPr lang="ru-RU" dirty="0"/>
        </a:p>
      </dgm:t>
    </dgm:pt>
    <dgm:pt modelId="{860C91AF-0E07-486B-B80E-9D4614CDBA72}" type="parTrans" cxnId="{365274C7-0C0C-4148-998E-000D49D53069}">
      <dgm:prSet/>
      <dgm:spPr/>
      <dgm:t>
        <a:bodyPr/>
        <a:lstStyle/>
        <a:p>
          <a:endParaRPr lang="ru-RU"/>
        </a:p>
      </dgm:t>
    </dgm:pt>
    <dgm:pt modelId="{B58497BD-FFAD-4686-9A50-786524BC4F0D}" type="sibTrans" cxnId="{365274C7-0C0C-4148-998E-000D49D53069}">
      <dgm:prSet/>
      <dgm:spPr/>
      <dgm:t>
        <a:bodyPr/>
        <a:lstStyle/>
        <a:p>
          <a:endParaRPr lang="ru-RU"/>
        </a:p>
      </dgm:t>
    </dgm:pt>
    <dgm:pt modelId="{D3F98953-43F1-4438-8422-F2B1CAA641C6}">
      <dgm:prSet phldrT="[Текст]"/>
      <dgm:spPr/>
      <dgm:t>
        <a:bodyPr/>
        <a:lstStyle/>
        <a:p>
          <a:r>
            <a:rPr lang="en-US" dirty="0" smtClean="0"/>
            <a:t>II.</a:t>
          </a:r>
          <a:endParaRPr lang="ru-RU" dirty="0"/>
        </a:p>
      </dgm:t>
    </dgm:pt>
    <dgm:pt modelId="{E48C2F55-82AD-4439-BBA6-BFC140A81009}" type="parTrans" cxnId="{581C7567-8F67-4A92-9A25-6F6B09DC4BD5}">
      <dgm:prSet/>
      <dgm:spPr/>
      <dgm:t>
        <a:bodyPr/>
        <a:lstStyle/>
        <a:p>
          <a:endParaRPr lang="ru-RU"/>
        </a:p>
      </dgm:t>
    </dgm:pt>
    <dgm:pt modelId="{C078BF83-B49F-4423-83B0-BF5E98DF2BB6}" type="sibTrans" cxnId="{581C7567-8F67-4A92-9A25-6F6B09DC4BD5}">
      <dgm:prSet/>
      <dgm:spPr/>
      <dgm:t>
        <a:bodyPr/>
        <a:lstStyle/>
        <a:p>
          <a:endParaRPr lang="ru-RU"/>
        </a:p>
      </dgm:t>
    </dgm:pt>
    <dgm:pt modelId="{52CBA113-4650-4EB0-AB53-1F1EEA6A56E2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черновики</a:t>
          </a:r>
          <a:endParaRPr lang="ru-RU" dirty="0"/>
        </a:p>
      </dgm:t>
    </dgm:pt>
    <dgm:pt modelId="{27D3D974-13A7-4325-8CE6-BE92E22AED94}" type="parTrans" cxnId="{570FCA2F-3A05-41F6-935D-82E33C3B61B4}">
      <dgm:prSet/>
      <dgm:spPr/>
      <dgm:t>
        <a:bodyPr/>
        <a:lstStyle/>
        <a:p>
          <a:endParaRPr lang="ru-RU"/>
        </a:p>
      </dgm:t>
    </dgm:pt>
    <dgm:pt modelId="{A8D496B7-BB3F-4252-9732-385721BC3FA1}" type="sibTrans" cxnId="{570FCA2F-3A05-41F6-935D-82E33C3B61B4}">
      <dgm:prSet/>
      <dgm:spPr/>
      <dgm:t>
        <a:bodyPr/>
        <a:lstStyle/>
        <a:p>
          <a:endParaRPr lang="ru-RU"/>
        </a:p>
      </dgm:t>
    </dgm:pt>
    <dgm:pt modelId="{037D3F33-F7D1-4472-B799-0BF1F3FF0545}">
      <dgm:prSet phldrT="[Текст]"/>
      <dgm:spPr/>
      <dgm:t>
        <a:bodyPr/>
        <a:lstStyle/>
        <a:p>
          <a:r>
            <a:rPr lang="en-US" dirty="0" smtClean="0"/>
            <a:t>III.</a:t>
          </a:r>
          <a:endParaRPr lang="ru-RU" dirty="0"/>
        </a:p>
      </dgm:t>
    </dgm:pt>
    <dgm:pt modelId="{CCC7D1F9-C398-41AB-8558-EBB74CFA2E1F}" type="parTrans" cxnId="{CC46DBD3-7CB9-4695-A6B3-F2724BC369FB}">
      <dgm:prSet/>
      <dgm:spPr/>
      <dgm:t>
        <a:bodyPr/>
        <a:lstStyle/>
        <a:p>
          <a:endParaRPr lang="ru-RU"/>
        </a:p>
      </dgm:t>
    </dgm:pt>
    <dgm:pt modelId="{04A6E5A8-8C1B-4053-82F1-1F312F1D1757}" type="sibTrans" cxnId="{CC46DBD3-7CB9-4695-A6B3-F2724BC369FB}">
      <dgm:prSet/>
      <dgm:spPr/>
      <dgm:t>
        <a:bodyPr/>
        <a:lstStyle/>
        <a:p>
          <a:endParaRPr lang="ru-RU"/>
        </a:p>
      </dgm:t>
    </dgm:pt>
    <dgm:pt modelId="{0F1A7548-92CE-4BC9-8684-080670BE1608}">
      <dgm:prSet phldrT="[Текст]"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ручка (</a:t>
          </a:r>
          <a:r>
            <a:rPr lang="ru-RU" dirty="0" err="1" smtClean="0">
              <a:latin typeface="Century Gothic" panose="020B0502020202020204" pitchFamily="34" charset="0"/>
            </a:rPr>
            <a:t>гелевая</a:t>
          </a:r>
          <a:r>
            <a:rPr lang="ru-RU" dirty="0" smtClean="0">
              <a:latin typeface="Century Gothic" panose="020B0502020202020204" pitchFamily="34" charset="0"/>
            </a:rPr>
            <a:t> или капиллярная с чернилами чёрного цвета)</a:t>
          </a:r>
          <a:endParaRPr lang="ru-RU" dirty="0"/>
        </a:p>
      </dgm:t>
    </dgm:pt>
    <dgm:pt modelId="{9B2E8FF9-42BA-4780-BD2C-5815DFA10253}" type="parTrans" cxnId="{907A616C-73B7-427E-A5AD-051524178D57}">
      <dgm:prSet/>
      <dgm:spPr/>
      <dgm:t>
        <a:bodyPr/>
        <a:lstStyle/>
        <a:p>
          <a:endParaRPr lang="ru-RU"/>
        </a:p>
      </dgm:t>
    </dgm:pt>
    <dgm:pt modelId="{EC2072F6-956C-4650-A3BF-0BA7E37A4CAD}" type="sibTrans" cxnId="{907A616C-73B7-427E-A5AD-051524178D57}">
      <dgm:prSet/>
      <dgm:spPr/>
      <dgm:t>
        <a:bodyPr/>
        <a:lstStyle/>
        <a:p>
          <a:endParaRPr lang="ru-RU"/>
        </a:p>
      </dgm:t>
    </dgm:pt>
    <dgm:pt modelId="{CD93F336-3A02-41D6-AE98-ED7A06BB434A}">
      <dgm:prSet phldrT="[Текст]"/>
      <dgm:spPr/>
      <dgm:t>
        <a:bodyPr/>
        <a:lstStyle/>
        <a:p>
          <a:r>
            <a:rPr lang="en-US" dirty="0" smtClean="0"/>
            <a:t>IV.</a:t>
          </a:r>
          <a:endParaRPr lang="ru-RU" dirty="0"/>
        </a:p>
      </dgm:t>
    </dgm:pt>
    <dgm:pt modelId="{5988029D-2F7A-45BA-AFAD-AD547FBA9FDC}" type="parTrans" cxnId="{46FEE49C-BAB0-4BF0-ACC8-AD1C3E6CB7E7}">
      <dgm:prSet/>
      <dgm:spPr/>
      <dgm:t>
        <a:bodyPr/>
        <a:lstStyle/>
        <a:p>
          <a:endParaRPr lang="ru-RU"/>
        </a:p>
      </dgm:t>
    </dgm:pt>
    <dgm:pt modelId="{1CBC25E4-38F7-4D7A-B7D6-8B5129B615A1}" type="sibTrans" cxnId="{46FEE49C-BAB0-4BF0-ACC8-AD1C3E6CB7E7}">
      <dgm:prSet/>
      <dgm:spPr/>
      <dgm:t>
        <a:bodyPr/>
        <a:lstStyle/>
        <a:p>
          <a:endParaRPr lang="ru-RU"/>
        </a:p>
      </dgm:t>
    </dgm:pt>
    <dgm:pt modelId="{E3A4664C-25EA-4857-BE50-38C58EBA42AF}">
      <dgm:prSet phldrT="[Текст]"/>
      <dgm:spPr/>
      <dgm:t>
        <a:bodyPr/>
        <a:lstStyle/>
        <a:p>
          <a:r>
            <a:rPr lang="en-US" dirty="0" smtClean="0"/>
            <a:t>V.</a:t>
          </a:r>
          <a:endParaRPr lang="ru-RU" dirty="0"/>
        </a:p>
      </dgm:t>
    </dgm:pt>
    <dgm:pt modelId="{A3FA3C0C-9260-4115-9AA2-90ADBBBA52A7}" type="parTrans" cxnId="{3B436CFA-904A-41EE-A2D7-D845564C65FD}">
      <dgm:prSet/>
      <dgm:spPr/>
      <dgm:t>
        <a:bodyPr/>
        <a:lstStyle/>
        <a:p>
          <a:endParaRPr lang="ru-RU"/>
        </a:p>
      </dgm:t>
    </dgm:pt>
    <dgm:pt modelId="{2DB9F1EA-8A9F-4079-8BF7-ECC4E86ABA31}" type="sibTrans" cxnId="{3B436CFA-904A-41EE-A2D7-D845564C65FD}">
      <dgm:prSet/>
      <dgm:spPr/>
      <dgm:t>
        <a:bodyPr/>
        <a:lstStyle/>
        <a:p>
          <a:endParaRPr lang="ru-RU"/>
        </a:p>
      </dgm:t>
    </dgm:pt>
    <dgm:pt modelId="{DD38710B-5A51-44EC-9E79-91657FC83B2F}">
      <dgm:prSet phldrT="[Текст]"/>
      <dgm:spPr/>
      <dgm:t>
        <a:bodyPr/>
        <a:lstStyle/>
        <a:p>
          <a:r>
            <a:rPr lang="en-US" dirty="0" smtClean="0"/>
            <a:t>VI.</a:t>
          </a:r>
          <a:endParaRPr lang="ru-RU" dirty="0"/>
        </a:p>
      </dgm:t>
    </dgm:pt>
    <dgm:pt modelId="{4254FA5A-DD56-4DC3-A237-92802253CBD0}" type="parTrans" cxnId="{AE5A815E-59C1-43FE-A7E1-112253515DCA}">
      <dgm:prSet/>
      <dgm:spPr/>
      <dgm:t>
        <a:bodyPr/>
        <a:lstStyle/>
        <a:p>
          <a:endParaRPr lang="ru-RU"/>
        </a:p>
      </dgm:t>
    </dgm:pt>
    <dgm:pt modelId="{6B54CA4F-553F-4838-8CB2-A67F22AEB791}" type="sibTrans" cxnId="{AE5A815E-59C1-43FE-A7E1-112253515DCA}">
      <dgm:prSet/>
      <dgm:spPr/>
      <dgm:t>
        <a:bodyPr/>
        <a:lstStyle/>
        <a:p>
          <a:endParaRPr lang="ru-RU"/>
        </a:p>
      </dgm:t>
    </dgm:pt>
    <dgm:pt modelId="{85BC2266-2E0B-437B-A659-3102EA80A652}">
      <dgm:prSet phldrT="[Текст]"/>
      <dgm:spPr/>
      <dgm:t>
        <a:bodyPr/>
        <a:lstStyle/>
        <a:p>
          <a:r>
            <a:rPr lang="en-US" dirty="0" smtClean="0"/>
            <a:t>VII.</a:t>
          </a:r>
          <a:endParaRPr lang="ru-RU" dirty="0"/>
        </a:p>
      </dgm:t>
    </dgm:pt>
    <dgm:pt modelId="{9BEAF1C4-2E2F-46B9-B8AB-C60E50A2ED45}" type="parTrans" cxnId="{BC29AFD1-1224-4B97-9457-F8FDE36EB977}">
      <dgm:prSet/>
      <dgm:spPr/>
      <dgm:t>
        <a:bodyPr/>
        <a:lstStyle/>
        <a:p>
          <a:endParaRPr lang="ru-RU"/>
        </a:p>
      </dgm:t>
    </dgm:pt>
    <dgm:pt modelId="{0072C179-90A2-42AA-9967-0475BBC0C504}" type="sibTrans" cxnId="{BC29AFD1-1224-4B97-9457-F8FDE36EB977}">
      <dgm:prSet/>
      <dgm:spPr/>
      <dgm:t>
        <a:bodyPr/>
        <a:lstStyle/>
        <a:p>
          <a:endParaRPr lang="ru-RU"/>
        </a:p>
      </dgm:t>
    </dgm:pt>
    <dgm:pt modelId="{77C8495E-6A66-417E-88C9-654417430B1F}">
      <dgm:prSet phldrT="[Текст]"/>
      <dgm:spPr/>
      <dgm:t>
        <a:bodyPr/>
        <a:lstStyle/>
        <a:p>
          <a:r>
            <a:rPr lang="en-US" dirty="0" smtClean="0"/>
            <a:t>VII.</a:t>
          </a:r>
          <a:endParaRPr lang="ru-RU" dirty="0"/>
        </a:p>
      </dgm:t>
    </dgm:pt>
    <dgm:pt modelId="{207F9B38-474C-44C9-8320-17D26AD7EF5F}" type="parTrans" cxnId="{2EFE35D3-D3E4-4B0D-912D-391277765F42}">
      <dgm:prSet/>
      <dgm:spPr/>
      <dgm:t>
        <a:bodyPr/>
        <a:lstStyle/>
        <a:p>
          <a:endParaRPr lang="ru-RU"/>
        </a:p>
      </dgm:t>
    </dgm:pt>
    <dgm:pt modelId="{8D74B7F2-F127-4320-ABE5-67D7B7229549}" type="sibTrans" cxnId="{2EFE35D3-D3E4-4B0D-912D-391277765F42}">
      <dgm:prSet/>
      <dgm:spPr/>
      <dgm:t>
        <a:bodyPr/>
        <a:lstStyle/>
        <a:p>
          <a:endParaRPr lang="ru-RU"/>
        </a:p>
      </dgm:t>
    </dgm:pt>
    <dgm:pt modelId="{9F7ECD48-6414-483D-B1E6-E03DCCB52B9A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документ, удостоверяющий личность</a:t>
          </a:r>
          <a:endParaRPr lang="ru-RU" dirty="0"/>
        </a:p>
      </dgm:t>
    </dgm:pt>
    <dgm:pt modelId="{8EC43D85-55E2-4280-AAFD-FC99FAF3AE9A}" type="parTrans" cxnId="{82AED965-3540-4CD7-B852-B252BB4E88F8}">
      <dgm:prSet/>
      <dgm:spPr/>
      <dgm:t>
        <a:bodyPr/>
        <a:lstStyle/>
        <a:p>
          <a:endParaRPr lang="ru-RU"/>
        </a:p>
      </dgm:t>
    </dgm:pt>
    <dgm:pt modelId="{35396A19-9D4A-4E83-9E39-194B0F8E0087}" type="sibTrans" cxnId="{82AED965-3540-4CD7-B852-B252BB4E88F8}">
      <dgm:prSet/>
      <dgm:spPr/>
      <dgm:t>
        <a:bodyPr/>
        <a:lstStyle/>
        <a:p>
          <a:endParaRPr lang="ru-RU"/>
        </a:p>
      </dgm:t>
    </dgm:pt>
    <dgm:pt modelId="{610B2DD7-E451-4EED-96E4-684396BDEA58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орфографический словарь для участников ИС (орфографический и толковый словари для участников ИИ)</a:t>
          </a:r>
          <a:endParaRPr lang="ru-RU" dirty="0"/>
        </a:p>
      </dgm:t>
    </dgm:pt>
    <dgm:pt modelId="{68CBDB21-1BED-4B08-80BA-E23E298E4E1F}" type="parTrans" cxnId="{8262500E-D55C-4EFD-B99D-FD43D1D7A460}">
      <dgm:prSet/>
      <dgm:spPr/>
      <dgm:t>
        <a:bodyPr/>
        <a:lstStyle/>
        <a:p>
          <a:endParaRPr lang="ru-RU"/>
        </a:p>
      </dgm:t>
    </dgm:pt>
    <dgm:pt modelId="{9C3D811A-2AFF-40EC-96DC-C4FCDF90A74F}" type="sibTrans" cxnId="{8262500E-D55C-4EFD-B99D-FD43D1D7A460}">
      <dgm:prSet/>
      <dgm:spPr/>
      <dgm:t>
        <a:bodyPr/>
        <a:lstStyle/>
        <a:p>
          <a:endParaRPr lang="ru-RU"/>
        </a:p>
      </dgm:t>
    </dgm:pt>
    <dgm:pt modelId="{A189B249-C48A-42D1-85B5-1FFE79121210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инструкция для участника</a:t>
          </a:r>
          <a:endParaRPr lang="ru-RU" dirty="0"/>
        </a:p>
      </dgm:t>
    </dgm:pt>
    <dgm:pt modelId="{127D4670-EA54-4B8D-8575-30167BC5D2EC}" type="parTrans" cxnId="{C62E11E7-7B2C-4C71-A0D4-E35D50095078}">
      <dgm:prSet/>
      <dgm:spPr/>
      <dgm:t>
        <a:bodyPr/>
        <a:lstStyle/>
        <a:p>
          <a:endParaRPr lang="ru-RU"/>
        </a:p>
      </dgm:t>
    </dgm:pt>
    <dgm:pt modelId="{50DD189E-2798-41E5-A821-714F4BBC086A}" type="sibTrans" cxnId="{C62E11E7-7B2C-4C71-A0D4-E35D50095078}">
      <dgm:prSet/>
      <dgm:spPr/>
      <dgm:t>
        <a:bodyPr/>
        <a:lstStyle/>
        <a:p>
          <a:endParaRPr lang="ru-RU"/>
        </a:p>
      </dgm:t>
    </dgm:pt>
    <dgm:pt modelId="{CAE69570-58F0-4734-8469-7927E822CBAB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специальные технические средства (для участников с ОВЗ, детей-инвалидов, инвалидов)</a:t>
          </a:r>
          <a:endParaRPr lang="ru-RU" dirty="0"/>
        </a:p>
      </dgm:t>
    </dgm:pt>
    <dgm:pt modelId="{60294C40-F9D4-4398-A570-EA5E3EFC9DEC}" type="parTrans" cxnId="{E1BB924B-274C-4923-98BA-D642061AA5E6}">
      <dgm:prSet/>
      <dgm:spPr/>
      <dgm:t>
        <a:bodyPr/>
        <a:lstStyle/>
        <a:p>
          <a:endParaRPr lang="ru-RU"/>
        </a:p>
      </dgm:t>
    </dgm:pt>
    <dgm:pt modelId="{DC6441BD-68EE-4BFB-B23D-CCEE87CB8C46}" type="sibTrans" cxnId="{E1BB924B-274C-4923-98BA-D642061AA5E6}">
      <dgm:prSet/>
      <dgm:spPr/>
      <dgm:t>
        <a:bodyPr/>
        <a:lstStyle/>
        <a:p>
          <a:endParaRPr lang="ru-RU"/>
        </a:p>
      </dgm:t>
    </dgm:pt>
    <dgm:pt modelId="{3D9DF409-9561-4711-A83A-AB0FFC399509}">
      <dgm:prSet/>
      <dgm:spPr/>
      <dgm:t>
        <a:bodyPr/>
        <a:lstStyle/>
        <a:p>
          <a:r>
            <a:rPr lang="ru-RU" dirty="0" smtClean="0">
              <a:latin typeface="Century Gothic" panose="020B0502020202020204" pitchFamily="34" charset="0"/>
            </a:rPr>
            <a:t>лекарства и питание(при необходимости)</a:t>
          </a:r>
          <a:endParaRPr lang="ru-RU" dirty="0"/>
        </a:p>
      </dgm:t>
    </dgm:pt>
    <dgm:pt modelId="{F5D65815-1EA9-4676-B4AE-C5D351C26C08}" type="parTrans" cxnId="{D17D6763-C080-4CB2-83D6-9B0398D987F9}">
      <dgm:prSet/>
      <dgm:spPr/>
      <dgm:t>
        <a:bodyPr/>
        <a:lstStyle/>
        <a:p>
          <a:endParaRPr lang="ru-RU"/>
        </a:p>
      </dgm:t>
    </dgm:pt>
    <dgm:pt modelId="{04E759F9-FA09-46D6-ABDC-FC83F1D7D918}" type="sibTrans" cxnId="{D17D6763-C080-4CB2-83D6-9B0398D987F9}">
      <dgm:prSet/>
      <dgm:spPr/>
      <dgm:t>
        <a:bodyPr/>
        <a:lstStyle/>
        <a:p>
          <a:endParaRPr lang="ru-RU"/>
        </a:p>
      </dgm:t>
    </dgm:pt>
    <dgm:pt modelId="{4D16AD73-F931-4E2D-A919-22D83A039CC1}" type="pres">
      <dgm:prSet presAssocID="{0027ACA2-411B-4885-B1A5-1BE244AAB9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AFB6BE-9F56-40C6-8F6E-F9B8C8CB7985}" type="pres">
      <dgm:prSet presAssocID="{AA735527-6C26-4AB2-B168-DD8C9E64CDE5}" presName="composite" presStyleCnt="0"/>
      <dgm:spPr/>
    </dgm:pt>
    <dgm:pt modelId="{41E823D4-89D4-4A08-BD38-1C0423913A93}" type="pres">
      <dgm:prSet presAssocID="{AA735527-6C26-4AB2-B168-DD8C9E64CDE5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16F51-9137-4380-9254-DBC5F8AC40C0}" type="pres">
      <dgm:prSet presAssocID="{AA735527-6C26-4AB2-B168-DD8C9E64CDE5}" presName="descendantText" presStyleLbl="alignAcc1" presStyleIdx="0" presStyleCnt="8" custLinFactNeighborX="414" custLinFactNeighborY="-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7BFFB-647C-478D-83FB-B8AE3D2D230C}" type="pres">
      <dgm:prSet presAssocID="{85E5FFB3-E72B-46D2-8C81-F6128B89EE89}" presName="sp" presStyleCnt="0"/>
      <dgm:spPr/>
    </dgm:pt>
    <dgm:pt modelId="{718C2B2E-9CE6-4E86-AE0D-70D6DCD96271}" type="pres">
      <dgm:prSet presAssocID="{D3F98953-43F1-4438-8422-F2B1CAA641C6}" presName="composite" presStyleCnt="0"/>
      <dgm:spPr/>
    </dgm:pt>
    <dgm:pt modelId="{4D24BD91-F2F7-4ABA-8065-5464C064803F}" type="pres">
      <dgm:prSet presAssocID="{D3F98953-43F1-4438-8422-F2B1CAA641C6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BC52A-9F0A-46C2-8738-C8B12185ADE8}" type="pres">
      <dgm:prSet presAssocID="{D3F98953-43F1-4438-8422-F2B1CAA641C6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80AEDA-ACF3-4997-AB62-CAA15A1732E6}" type="pres">
      <dgm:prSet presAssocID="{C078BF83-B49F-4423-83B0-BF5E98DF2BB6}" presName="sp" presStyleCnt="0"/>
      <dgm:spPr/>
    </dgm:pt>
    <dgm:pt modelId="{F8C80ABD-0B6E-4E10-909E-2BD1AA9DFBEE}" type="pres">
      <dgm:prSet presAssocID="{037D3F33-F7D1-4472-B799-0BF1F3FF0545}" presName="composite" presStyleCnt="0"/>
      <dgm:spPr/>
    </dgm:pt>
    <dgm:pt modelId="{D966C844-2FDE-4280-9684-99EDD928633E}" type="pres">
      <dgm:prSet presAssocID="{037D3F33-F7D1-4472-B799-0BF1F3FF0545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51DFC-A97C-472F-8E2C-66373EC7647B}" type="pres">
      <dgm:prSet presAssocID="{037D3F33-F7D1-4472-B799-0BF1F3FF0545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2B76E-5EB7-4705-B628-7195D0388582}" type="pres">
      <dgm:prSet presAssocID="{04A6E5A8-8C1B-4053-82F1-1F312F1D1757}" presName="sp" presStyleCnt="0"/>
      <dgm:spPr/>
    </dgm:pt>
    <dgm:pt modelId="{E870942E-6332-41DB-AD8E-1E44A5A70401}" type="pres">
      <dgm:prSet presAssocID="{CD93F336-3A02-41D6-AE98-ED7A06BB434A}" presName="composite" presStyleCnt="0"/>
      <dgm:spPr/>
    </dgm:pt>
    <dgm:pt modelId="{C9DC25C0-0338-4281-8943-2EE91A935E47}" type="pres">
      <dgm:prSet presAssocID="{CD93F336-3A02-41D6-AE98-ED7A06BB434A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5D1F1-E29C-44D2-A042-6CD3D55B7A39}" type="pres">
      <dgm:prSet presAssocID="{CD93F336-3A02-41D6-AE98-ED7A06BB434A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672D0-A35C-4808-B045-806CA7D50980}" type="pres">
      <dgm:prSet presAssocID="{1CBC25E4-38F7-4D7A-B7D6-8B5129B615A1}" presName="sp" presStyleCnt="0"/>
      <dgm:spPr/>
    </dgm:pt>
    <dgm:pt modelId="{8C17F76E-8F39-4C52-A6BA-557E7CC65017}" type="pres">
      <dgm:prSet presAssocID="{E3A4664C-25EA-4857-BE50-38C58EBA42AF}" presName="composite" presStyleCnt="0"/>
      <dgm:spPr/>
    </dgm:pt>
    <dgm:pt modelId="{B6EF63DD-5917-4109-BE87-9B167FF58942}" type="pres">
      <dgm:prSet presAssocID="{E3A4664C-25EA-4857-BE50-38C58EBA42AF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C6193-3D94-40DC-A882-07D564A3F3EE}" type="pres">
      <dgm:prSet presAssocID="{E3A4664C-25EA-4857-BE50-38C58EBA42AF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84E02A-F8CB-43BC-A06B-6B476AED3A11}" type="pres">
      <dgm:prSet presAssocID="{2DB9F1EA-8A9F-4079-8BF7-ECC4E86ABA31}" presName="sp" presStyleCnt="0"/>
      <dgm:spPr/>
    </dgm:pt>
    <dgm:pt modelId="{F48D5E0F-CB5D-460F-824F-3EEAB0B24867}" type="pres">
      <dgm:prSet presAssocID="{DD38710B-5A51-44EC-9E79-91657FC83B2F}" presName="composite" presStyleCnt="0"/>
      <dgm:spPr/>
    </dgm:pt>
    <dgm:pt modelId="{5B44D758-F05A-46BC-A345-C2EE10E28411}" type="pres">
      <dgm:prSet presAssocID="{DD38710B-5A51-44EC-9E79-91657FC83B2F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02480-9BB5-4747-AE5D-0562556855AC}" type="pres">
      <dgm:prSet presAssocID="{DD38710B-5A51-44EC-9E79-91657FC83B2F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881D21-66A9-4883-AEAA-9CF50A719656}" type="pres">
      <dgm:prSet presAssocID="{6B54CA4F-553F-4838-8CB2-A67F22AEB791}" presName="sp" presStyleCnt="0"/>
      <dgm:spPr/>
    </dgm:pt>
    <dgm:pt modelId="{B0E5664C-DB56-470D-8276-28AE70CD5D81}" type="pres">
      <dgm:prSet presAssocID="{85BC2266-2E0B-437B-A659-3102EA80A652}" presName="composite" presStyleCnt="0"/>
      <dgm:spPr/>
    </dgm:pt>
    <dgm:pt modelId="{9A1D2300-BFE4-454A-8042-C124B16CE07B}" type="pres">
      <dgm:prSet presAssocID="{85BC2266-2E0B-437B-A659-3102EA80A652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4DA1A-F89D-4258-9585-84B1077090B0}" type="pres">
      <dgm:prSet presAssocID="{85BC2266-2E0B-437B-A659-3102EA80A652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2DB14-23D4-47AF-842A-41EFB2E1A89D}" type="pres">
      <dgm:prSet presAssocID="{0072C179-90A2-42AA-9967-0475BBC0C504}" presName="sp" presStyleCnt="0"/>
      <dgm:spPr/>
    </dgm:pt>
    <dgm:pt modelId="{6B18278F-18C2-43F4-A0AE-920F84D1E4D9}" type="pres">
      <dgm:prSet presAssocID="{77C8495E-6A66-417E-88C9-654417430B1F}" presName="composite" presStyleCnt="0"/>
      <dgm:spPr/>
    </dgm:pt>
    <dgm:pt modelId="{2C1E4DE3-2710-4F08-AB67-1B93E1EAF171}" type="pres">
      <dgm:prSet presAssocID="{77C8495E-6A66-417E-88C9-654417430B1F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1821F-BA63-4580-ACBB-74F1ADA9295E}" type="pres">
      <dgm:prSet presAssocID="{77C8495E-6A66-417E-88C9-654417430B1F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7A616C-73B7-427E-A5AD-051524178D57}" srcId="{037D3F33-F7D1-4472-B799-0BF1F3FF0545}" destId="{0F1A7548-92CE-4BC9-8684-080670BE1608}" srcOrd="0" destOrd="0" parTransId="{9B2E8FF9-42BA-4780-BD2C-5815DFA10253}" sibTransId="{EC2072F6-956C-4650-A3BF-0BA7E37A4CAD}"/>
    <dgm:cxn modelId="{E1BB924B-274C-4923-98BA-D642061AA5E6}" srcId="{85BC2266-2E0B-437B-A659-3102EA80A652}" destId="{CAE69570-58F0-4734-8469-7927E822CBAB}" srcOrd="0" destOrd="0" parTransId="{60294C40-F9D4-4398-A570-EA5E3EFC9DEC}" sibTransId="{DC6441BD-68EE-4BFB-B23D-CCEE87CB8C46}"/>
    <dgm:cxn modelId="{46FEE49C-BAB0-4BF0-ACC8-AD1C3E6CB7E7}" srcId="{0027ACA2-411B-4885-B1A5-1BE244AAB956}" destId="{CD93F336-3A02-41D6-AE98-ED7A06BB434A}" srcOrd="3" destOrd="0" parTransId="{5988029D-2F7A-45BA-AFAD-AD547FBA9FDC}" sibTransId="{1CBC25E4-38F7-4D7A-B7D6-8B5129B615A1}"/>
    <dgm:cxn modelId="{CC46DBD3-7CB9-4695-A6B3-F2724BC369FB}" srcId="{0027ACA2-411B-4885-B1A5-1BE244AAB956}" destId="{037D3F33-F7D1-4472-B799-0BF1F3FF0545}" srcOrd="2" destOrd="0" parTransId="{CCC7D1F9-C398-41AB-8558-EBB74CFA2E1F}" sibTransId="{04A6E5A8-8C1B-4053-82F1-1F312F1D1757}"/>
    <dgm:cxn modelId="{C62E11E7-7B2C-4C71-A0D4-E35D50095078}" srcId="{DD38710B-5A51-44EC-9E79-91657FC83B2F}" destId="{A189B249-C48A-42D1-85B5-1FFE79121210}" srcOrd="0" destOrd="0" parTransId="{127D4670-EA54-4B8D-8575-30167BC5D2EC}" sibTransId="{50DD189E-2798-41E5-A821-714F4BBC086A}"/>
    <dgm:cxn modelId="{BC29AFD1-1224-4B97-9457-F8FDE36EB977}" srcId="{0027ACA2-411B-4885-B1A5-1BE244AAB956}" destId="{85BC2266-2E0B-437B-A659-3102EA80A652}" srcOrd="6" destOrd="0" parTransId="{9BEAF1C4-2E2F-46B9-B8AB-C60E50A2ED45}" sibTransId="{0072C179-90A2-42AA-9967-0475BBC0C504}"/>
    <dgm:cxn modelId="{5E8EF2CD-6CD9-4355-B146-511B64DA2E5E}" type="presOf" srcId="{0027ACA2-411B-4885-B1A5-1BE244AAB956}" destId="{4D16AD73-F931-4E2D-A919-22D83A039CC1}" srcOrd="0" destOrd="0" presId="urn:microsoft.com/office/officeart/2005/8/layout/chevron2"/>
    <dgm:cxn modelId="{2ADD7E5D-E122-40F8-BF3A-DCAA58354637}" type="presOf" srcId="{CD93F336-3A02-41D6-AE98-ED7A06BB434A}" destId="{C9DC25C0-0338-4281-8943-2EE91A935E47}" srcOrd="0" destOrd="0" presId="urn:microsoft.com/office/officeart/2005/8/layout/chevron2"/>
    <dgm:cxn modelId="{D6BBF3F1-71DA-4A29-B849-1CF68D3E9304}" type="presOf" srcId="{61E593C9-9483-4DFD-8D3E-E449A2C2AE57}" destId="{54116F51-9137-4380-9254-DBC5F8AC40C0}" srcOrd="0" destOrd="0" presId="urn:microsoft.com/office/officeart/2005/8/layout/chevron2"/>
    <dgm:cxn modelId="{A29C336B-E976-413E-A296-FF3CDC65F9BF}" type="presOf" srcId="{3D9DF409-9561-4711-A83A-AB0FFC399509}" destId="{FCC1821F-BA63-4580-ACBB-74F1ADA9295E}" srcOrd="0" destOrd="0" presId="urn:microsoft.com/office/officeart/2005/8/layout/chevron2"/>
    <dgm:cxn modelId="{9125E030-8213-4A49-A52C-A68C6B77F066}" type="presOf" srcId="{D3F98953-43F1-4438-8422-F2B1CAA641C6}" destId="{4D24BD91-F2F7-4ABA-8065-5464C064803F}" srcOrd="0" destOrd="0" presId="urn:microsoft.com/office/officeart/2005/8/layout/chevron2"/>
    <dgm:cxn modelId="{114F1F60-1641-4BEB-A489-6A4BC1D4A4E2}" type="presOf" srcId="{0F1A7548-92CE-4BC9-8684-080670BE1608}" destId="{1A851DFC-A97C-472F-8E2C-66373EC7647B}" srcOrd="0" destOrd="0" presId="urn:microsoft.com/office/officeart/2005/8/layout/chevron2"/>
    <dgm:cxn modelId="{581C7567-8F67-4A92-9A25-6F6B09DC4BD5}" srcId="{0027ACA2-411B-4885-B1A5-1BE244AAB956}" destId="{D3F98953-43F1-4438-8422-F2B1CAA641C6}" srcOrd="1" destOrd="0" parTransId="{E48C2F55-82AD-4439-BBA6-BFC140A81009}" sibTransId="{C078BF83-B49F-4423-83B0-BF5E98DF2BB6}"/>
    <dgm:cxn modelId="{2EFE35D3-D3E4-4B0D-912D-391277765F42}" srcId="{0027ACA2-411B-4885-B1A5-1BE244AAB956}" destId="{77C8495E-6A66-417E-88C9-654417430B1F}" srcOrd="7" destOrd="0" parTransId="{207F9B38-474C-44C9-8320-17D26AD7EF5F}" sibTransId="{8D74B7F2-F127-4320-ABE5-67D7B7229549}"/>
    <dgm:cxn modelId="{21CD08CF-9200-49A6-89FE-1961C6F6415E}" srcId="{0027ACA2-411B-4885-B1A5-1BE244AAB956}" destId="{AA735527-6C26-4AB2-B168-DD8C9E64CDE5}" srcOrd="0" destOrd="0" parTransId="{37BBCFC9-6E7D-454B-83F5-CB662997A619}" sibTransId="{85E5FFB3-E72B-46D2-8C81-F6128B89EE89}"/>
    <dgm:cxn modelId="{AE5A815E-59C1-43FE-A7E1-112253515DCA}" srcId="{0027ACA2-411B-4885-B1A5-1BE244AAB956}" destId="{DD38710B-5A51-44EC-9E79-91657FC83B2F}" srcOrd="5" destOrd="0" parTransId="{4254FA5A-DD56-4DC3-A237-92802253CBD0}" sibTransId="{6B54CA4F-553F-4838-8CB2-A67F22AEB791}"/>
    <dgm:cxn modelId="{82AED965-3540-4CD7-B852-B252BB4E88F8}" srcId="{CD93F336-3A02-41D6-AE98-ED7A06BB434A}" destId="{9F7ECD48-6414-483D-B1E6-E03DCCB52B9A}" srcOrd="0" destOrd="0" parTransId="{8EC43D85-55E2-4280-AAFD-FC99FAF3AE9A}" sibTransId="{35396A19-9D4A-4E83-9E39-194B0F8E0087}"/>
    <dgm:cxn modelId="{F5F243B2-0C26-408F-8E62-7C46799D2EF4}" type="presOf" srcId="{85BC2266-2E0B-437B-A659-3102EA80A652}" destId="{9A1D2300-BFE4-454A-8042-C124B16CE07B}" srcOrd="0" destOrd="0" presId="urn:microsoft.com/office/officeart/2005/8/layout/chevron2"/>
    <dgm:cxn modelId="{E45C8FC3-C2CA-46B1-9AD1-DF6EEA0A98F9}" type="presOf" srcId="{A189B249-C48A-42D1-85B5-1FFE79121210}" destId="{C5E02480-9BB5-4747-AE5D-0562556855AC}" srcOrd="0" destOrd="0" presId="urn:microsoft.com/office/officeart/2005/8/layout/chevron2"/>
    <dgm:cxn modelId="{6CAA24EC-0B92-4D68-9921-4F84F7E4E13C}" type="presOf" srcId="{610B2DD7-E451-4EED-96E4-684396BDEA58}" destId="{BB7C6193-3D94-40DC-A882-07D564A3F3EE}" srcOrd="0" destOrd="0" presId="urn:microsoft.com/office/officeart/2005/8/layout/chevron2"/>
    <dgm:cxn modelId="{DCED855F-3055-414E-8ED3-C0DDDB8D46AF}" type="presOf" srcId="{52CBA113-4650-4EB0-AB53-1F1EEA6A56E2}" destId="{72DBC52A-9F0A-46C2-8738-C8B12185ADE8}" srcOrd="0" destOrd="0" presId="urn:microsoft.com/office/officeart/2005/8/layout/chevron2"/>
    <dgm:cxn modelId="{365274C7-0C0C-4148-998E-000D49D53069}" srcId="{AA735527-6C26-4AB2-B168-DD8C9E64CDE5}" destId="{61E593C9-9483-4DFD-8D3E-E449A2C2AE57}" srcOrd="0" destOrd="0" parTransId="{860C91AF-0E07-486B-B80E-9D4614CDBA72}" sibTransId="{B58497BD-FFAD-4686-9A50-786524BC4F0D}"/>
    <dgm:cxn modelId="{B2C2F3CF-7254-448E-A2CF-36496E406CF2}" type="presOf" srcId="{9F7ECD48-6414-483D-B1E6-E03DCCB52B9A}" destId="{BDD5D1F1-E29C-44D2-A042-6CD3D55B7A39}" srcOrd="0" destOrd="0" presId="urn:microsoft.com/office/officeart/2005/8/layout/chevron2"/>
    <dgm:cxn modelId="{698EB986-A709-4118-8179-EA875367FB81}" type="presOf" srcId="{037D3F33-F7D1-4472-B799-0BF1F3FF0545}" destId="{D966C844-2FDE-4280-9684-99EDD928633E}" srcOrd="0" destOrd="0" presId="urn:microsoft.com/office/officeart/2005/8/layout/chevron2"/>
    <dgm:cxn modelId="{570FCA2F-3A05-41F6-935D-82E33C3B61B4}" srcId="{D3F98953-43F1-4438-8422-F2B1CAA641C6}" destId="{52CBA113-4650-4EB0-AB53-1F1EEA6A56E2}" srcOrd="0" destOrd="0" parTransId="{27D3D974-13A7-4325-8CE6-BE92E22AED94}" sibTransId="{A8D496B7-BB3F-4252-9732-385721BC3FA1}"/>
    <dgm:cxn modelId="{491025D6-0D56-402B-A9C9-D7F58BA5F4DC}" type="presOf" srcId="{CAE69570-58F0-4734-8469-7927E822CBAB}" destId="{C874DA1A-F89D-4258-9585-84B1077090B0}" srcOrd="0" destOrd="0" presId="urn:microsoft.com/office/officeart/2005/8/layout/chevron2"/>
    <dgm:cxn modelId="{D17D6763-C080-4CB2-83D6-9B0398D987F9}" srcId="{77C8495E-6A66-417E-88C9-654417430B1F}" destId="{3D9DF409-9561-4711-A83A-AB0FFC399509}" srcOrd="0" destOrd="0" parTransId="{F5D65815-1EA9-4676-B4AE-C5D351C26C08}" sibTransId="{04E759F9-FA09-46D6-ABDC-FC83F1D7D918}"/>
    <dgm:cxn modelId="{F15CC38D-FEA0-49E6-9E25-EC4EFC1C577C}" type="presOf" srcId="{E3A4664C-25EA-4857-BE50-38C58EBA42AF}" destId="{B6EF63DD-5917-4109-BE87-9B167FF58942}" srcOrd="0" destOrd="0" presId="urn:microsoft.com/office/officeart/2005/8/layout/chevron2"/>
    <dgm:cxn modelId="{52FD15B1-4E67-4CC1-B190-C58060452F22}" type="presOf" srcId="{DD38710B-5A51-44EC-9E79-91657FC83B2F}" destId="{5B44D758-F05A-46BC-A345-C2EE10E28411}" srcOrd="0" destOrd="0" presId="urn:microsoft.com/office/officeart/2005/8/layout/chevron2"/>
    <dgm:cxn modelId="{3B436CFA-904A-41EE-A2D7-D845564C65FD}" srcId="{0027ACA2-411B-4885-B1A5-1BE244AAB956}" destId="{E3A4664C-25EA-4857-BE50-38C58EBA42AF}" srcOrd="4" destOrd="0" parTransId="{A3FA3C0C-9260-4115-9AA2-90ADBBBA52A7}" sibTransId="{2DB9F1EA-8A9F-4079-8BF7-ECC4E86ABA31}"/>
    <dgm:cxn modelId="{C1643429-27E6-4630-9D71-C2CB68F6B63A}" type="presOf" srcId="{AA735527-6C26-4AB2-B168-DD8C9E64CDE5}" destId="{41E823D4-89D4-4A08-BD38-1C0423913A93}" srcOrd="0" destOrd="0" presId="urn:microsoft.com/office/officeart/2005/8/layout/chevron2"/>
    <dgm:cxn modelId="{FCC451C6-5BFA-49F3-B4D0-E040439B3970}" type="presOf" srcId="{77C8495E-6A66-417E-88C9-654417430B1F}" destId="{2C1E4DE3-2710-4F08-AB67-1B93E1EAF171}" srcOrd="0" destOrd="0" presId="urn:microsoft.com/office/officeart/2005/8/layout/chevron2"/>
    <dgm:cxn modelId="{8262500E-D55C-4EFD-B99D-FD43D1D7A460}" srcId="{E3A4664C-25EA-4857-BE50-38C58EBA42AF}" destId="{610B2DD7-E451-4EED-96E4-684396BDEA58}" srcOrd="0" destOrd="0" parTransId="{68CBDB21-1BED-4B08-80BA-E23E298E4E1F}" sibTransId="{9C3D811A-2AFF-40EC-96DC-C4FCDF90A74F}"/>
    <dgm:cxn modelId="{0E4F20B2-F7C0-44C1-BB22-2DE4BD9369B6}" type="presParOf" srcId="{4D16AD73-F931-4E2D-A919-22D83A039CC1}" destId="{2AAFB6BE-9F56-40C6-8F6E-F9B8C8CB7985}" srcOrd="0" destOrd="0" presId="urn:microsoft.com/office/officeart/2005/8/layout/chevron2"/>
    <dgm:cxn modelId="{43C3F8FA-A381-45CE-A0EA-26BD90CBAE8F}" type="presParOf" srcId="{2AAFB6BE-9F56-40C6-8F6E-F9B8C8CB7985}" destId="{41E823D4-89D4-4A08-BD38-1C0423913A93}" srcOrd="0" destOrd="0" presId="urn:microsoft.com/office/officeart/2005/8/layout/chevron2"/>
    <dgm:cxn modelId="{99FF02B1-2B3F-4BFC-B2A3-C218C5D31111}" type="presParOf" srcId="{2AAFB6BE-9F56-40C6-8F6E-F9B8C8CB7985}" destId="{54116F51-9137-4380-9254-DBC5F8AC40C0}" srcOrd="1" destOrd="0" presId="urn:microsoft.com/office/officeart/2005/8/layout/chevron2"/>
    <dgm:cxn modelId="{37FADAD4-0C52-46B1-B27A-CB38F515B2AC}" type="presParOf" srcId="{4D16AD73-F931-4E2D-A919-22D83A039CC1}" destId="{60B7BFFB-647C-478D-83FB-B8AE3D2D230C}" srcOrd="1" destOrd="0" presId="urn:microsoft.com/office/officeart/2005/8/layout/chevron2"/>
    <dgm:cxn modelId="{7D859AE5-7F8D-4934-8822-72F053A88F78}" type="presParOf" srcId="{4D16AD73-F931-4E2D-A919-22D83A039CC1}" destId="{718C2B2E-9CE6-4E86-AE0D-70D6DCD96271}" srcOrd="2" destOrd="0" presId="urn:microsoft.com/office/officeart/2005/8/layout/chevron2"/>
    <dgm:cxn modelId="{F76F114E-4E7F-4F85-8AF4-FC04133A2CCA}" type="presParOf" srcId="{718C2B2E-9CE6-4E86-AE0D-70D6DCD96271}" destId="{4D24BD91-F2F7-4ABA-8065-5464C064803F}" srcOrd="0" destOrd="0" presId="urn:microsoft.com/office/officeart/2005/8/layout/chevron2"/>
    <dgm:cxn modelId="{CAA765EE-22B8-4785-BAE4-28F9EE25BFE1}" type="presParOf" srcId="{718C2B2E-9CE6-4E86-AE0D-70D6DCD96271}" destId="{72DBC52A-9F0A-46C2-8738-C8B12185ADE8}" srcOrd="1" destOrd="0" presId="urn:microsoft.com/office/officeart/2005/8/layout/chevron2"/>
    <dgm:cxn modelId="{2CFAD500-50A9-413E-AA4A-33623AF3C740}" type="presParOf" srcId="{4D16AD73-F931-4E2D-A919-22D83A039CC1}" destId="{0A80AEDA-ACF3-4997-AB62-CAA15A1732E6}" srcOrd="3" destOrd="0" presId="urn:microsoft.com/office/officeart/2005/8/layout/chevron2"/>
    <dgm:cxn modelId="{FEB35B9A-C62A-4837-B531-0E4410328EDF}" type="presParOf" srcId="{4D16AD73-F931-4E2D-A919-22D83A039CC1}" destId="{F8C80ABD-0B6E-4E10-909E-2BD1AA9DFBEE}" srcOrd="4" destOrd="0" presId="urn:microsoft.com/office/officeart/2005/8/layout/chevron2"/>
    <dgm:cxn modelId="{5AD539E0-C4B9-4171-A570-66AD03308219}" type="presParOf" srcId="{F8C80ABD-0B6E-4E10-909E-2BD1AA9DFBEE}" destId="{D966C844-2FDE-4280-9684-99EDD928633E}" srcOrd="0" destOrd="0" presId="urn:microsoft.com/office/officeart/2005/8/layout/chevron2"/>
    <dgm:cxn modelId="{007DB0A6-388B-4CC1-863F-7E7B0A820298}" type="presParOf" srcId="{F8C80ABD-0B6E-4E10-909E-2BD1AA9DFBEE}" destId="{1A851DFC-A97C-472F-8E2C-66373EC7647B}" srcOrd="1" destOrd="0" presId="urn:microsoft.com/office/officeart/2005/8/layout/chevron2"/>
    <dgm:cxn modelId="{68EDC34A-A052-44D6-8FBB-4BA1E00D6C70}" type="presParOf" srcId="{4D16AD73-F931-4E2D-A919-22D83A039CC1}" destId="{0812B76E-5EB7-4705-B628-7195D0388582}" srcOrd="5" destOrd="0" presId="urn:microsoft.com/office/officeart/2005/8/layout/chevron2"/>
    <dgm:cxn modelId="{247F489A-2AAA-478C-B77C-4DE743CE10AC}" type="presParOf" srcId="{4D16AD73-F931-4E2D-A919-22D83A039CC1}" destId="{E870942E-6332-41DB-AD8E-1E44A5A70401}" srcOrd="6" destOrd="0" presId="urn:microsoft.com/office/officeart/2005/8/layout/chevron2"/>
    <dgm:cxn modelId="{1BDA7181-DE17-4247-90F3-A655B1C39BB8}" type="presParOf" srcId="{E870942E-6332-41DB-AD8E-1E44A5A70401}" destId="{C9DC25C0-0338-4281-8943-2EE91A935E47}" srcOrd="0" destOrd="0" presId="urn:microsoft.com/office/officeart/2005/8/layout/chevron2"/>
    <dgm:cxn modelId="{EBDE0E96-6E2F-44BA-89BD-CC42FDC01B5E}" type="presParOf" srcId="{E870942E-6332-41DB-AD8E-1E44A5A70401}" destId="{BDD5D1F1-E29C-44D2-A042-6CD3D55B7A39}" srcOrd="1" destOrd="0" presId="urn:microsoft.com/office/officeart/2005/8/layout/chevron2"/>
    <dgm:cxn modelId="{AFFC83EF-3A6F-4633-8276-8CAAE6FFEFF1}" type="presParOf" srcId="{4D16AD73-F931-4E2D-A919-22D83A039CC1}" destId="{FFC672D0-A35C-4808-B045-806CA7D50980}" srcOrd="7" destOrd="0" presId="urn:microsoft.com/office/officeart/2005/8/layout/chevron2"/>
    <dgm:cxn modelId="{0B59C5D5-7DF1-4A3A-A877-5A00BB740624}" type="presParOf" srcId="{4D16AD73-F931-4E2D-A919-22D83A039CC1}" destId="{8C17F76E-8F39-4C52-A6BA-557E7CC65017}" srcOrd="8" destOrd="0" presId="urn:microsoft.com/office/officeart/2005/8/layout/chevron2"/>
    <dgm:cxn modelId="{9C5F9007-901A-4B38-9D2B-E33C9F65F5EB}" type="presParOf" srcId="{8C17F76E-8F39-4C52-A6BA-557E7CC65017}" destId="{B6EF63DD-5917-4109-BE87-9B167FF58942}" srcOrd="0" destOrd="0" presId="urn:microsoft.com/office/officeart/2005/8/layout/chevron2"/>
    <dgm:cxn modelId="{AD2658E8-E503-43A4-8FB4-55872E6C6842}" type="presParOf" srcId="{8C17F76E-8F39-4C52-A6BA-557E7CC65017}" destId="{BB7C6193-3D94-40DC-A882-07D564A3F3EE}" srcOrd="1" destOrd="0" presId="urn:microsoft.com/office/officeart/2005/8/layout/chevron2"/>
    <dgm:cxn modelId="{05D9D174-6E77-472F-93F2-E2FF285EC444}" type="presParOf" srcId="{4D16AD73-F931-4E2D-A919-22D83A039CC1}" destId="{BC84E02A-F8CB-43BC-A06B-6B476AED3A11}" srcOrd="9" destOrd="0" presId="urn:microsoft.com/office/officeart/2005/8/layout/chevron2"/>
    <dgm:cxn modelId="{A2BBA931-69C5-4638-BE97-A7EC06728CE5}" type="presParOf" srcId="{4D16AD73-F931-4E2D-A919-22D83A039CC1}" destId="{F48D5E0F-CB5D-460F-824F-3EEAB0B24867}" srcOrd="10" destOrd="0" presId="urn:microsoft.com/office/officeart/2005/8/layout/chevron2"/>
    <dgm:cxn modelId="{4612CF4E-65E3-4025-9282-9A34C6BDC52D}" type="presParOf" srcId="{F48D5E0F-CB5D-460F-824F-3EEAB0B24867}" destId="{5B44D758-F05A-46BC-A345-C2EE10E28411}" srcOrd="0" destOrd="0" presId="urn:microsoft.com/office/officeart/2005/8/layout/chevron2"/>
    <dgm:cxn modelId="{A31F2E1D-1B5B-4321-90B2-9E52F1C7B262}" type="presParOf" srcId="{F48D5E0F-CB5D-460F-824F-3EEAB0B24867}" destId="{C5E02480-9BB5-4747-AE5D-0562556855AC}" srcOrd="1" destOrd="0" presId="urn:microsoft.com/office/officeart/2005/8/layout/chevron2"/>
    <dgm:cxn modelId="{145024F0-8641-4DBB-8198-E0C908D67EAD}" type="presParOf" srcId="{4D16AD73-F931-4E2D-A919-22D83A039CC1}" destId="{87881D21-66A9-4883-AEAA-9CF50A719656}" srcOrd="11" destOrd="0" presId="urn:microsoft.com/office/officeart/2005/8/layout/chevron2"/>
    <dgm:cxn modelId="{E7B64F00-FDA0-4900-9F6F-1A232774CBA8}" type="presParOf" srcId="{4D16AD73-F931-4E2D-A919-22D83A039CC1}" destId="{B0E5664C-DB56-470D-8276-28AE70CD5D81}" srcOrd="12" destOrd="0" presId="urn:microsoft.com/office/officeart/2005/8/layout/chevron2"/>
    <dgm:cxn modelId="{8AC1743A-764C-416D-A513-2376BDA5397F}" type="presParOf" srcId="{B0E5664C-DB56-470D-8276-28AE70CD5D81}" destId="{9A1D2300-BFE4-454A-8042-C124B16CE07B}" srcOrd="0" destOrd="0" presId="urn:microsoft.com/office/officeart/2005/8/layout/chevron2"/>
    <dgm:cxn modelId="{78BB5D62-0691-4476-870B-40F40B7307CE}" type="presParOf" srcId="{B0E5664C-DB56-470D-8276-28AE70CD5D81}" destId="{C874DA1A-F89D-4258-9585-84B1077090B0}" srcOrd="1" destOrd="0" presId="urn:microsoft.com/office/officeart/2005/8/layout/chevron2"/>
    <dgm:cxn modelId="{2D5BD39B-E566-401B-BD5A-5AE2AF42F351}" type="presParOf" srcId="{4D16AD73-F931-4E2D-A919-22D83A039CC1}" destId="{9252DB14-23D4-47AF-842A-41EFB2E1A89D}" srcOrd="13" destOrd="0" presId="urn:microsoft.com/office/officeart/2005/8/layout/chevron2"/>
    <dgm:cxn modelId="{30412F7F-45E9-4535-80EB-480646C23FED}" type="presParOf" srcId="{4D16AD73-F931-4E2D-A919-22D83A039CC1}" destId="{6B18278F-18C2-43F4-A0AE-920F84D1E4D9}" srcOrd="14" destOrd="0" presId="urn:microsoft.com/office/officeart/2005/8/layout/chevron2"/>
    <dgm:cxn modelId="{D6A82470-F0A5-41E8-BF6C-9EE9D37CA292}" type="presParOf" srcId="{6B18278F-18C2-43F4-A0AE-920F84D1E4D9}" destId="{2C1E4DE3-2710-4F08-AB67-1B93E1EAF171}" srcOrd="0" destOrd="0" presId="urn:microsoft.com/office/officeart/2005/8/layout/chevron2"/>
    <dgm:cxn modelId="{A46288B3-FD7B-4AFE-85CE-DF678575AFEA}" type="presParOf" srcId="{6B18278F-18C2-43F4-A0AE-920F84D1E4D9}" destId="{FCC1821F-BA63-4580-ACBB-74F1ADA929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FCE63-7FF8-4BC2-B838-09CC551EF129}">
      <dsp:nvSpPr>
        <dsp:cNvPr id="0" name=""/>
        <dsp:cNvSpPr/>
      </dsp:nvSpPr>
      <dsp:spPr>
        <a:xfrm>
          <a:off x="1740672" y="216027"/>
          <a:ext cx="7916520" cy="87129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entury Gothic" panose="020B0502020202020204" pitchFamily="34" charset="0"/>
            </a:rPr>
            <a:t>Не позднее чем за 2 недели руководителю требуется:</a:t>
          </a:r>
          <a:endParaRPr lang="ru-RU" sz="2000" kern="1200" dirty="0"/>
        </a:p>
      </dsp:txBody>
      <dsp:txXfrm>
        <a:off x="1783205" y="258560"/>
        <a:ext cx="7831454" cy="786227"/>
      </dsp:txXfrm>
    </dsp:sp>
    <dsp:sp modelId="{B738F3BE-FE8E-4608-BD79-387EB1E8E890}">
      <dsp:nvSpPr>
        <dsp:cNvPr id="0" name=""/>
        <dsp:cNvSpPr/>
      </dsp:nvSpPr>
      <dsp:spPr>
        <a:xfrm rot="7641448">
          <a:off x="2776627" y="2368447"/>
          <a:ext cx="32235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23504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0B5D34-7EA7-4EAB-9C1D-2A059B8769FF}">
      <dsp:nvSpPr>
        <dsp:cNvPr id="0" name=""/>
        <dsp:cNvSpPr/>
      </dsp:nvSpPr>
      <dsp:spPr>
        <a:xfrm>
          <a:off x="0" y="3649573"/>
          <a:ext cx="5472046" cy="1766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Century Gothic" panose="020B0502020202020204" pitchFamily="34" charset="0"/>
            </a:rPr>
            <a:t>под подпись ознакомить специалистов, привлекаемых к проведению и проверке итогового сочинения (изложения), о порядке проведения и проверки итогового сочинения (изложения) на территории субъекта Российской Федерации, определенном ОИВ, а также изложенном в методических материалах </a:t>
          </a:r>
          <a:r>
            <a:rPr lang="ru-RU" sz="1200" kern="1200" dirty="0" err="1" smtClean="0">
              <a:latin typeface="Century Gothic" panose="020B0502020202020204" pitchFamily="34" charset="0"/>
            </a:rPr>
            <a:t>Рособрнадзора</a:t>
          </a:r>
          <a:r>
            <a:rPr lang="ru-RU" sz="1200" kern="1200" dirty="0" smtClean="0">
              <a:latin typeface="Century Gothic" panose="020B0502020202020204" pitchFamily="34" charset="0"/>
            </a:rPr>
            <a:t>, рекомендуемых к использованию при организации и проведении итогового сочинения (изложения)</a:t>
          </a:r>
          <a:endParaRPr lang="ru-RU" sz="1200" kern="1200" dirty="0"/>
        </a:p>
      </dsp:txBody>
      <dsp:txXfrm>
        <a:off x="86247" y="3735820"/>
        <a:ext cx="5299552" cy="1594294"/>
      </dsp:txXfrm>
    </dsp:sp>
    <dsp:sp modelId="{6BC71711-437C-4F24-889C-40C9FA1E734D}">
      <dsp:nvSpPr>
        <dsp:cNvPr id="0" name=""/>
        <dsp:cNvSpPr/>
      </dsp:nvSpPr>
      <dsp:spPr>
        <a:xfrm rot="1595035">
          <a:off x="6476799" y="1479760"/>
          <a:ext cx="17538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5388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785D2-CB2D-4D03-AC7F-D5848BDE4D0B}">
      <dsp:nvSpPr>
        <dsp:cNvPr id="0" name=""/>
        <dsp:cNvSpPr/>
      </dsp:nvSpPr>
      <dsp:spPr>
        <a:xfrm>
          <a:off x="7560850" y="1872198"/>
          <a:ext cx="3503495" cy="11755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Century Gothic" panose="020B0502020202020204" pitchFamily="34" charset="0"/>
            </a:rPr>
            <a:t>определить изменения текущего расписания занятий образовательной</a:t>
          </a:r>
          <a:br>
            <a:rPr lang="ru-RU" sz="1300" kern="1200" dirty="0" smtClean="0">
              <a:latin typeface="Century Gothic" panose="020B0502020202020204" pitchFamily="34" charset="0"/>
            </a:rPr>
          </a:br>
          <a:r>
            <a:rPr lang="ru-RU" sz="1300" kern="1200" dirty="0" smtClean="0">
              <a:latin typeface="Century Gothic" panose="020B0502020202020204" pitchFamily="34" charset="0"/>
            </a:rPr>
            <a:t>организации в дни проведения итогового сочинения (изложения);</a:t>
          </a:r>
          <a:endParaRPr lang="ru-RU" sz="1300" kern="1200" dirty="0">
            <a:latin typeface="Century Gothic" panose="020B0502020202020204" pitchFamily="34" charset="0"/>
          </a:endParaRPr>
        </a:p>
      </dsp:txBody>
      <dsp:txXfrm>
        <a:off x="7618238" y="1929586"/>
        <a:ext cx="3388719" cy="1060816"/>
      </dsp:txXfrm>
    </dsp:sp>
    <dsp:sp modelId="{F456A483-C5E0-4367-8A33-BADAEEEE87D2}">
      <dsp:nvSpPr>
        <dsp:cNvPr id="0" name=""/>
        <dsp:cNvSpPr/>
      </dsp:nvSpPr>
      <dsp:spPr>
        <a:xfrm rot="3125883">
          <a:off x="5406313" y="2379865"/>
          <a:ext cx="32761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761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073A5-D696-4F98-A82A-2A95F209DF78}">
      <dsp:nvSpPr>
        <dsp:cNvPr id="0" name=""/>
        <dsp:cNvSpPr/>
      </dsp:nvSpPr>
      <dsp:spPr>
        <a:xfrm>
          <a:off x="6093008" y="3672409"/>
          <a:ext cx="5212247" cy="166583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 Gothic" panose="020B0502020202020204" pitchFamily="34" charset="0"/>
            </a:rPr>
            <a:t>организовать ознакомление обучающихся и их родителей (законных представителей) с Памяткой о порядке проведения итогового сочинения (изложения)</a:t>
          </a:r>
          <a:endParaRPr lang="ru-RU" sz="1800" kern="1200" dirty="0"/>
        </a:p>
      </dsp:txBody>
      <dsp:txXfrm>
        <a:off x="6174328" y="3753729"/>
        <a:ext cx="5049607" cy="1503198"/>
      </dsp:txXfrm>
    </dsp:sp>
    <dsp:sp modelId="{48ADA43F-A7A8-4ACE-AC08-476E40B14CB6}">
      <dsp:nvSpPr>
        <dsp:cNvPr id="0" name=""/>
        <dsp:cNvSpPr/>
      </dsp:nvSpPr>
      <dsp:spPr>
        <a:xfrm rot="9245758">
          <a:off x="3095535" y="1479765"/>
          <a:ext cx="17966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9663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E53BD-BE67-46B3-9503-F48732FEC641}">
      <dsp:nvSpPr>
        <dsp:cNvPr id="0" name=""/>
        <dsp:cNvSpPr/>
      </dsp:nvSpPr>
      <dsp:spPr>
        <a:xfrm>
          <a:off x="360045" y="1872208"/>
          <a:ext cx="3485136" cy="10521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Century Gothic" panose="020B0502020202020204" pitchFamily="34" charset="0"/>
            </a:rPr>
            <a:t>организовать регистрацию обучающихся XI (XII) классов</a:t>
          </a:r>
          <a:endParaRPr lang="ru-RU" sz="1700" kern="1200" dirty="0"/>
        </a:p>
      </dsp:txBody>
      <dsp:txXfrm>
        <a:off x="411405" y="1923568"/>
        <a:ext cx="3382416" cy="9493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5BC55-7804-4581-B905-71937D2E555A}">
      <dsp:nvSpPr>
        <dsp:cNvPr id="0" name=""/>
        <dsp:cNvSpPr/>
      </dsp:nvSpPr>
      <dsp:spPr>
        <a:xfrm>
          <a:off x="0" y="450310"/>
          <a:ext cx="10585176" cy="10032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527" tIns="270764" rIns="8215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провести проверку готовности образовательной организации к проведению ИС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проверить наличие часов (в каждом кабинете)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проверить наличие места для хранения личных вещей участников</a:t>
          </a:r>
          <a:endParaRPr lang="ru-RU" sz="1300" kern="1200" dirty="0"/>
        </a:p>
      </dsp:txBody>
      <dsp:txXfrm>
        <a:off x="0" y="450310"/>
        <a:ext cx="10585176" cy="1003275"/>
      </dsp:txXfrm>
    </dsp:sp>
    <dsp:sp modelId="{7855C6EF-C136-4A07-A3D5-4AC71D3B09B2}">
      <dsp:nvSpPr>
        <dsp:cNvPr id="0" name=""/>
        <dsp:cNvSpPr/>
      </dsp:nvSpPr>
      <dsp:spPr>
        <a:xfrm>
          <a:off x="529258" y="258430"/>
          <a:ext cx="7409623" cy="383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0066" tIns="0" rIns="2800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I.</a:t>
          </a:r>
          <a:endParaRPr lang="ru-RU" sz="1300" kern="1200" dirty="0"/>
        </a:p>
      </dsp:txBody>
      <dsp:txXfrm>
        <a:off x="547992" y="277164"/>
        <a:ext cx="7372155" cy="346292"/>
      </dsp:txXfrm>
    </dsp:sp>
    <dsp:sp modelId="{44A3588C-AF8D-443F-BAD0-1A7D2EAD9CF2}">
      <dsp:nvSpPr>
        <dsp:cNvPr id="0" name=""/>
        <dsp:cNvSpPr/>
      </dsp:nvSpPr>
      <dsp:spPr>
        <a:xfrm>
          <a:off x="0" y="1715665"/>
          <a:ext cx="10585176" cy="1392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527" tIns="270764" rIns="8215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подготовить листы бумаги для черновиков на каждого участника(мин. 2 листа), а также доп. листы бумаги для черновиков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подготовить в необходимом количестве инструкции, зачитываемые членом комиссии по проведению ИС в учебном кабинете перед началом проведения (1 инструкция на один учебный кабинет)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подготовить инструкции для участников (на каждого участника)</a:t>
          </a:r>
          <a:endParaRPr lang="ru-RU" sz="1300" kern="1200" dirty="0"/>
        </a:p>
      </dsp:txBody>
      <dsp:txXfrm>
        <a:off x="0" y="1715665"/>
        <a:ext cx="10585176" cy="1392300"/>
      </dsp:txXfrm>
    </dsp:sp>
    <dsp:sp modelId="{57C06D4C-BBB5-493E-AD0C-C09B0CDF9476}">
      <dsp:nvSpPr>
        <dsp:cNvPr id="0" name=""/>
        <dsp:cNvSpPr/>
      </dsp:nvSpPr>
      <dsp:spPr>
        <a:xfrm>
          <a:off x="529258" y="1523785"/>
          <a:ext cx="7409623" cy="38376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0066" tIns="0" rIns="2800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II.</a:t>
          </a:r>
          <a:endParaRPr lang="ru-RU" sz="1300" kern="1200" dirty="0"/>
        </a:p>
      </dsp:txBody>
      <dsp:txXfrm>
        <a:off x="547992" y="1542519"/>
        <a:ext cx="7372155" cy="346292"/>
      </dsp:txXfrm>
    </dsp:sp>
    <dsp:sp modelId="{E9C92D3B-0545-4DF5-BDE3-D1E4E9FE37BA}">
      <dsp:nvSpPr>
        <dsp:cNvPr id="0" name=""/>
        <dsp:cNvSpPr/>
      </dsp:nvSpPr>
      <dsp:spPr>
        <a:xfrm>
          <a:off x="0" y="3370045"/>
          <a:ext cx="10585176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1527" tIns="270764" rIns="82152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обеспечить печать бланков итогового сочинения (изложения) и отчетных форм для проведения итогового сочинения (изложения) (в случае печати в ОО) или получение бланков итогового сочинения (изложения) и отчетных форм (в случае получения в местах, определенных ОИВ)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определить необходимое количество учебных кабинетов в ОО для проведения итогового сочинения (изложения) и распределение между ними участников итогового сочинения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Century Gothic" panose="020B0502020202020204" pitchFamily="34" charset="0"/>
            </a:rPr>
            <a:t>организовать обеспечение участников орфографическими и толковыми словарями</a:t>
          </a:r>
          <a:endParaRPr lang="ru-RU" sz="1300" kern="1200" dirty="0"/>
        </a:p>
      </dsp:txBody>
      <dsp:txXfrm>
        <a:off x="0" y="3370045"/>
        <a:ext cx="10585176" cy="1556100"/>
      </dsp:txXfrm>
    </dsp:sp>
    <dsp:sp modelId="{60D7A77C-B47F-420D-9722-A91687B0ABC0}">
      <dsp:nvSpPr>
        <dsp:cNvPr id="0" name=""/>
        <dsp:cNvSpPr/>
      </dsp:nvSpPr>
      <dsp:spPr>
        <a:xfrm>
          <a:off x="529258" y="3178165"/>
          <a:ext cx="7409623" cy="3837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0066" tIns="0" rIns="280066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III.</a:t>
          </a:r>
          <a:endParaRPr lang="ru-RU" sz="1300" kern="1200" dirty="0"/>
        </a:p>
      </dsp:txBody>
      <dsp:txXfrm>
        <a:off x="547992" y="3196899"/>
        <a:ext cx="7372155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933A5-D135-47D5-8F5F-58F56074B1E1}">
      <dsp:nvSpPr>
        <dsp:cNvPr id="0" name=""/>
        <dsp:cNvSpPr/>
      </dsp:nvSpPr>
      <dsp:spPr>
        <a:xfrm>
          <a:off x="4863602" y="2969129"/>
          <a:ext cx="2430303" cy="2430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>
              <a:latin typeface="Century Gothic" panose="020B0502020202020204" pitchFamily="34" charset="0"/>
            </a:rPr>
            <a:t>Руководитель должен</a:t>
          </a:r>
          <a:endParaRPr lang="ru-RU" sz="1900" kern="1200" dirty="0"/>
        </a:p>
      </dsp:txBody>
      <dsp:txXfrm>
        <a:off x="5219512" y="3325039"/>
        <a:ext cx="1718483" cy="1718483"/>
      </dsp:txXfrm>
    </dsp:sp>
    <dsp:sp modelId="{A3BD425B-B369-40FD-B07F-EA2A08F02235}">
      <dsp:nvSpPr>
        <dsp:cNvPr id="0" name=""/>
        <dsp:cNvSpPr/>
      </dsp:nvSpPr>
      <dsp:spPr>
        <a:xfrm rot="10800000">
          <a:off x="2395870" y="3837963"/>
          <a:ext cx="2332006" cy="6926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E4F405-A231-4587-BA87-087486CF3CD9}">
      <dsp:nvSpPr>
        <dsp:cNvPr id="0" name=""/>
        <dsp:cNvSpPr/>
      </dsp:nvSpPr>
      <dsp:spPr>
        <a:xfrm>
          <a:off x="1470240" y="3503796"/>
          <a:ext cx="1851259" cy="1360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Century Gothic" panose="020B0502020202020204" pitchFamily="34" charset="0"/>
            </a:rPr>
            <a:t>проверить готовность учебных кабинетов</a:t>
          </a:r>
          <a:endParaRPr lang="ru-RU" sz="800" kern="1200" dirty="0"/>
        </a:p>
      </dsp:txBody>
      <dsp:txXfrm>
        <a:off x="1510101" y="3543657"/>
        <a:ext cx="1771537" cy="1281248"/>
      </dsp:txXfrm>
    </dsp:sp>
    <dsp:sp modelId="{0F9394CB-7ECC-42F4-8D56-7D205BE11C74}">
      <dsp:nvSpPr>
        <dsp:cNvPr id="0" name=""/>
        <dsp:cNvSpPr/>
      </dsp:nvSpPr>
      <dsp:spPr>
        <a:xfrm rot="12960000">
          <a:off x="2876551" y="2358578"/>
          <a:ext cx="2332006" cy="6926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9714E4-3683-4BEC-9FB7-7C118AFC3263}">
      <dsp:nvSpPr>
        <dsp:cNvPr id="0" name=""/>
        <dsp:cNvSpPr/>
      </dsp:nvSpPr>
      <dsp:spPr>
        <a:xfrm>
          <a:off x="2135561" y="1339052"/>
          <a:ext cx="1927354" cy="1360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Century Gothic" panose="020B0502020202020204" pitchFamily="34" charset="0"/>
            </a:rPr>
            <a:t>провести инструктаж лиц, привлекаемых к проведению ИС по порядку и процедуре проведения</a:t>
          </a:r>
          <a:endParaRPr lang="ru-RU" sz="800" kern="1200" dirty="0"/>
        </a:p>
      </dsp:txBody>
      <dsp:txXfrm>
        <a:off x="2175422" y="1378913"/>
        <a:ext cx="1847632" cy="1281248"/>
      </dsp:txXfrm>
    </dsp:sp>
    <dsp:sp modelId="{F0FC3DA8-AB75-428F-AA2B-0DCFF3EDB21B}">
      <dsp:nvSpPr>
        <dsp:cNvPr id="0" name=""/>
        <dsp:cNvSpPr/>
      </dsp:nvSpPr>
      <dsp:spPr>
        <a:xfrm rot="15120000">
          <a:off x="4134991" y="1444268"/>
          <a:ext cx="2332006" cy="6926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0A55308-2296-48D3-B225-3211974DB756}">
      <dsp:nvSpPr>
        <dsp:cNvPr id="0" name=""/>
        <dsp:cNvSpPr/>
      </dsp:nvSpPr>
      <dsp:spPr>
        <a:xfrm>
          <a:off x="4090074" y="1166"/>
          <a:ext cx="1701212" cy="1360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Century Gothic" panose="020B0502020202020204" pitchFamily="34" charset="0"/>
            </a:rPr>
            <a:t>распределить членов комиссии по проведению ИС по учебным кабинетам</a:t>
          </a:r>
          <a:endParaRPr lang="ru-RU" sz="800" kern="1200" dirty="0"/>
        </a:p>
      </dsp:txBody>
      <dsp:txXfrm>
        <a:off x="4129935" y="41027"/>
        <a:ext cx="1621490" cy="1281248"/>
      </dsp:txXfrm>
    </dsp:sp>
    <dsp:sp modelId="{52CD6F3A-DC33-4F7B-A1D5-C43999067C13}">
      <dsp:nvSpPr>
        <dsp:cNvPr id="0" name=""/>
        <dsp:cNvSpPr/>
      </dsp:nvSpPr>
      <dsp:spPr>
        <a:xfrm rot="17280000">
          <a:off x="5690509" y="1444268"/>
          <a:ext cx="2332006" cy="6926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FE1CD1-6E0A-40FD-89A5-1A351E83BBAE}">
      <dsp:nvSpPr>
        <dsp:cNvPr id="0" name=""/>
        <dsp:cNvSpPr/>
      </dsp:nvSpPr>
      <dsp:spPr>
        <a:xfrm>
          <a:off x="6366221" y="1166"/>
          <a:ext cx="1701212" cy="1360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Century Gothic" panose="020B0502020202020204" pitchFamily="34" charset="0"/>
            </a:rPr>
            <a:t>обеспечить вход участников  в ОО начиная с 09.00 по местному времени</a:t>
          </a:r>
          <a:endParaRPr lang="ru-RU" sz="800" kern="1200" dirty="0"/>
        </a:p>
      </dsp:txBody>
      <dsp:txXfrm>
        <a:off x="6406082" y="41027"/>
        <a:ext cx="1621490" cy="1281248"/>
      </dsp:txXfrm>
    </dsp:sp>
    <dsp:sp modelId="{0A2B78CC-2608-48A5-B72E-79793BDEC237}">
      <dsp:nvSpPr>
        <dsp:cNvPr id="0" name=""/>
        <dsp:cNvSpPr/>
      </dsp:nvSpPr>
      <dsp:spPr>
        <a:xfrm rot="19440000">
          <a:off x="6948949" y="2358578"/>
          <a:ext cx="2332006" cy="6926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D14D363-464E-4303-84F0-84CD33399C79}">
      <dsp:nvSpPr>
        <dsp:cNvPr id="0" name=""/>
        <dsp:cNvSpPr/>
      </dsp:nvSpPr>
      <dsp:spPr>
        <a:xfrm>
          <a:off x="8112224" y="1339052"/>
          <a:ext cx="1892088" cy="1360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Century Gothic" panose="020B0502020202020204" pitchFamily="34" charset="0"/>
            </a:rPr>
            <a:t>Выдать членам комиссии по проведению ИС(ИИ):</a:t>
          </a:r>
          <a:endParaRPr lang="ru-RU" sz="8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Century Gothic" panose="020B0502020202020204" pitchFamily="34" charset="0"/>
            </a:rPr>
            <a:t>инструкции для участников ИС (ИИ), зачитываемые</a:t>
          </a:r>
          <a:br>
            <a:rPr lang="ru-RU" sz="600" kern="1200" dirty="0" smtClean="0">
              <a:latin typeface="Century Gothic" panose="020B0502020202020204" pitchFamily="34" charset="0"/>
            </a:rPr>
          </a:br>
          <a:r>
            <a:rPr lang="ru-RU" sz="600" kern="1200" dirty="0" smtClean="0">
              <a:latin typeface="Century Gothic" panose="020B0502020202020204" pitchFamily="34" charset="0"/>
            </a:rPr>
            <a:t>членом комиссии по проведению ИС (ИИ)</a:t>
          </a:r>
          <a:endParaRPr lang="ru-RU" sz="600" kern="1200" dirty="0">
            <a:latin typeface="Century Gothic" panose="020B0502020202020204" pitchFamily="34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Century Gothic" panose="020B0502020202020204" pitchFamily="34" charset="0"/>
            </a:rPr>
            <a:t>инструкции для участников ИС (ИЗ)</a:t>
          </a:r>
          <a:endParaRPr lang="ru-RU" sz="600" kern="1200" dirty="0">
            <a:latin typeface="Century Gothic" panose="020B0502020202020204" pitchFamily="34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dirty="0" smtClean="0">
              <a:latin typeface="Century Gothic" panose="020B0502020202020204" pitchFamily="34" charset="0"/>
            </a:rPr>
            <a:t>бланки ИС (ИЗ)</a:t>
          </a:r>
          <a:endParaRPr lang="ru-RU" sz="600" kern="1200" dirty="0">
            <a:latin typeface="Century Gothic" panose="020B0502020202020204" pitchFamily="34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smtClean="0">
              <a:latin typeface="Century Gothic" panose="020B0502020202020204" pitchFamily="34" charset="0"/>
            </a:rPr>
            <a:t>листы бумаги для черновиков</a:t>
          </a:r>
          <a:endParaRPr lang="ru-RU" sz="600" kern="1200" dirty="0">
            <a:latin typeface="Century Gothic" panose="020B0502020202020204" pitchFamily="34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smtClean="0">
              <a:latin typeface="Century Gothic" panose="020B0502020202020204" pitchFamily="34" charset="0"/>
            </a:rPr>
            <a:t>отчетные формы для проведения ИС (ИИ);</a:t>
          </a:r>
          <a:endParaRPr lang="ru-RU" sz="600" kern="1200" dirty="0">
            <a:latin typeface="Century Gothic" panose="020B0502020202020204" pitchFamily="34" charset="0"/>
          </a:endParaRP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600" kern="1200" smtClean="0">
              <a:latin typeface="Century Gothic" panose="020B0502020202020204" pitchFamily="34" charset="0"/>
            </a:rPr>
            <a:t>словари</a:t>
          </a:r>
          <a:endParaRPr lang="ru-RU" sz="600" kern="1200" dirty="0" smtClean="0">
            <a:latin typeface="Century Gothic" panose="020B0502020202020204" pitchFamily="34" charset="0"/>
          </a:endParaRPr>
        </a:p>
      </dsp:txBody>
      <dsp:txXfrm>
        <a:off x="8152085" y="1378913"/>
        <a:ext cx="1812366" cy="1281248"/>
      </dsp:txXfrm>
    </dsp:sp>
    <dsp:sp modelId="{2BCBE26B-3393-4BE7-8961-CB197CEF3F68}">
      <dsp:nvSpPr>
        <dsp:cNvPr id="0" name=""/>
        <dsp:cNvSpPr/>
      </dsp:nvSpPr>
      <dsp:spPr>
        <a:xfrm>
          <a:off x="7429631" y="3837963"/>
          <a:ext cx="2332006" cy="69263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E005B0-0F90-4DD8-943C-131B7648ECD3}">
      <dsp:nvSpPr>
        <dsp:cNvPr id="0" name=""/>
        <dsp:cNvSpPr/>
      </dsp:nvSpPr>
      <dsp:spPr>
        <a:xfrm>
          <a:off x="8801515" y="3503796"/>
          <a:ext cx="1920243" cy="1360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Century Gothic" panose="020B0502020202020204" pitchFamily="34" charset="0"/>
            </a:rPr>
            <a:t>Дать указание техническому специалисту в 09.45 получить темы сочинения в</a:t>
          </a:r>
          <a:br>
            <a:rPr lang="ru-RU" sz="800" kern="1200" dirty="0" smtClean="0">
              <a:latin typeface="Century Gothic" panose="020B0502020202020204" pitchFamily="34" charset="0"/>
            </a:rPr>
          </a:br>
          <a:r>
            <a:rPr lang="ru-RU" sz="800" kern="1200" dirty="0" smtClean="0">
              <a:latin typeface="Century Gothic" panose="020B0502020202020204" pitchFamily="34" charset="0"/>
            </a:rPr>
            <a:t>соответствии с инструкцией для технического специалиста по получению комплектов тем итогового сочинения с </a:t>
          </a:r>
          <a:r>
            <a:rPr lang="en-US" sz="800" kern="1200" dirty="0" smtClean="0">
              <a:latin typeface="Century Gothic" panose="020B0502020202020204" pitchFamily="34" charset="0"/>
            </a:rPr>
            <a:t>ege.edu.ru (topic.ege.edu.ru)</a:t>
          </a:r>
          <a:endParaRPr lang="ru-RU" sz="800" kern="1200" dirty="0"/>
        </a:p>
      </dsp:txBody>
      <dsp:txXfrm>
        <a:off x="8841376" y="3543657"/>
        <a:ext cx="1840521" cy="12812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248D5-C2DF-4FF6-A505-40DE7DF5AB8D}">
      <dsp:nvSpPr>
        <dsp:cNvPr id="0" name=""/>
        <dsp:cNvSpPr/>
      </dsp:nvSpPr>
      <dsp:spPr>
        <a:xfrm>
          <a:off x="9429" y="1415128"/>
          <a:ext cx="2818508" cy="264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 Gothic" panose="020B0502020202020204" pitchFamily="34" charset="0"/>
            </a:rPr>
            <a:t>Вход участников начинается с 09:00</a:t>
          </a:r>
          <a:endParaRPr lang="ru-RU" sz="1800" kern="1200" dirty="0"/>
        </a:p>
      </dsp:txBody>
      <dsp:txXfrm>
        <a:off x="86821" y="1492520"/>
        <a:ext cx="2663724" cy="2487567"/>
      </dsp:txXfrm>
    </dsp:sp>
    <dsp:sp modelId="{34869C9E-9D73-40AE-A60C-652DEAE2EF47}">
      <dsp:nvSpPr>
        <dsp:cNvPr id="0" name=""/>
        <dsp:cNvSpPr/>
      </dsp:nvSpPr>
      <dsp:spPr>
        <a:xfrm>
          <a:off x="3109789" y="2386808"/>
          <a:ext cx="597523" cy="6989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109789" y="2526606"/>
        <a:ext cx="418266" cy="419394"/>
      </dsp:txXfrm>
    </dsp:sp>
    <dsp:sp modelId="{15A8DF7A-8541-4562-A1BD-C6456DB52B69}">
      <dsp:nvSpPr>
        <dsp:cNvPr id="0" name=""/>
        <dsp:cNvSpPr/>
      </dsp:nvSpPr>
      <dsp:spPr>
        <a:xfrm>
          <a:off x="3955341" y="1415128"/>
          <a:ext cx="2818508" cy="264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 Gothic" panose="020B0502020202020204" pitchFamily="34" charset="0"/>
            </a:rPr>
            <a:t>Рассадка в произвольном порядке по одному за рабочий стол</a:t>
          </a:r>
          <a:endParaRPr lang="ru-RU" sz="1800" kern="1200" dirty="0"/>
        </a:p>
      </dsp:txBody>
      <dsp:txXfrm>
        <a:off x="4032733" y="1492520"/>
        <a:ext cx="2663724" cy="2487567"/>
      </dsp:txXfrm>
    </dsp:sp>
    <dsp:sp modelId="{A6198CA2-319D-4E40-810A-4DBC419A71D8}">
      <dsp:nvSpPr>
        <dsp:cNvPr id="0" name=""/>
        <dsp:cNvSpPr/>
      </dsp:nvSpPr>
      <dsp:spPr>
        <a:xfrm>
          <a:off x="7055701" y="2386808"/>
          <a:ext cx="597523" cy="69899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055701" y="2526606"/>
        <a:ext cx="418266" cy="419394"/>
      </dsp:txXfrm>
    </dsp:sp>
    <dsp:sp modelId="{4244C6BD-D1E1-4B06-B1DE-39EDD1A37552}">
      <dsp:nvSpPr>
        <dsp:cNvPr id="0" name=""/>
        <dsp:cNvSpPr/>
      </dsp:nvSpPr>
      <dsp:spPr>
        <a:xfrm>
          <a:off x="7901253" y="1415128"/>
          <a:ext cx="2818508" cy="264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entury Gothic" panose="020B0502020202020204" pitchFamily="34" charset="0"/>
            </a:rPr>
            <a:t>При опоздании участник допускается к написанию работы, при этом время окончания для него  не продлевается.  Повторный инструктаж не проводится.</a:t>
          </a:r>
          <a:endParaRPr lang="ru-RU" sz="1800" kern="1200" dirty="0"/>
        </a:p>
      </dsp:txBody>
      <dsp:txXfrm>
        <a:off x="7978645" y="1492520"/>
        <a:ext cx="2663724" cy="24875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1CBE5-F2C1-40CA-BC4E-E0EC63B3DFAE}">
      <dsp:nvSpPr>
        <dsp:cNvPr id="0" name=""/>
        <dsp:cNvSpPr/>
      </dsp:nvSpPr>
      <dsp:spPr>
        <a:xfrm rot="5400000">
          <a:off x="1762571" y="335566"/>
          <a:ext cx="2711848" cy="4512455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590CC-2DEF-455E-BC71-80787EDA75E1}">
      <dsp:nvSpPr>
        <dsp:cNvPr id="0" name=""/>
        <dsp:cNvSpPr/>
      </dsp:nvSpPr>
      <dsp:spPr>
        <a:xfrm>
          <a:off x="1309897" y="1683818"/>
          <a:ext cx="4073869" cy="3570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 </a:t>
          </a:r>
          <a:r>
            <a:rPr lang="ru-RU" sz="1900" kern="1200" dirty="0" smtClean="0"/>
            <a:t>часть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Проводится до 10.00 по местному времени и включает в себя информирование участников о порядке проведения итогового сочинения (изложения), в том числе о случаях удаления с итогового сочинения (изложения), продолжительности написания итогового сочинения (изложения), о времени и месте ознакомления с результатами итогового сочинения (изложения), а также о том, что записи на листах бумаги для черновиков не обрабатываются и не проверяются.</a:t>
          </a:r>
          <a:endParaRPr lang="ru-RU" sz="1500" kern="1200" dirty="0"/>
        </a:p>
      </dsp:txBody>
      <dsp:txXfrm>
        <a:off x="1309897" y="1683818"/>
        <a:ext cx="4073869" cy="3570985"/>
      </dsp:txXfrm>
    </dsp:sp>
    <dsp:sp modelId="{CD4B7270-85FA-4D37-97B6-16DFF4BB999F}">
      <dsp:nvSpPr>
        <dsp:cNvPr id="0" name=""/>
        <dsp:cNvSpPr/>
      </dsp:nvSpPr>
      <dsp:spPr>
        <a:xfrm>
          <a:off x="4615112" y="3354"/>
          <a:ext cx="768654" cy="768654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DCB0C-979A-4102-8DC5-72A1B9855200}">
      <dsp:nvSpPr>
        <dsp:cNvPr id="0" name=""/>
        <dsp:cNvSpPr/>
      </dsp:nvSpPr>
      <dsp:spPr>
        <a:xfrm rot="5400000">
          <a:off x="6749784" y="-898524"/>
          <a:ext cx="2711848" cy="4512455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78D2D-78FB-4F74-90FD-03D959686CEC}">
      <dsp:nvSpPr>
        <dsp:cNvPr id="0" name=""/>
        <dsp:cNvSpPr/>
      </dsp:nvSpPr>
      <dsp:spPr>
        <a:xfrm>
          <a:off x="6297109" y="449727"/>
          <a:ext cx="4073869" cy="3570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II </a:t>
          </a:r>
          <a:r>
            <a:rPr lang="ru-RU" sz="1900" kern="1200" dirty="0" smtClean="0"/>
            <a:t>часть</a:t>
          </a:r>
          <a:endParaRPr lang="ru-RU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Century Gothic" panose="020B0502020202020204" pitchFamily="34" charset="0"/>
            </a:rPr>
            <a:t>При проведении второй части инструктажа, которая начинается в 10.00 по местному времени, члены комиссии по проведению итогового сочинения (изложения) должны ознакомить участников итогового сочинения (изложения) с темами итогового сочинения (текстами для итогового изложения)</a:t>
          </a:r>
          <a:endParaRPr lang="ru-RU" sz="1500" kern="1200" dirty="0"/>
        </a:p>
      </dsp:txBody>
      <dsp:txXfrm>
        <a:off x="6297109" y="449727"/>
        <a:ext cx="4073869" cy="3570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823D4-89D4-4A08-BD38-1C0423913A93}">
      <dsp:nvSpPr>
        <dsp:cNvPr id="0" name=""/>
        <dsp:cNvSpPr/>
      </dsp:nvSpPr>
      <dsp:spPr>
        <a:xfrm rot="5400000">
          <a:off x="-108568" y="112481"/>
          <a:ext cx="723792" cy="50665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I.</a:t>
          </a:r>
          <a:endParaRPr lang="ru-RU" sz="1400" kern="1200" dirty="0"/>
        </a:p>
      </dsp:txBody>
      <dsp:txXfrm rot="-5400000">
        <a:off x="1" y="257241"/>
        <a:ext cx="506655" cy="217137"/>
      </dsp:txXfrm>
    </dsp:sp>
    <dsp:sp modelId="{54116F51-9137-4380-9254-DBC5F8AC40C0}">
      <dsp:nvSpPr>
        <dsp:cNvPr id="0" name=""/>
        <dsp:cNvSpPr/>
      </dsp:nvSpPr>
      <dsp:spPr>
        <a:xfrm rot="5400000">
          <a:off x="5274678" y="-4766307"/>
          <a:ext cx="470465" cy="10006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бланки итогового сочинения (изложения) </a:t>
          </a:r>
          <a:endParaRPr lang="ru-RU" sz="1400" kern="1200" dirty="0"/>
        </a:p>
      </dsp:txBody>
      <dsp:txXfrm rot="-5400000">
        <a:off x="506655" y="24682"/>
        <a:ext cx="9983546" cy="424533"/>
      </dsp:txXfrm>
    </dsp:sp>
    <dsp:sp modelId="{4D24BD91-F2F7-4ABA-8065-5464C064803F}">
      <dsp:nvSpPr>
        <dsp:cNvPr id="0" name=""/>
        <dsp:cNvSpPr/>
      </dsp:nvSpPr>
      <dsp:spPr>
        <a:xfrm rot="5400000">
          <a:off x="-108568" y="762906"/>
          <a:ext cx="723792" cy="506655"/>
        </a:xfrm>
        <a:prstGeom prst="chevron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tint val="50000"/>
                <a:satMod val="300000"/>
              </a:schemeClr>
            </a:gs>
            <a:gs pos="35000">
              <a:schemeClr val="accent2">
                <a:hueOff val="668788"/>
                <a:satOff val="-834"/>
                <a:lumOff val="196"/>
                <a:alphaOff val="0"/>
                <a:tint val="37000"/>
                <a:satMod val="30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II.</a:t>
          </a:r>
          <a:endParaRPr lang="ru-RU" sz="1400" kern="1200" dirty="0"/>
        </a:p>
      </dsp:txBody>
      <dsp:txXfrm rot="-5400000">
        <a:off x="1" y="907666"/>
        <a:ext cx="506655" cy="217137"/>
      </dsp:txXfrm>
    </dsp:sp>
    <dsp:sp modelId="{72DBC52A-9F0A-46C2-8738-C8B12185ADE8}">
      <dsp:nvSpPr>
        <dsp:cNvPr id="0" name=""/>
        <dsp:cNvSpPr/>
      </dsp:nvSpPr>
      <dsp:spPr>
        <a:xfrm rot="5400000">
          <a:off x="5274678" y="-4113686"/>
          <a:ext cx="470465" cy="10006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68788"/>
              <a:satOff val="-834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черновики</a:t>
          </a:r>
          <a:endParaRPr lang="ru-RU" sz="1400" kern="1200" dirty="0"/>
        </a:p>
      </dsp:txBody>
      <dsp:txXfrm rot="-5400000">
        <a:off x="506655" y="677303"/>
        <a:ext cx="9983546" cy="424533"/>
      </dsp:txXfrm>
    </dsp:sp>
    <dsp:sp modelId="{D966C844-2FDE-4280-9684-99EDD928633E}">
      <dsp:nvSpPr>
        <dsp:cNvPr id="0" name=""/>
        <dsp:cNvSpPr/>
      </dsp:nvSpPr>
      <dsp:spPr>
        <a:xfrm rot="5400000">
          <a:off x="-108568" y="1413331"/>
          <a:ext cx="723792" cy="506655"/>
        </a:xfrm>
        <a:prstGeom prst="chevron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tint val="50000"/>
                <a:satMod val="300000"/>
              </a:schemeClr>
            </a:gs>
            <a:gs pos="35000">
              <a:schemeClr val="accent2">
                <a:hueOff val="1337577"/>
                <a:satOff val="-1668"/>
                <a:lumOff val="392"/>
                <a:alphaOff val="0"/>
                <a:tint val="37000"/>
                <a:satMod val="30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III.</a:t>
          </a:r>
          <a:endParaRPr lang="ru-RU" sz="1400" kern="1200" dirty="0"/>
        </a:p>
      </dsp:txBody>
      <dsp:txXfrm rot="-5400000">
        <a:off x="1" y="1558091"/>
        <a:ext cx="506655" cy="217137"/>
      </dsp:txXfrm>
    </dsp:sp>
    <dsp:sp modelId="{1A851DFC-A97C-472F-8E2C-66373EC7647B}">
      <dsp:nvSpPr>
        <dsp:cNvPr id="0" name=""/>
        <dsp:cNvSpPr/>
      </dsp:nvSpPr>
      <dsp:spPr>
        <a:xfrm rot="5400000">
          <a:off x="5274678" y="-3463261"/>
          <a:ext cx="470465" cy="10006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337577"/>
              <a:satOff val="-1668"/>
              <a:lumOff val="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ручка (</a:t>
          </a:r>
          <a:r>
            <a:rPr lang="ru-RU" sz="1400" kern="1200" dirty="0" err="1" smtClean="0">
              <a:latin typeface="Century Gothic" panose="020B0502020202020204" pitchFamily="34" charset="0"/>
            </a:rPr>
            <a:t>гелевая</a:t>
          </a:r>
          <a:r>
            <a:rPr lang="ru-RU" sz="1400" kern="1200" dirty="0" smtClean="0">
              <a:latin typeface="Century Gothic" panose="020B0502020202020204" pitchFamily="34" charset="0"/>
            </a:rPr>
            <a:t> или капиллярная с чернилами чёрного цвета)</a:t>
          </a:r>
          <a:endParaRPr lang="ru-RU" sz="1400" kern="1200" dirty="0"/>
        </a:p>
      </dsp:txBody>
      <dsp:txXfrm rot="-5400000">
        <a:off x="506655" y="1327728"/>
        <a:ext cx="9983546" cy="424533"/>
      </dsp:txXfrm>
    </dsp:sp>
    <dsp:sp modelId="{C9DC25C0-0338-4281-8943-2EE91A935E47}">
      <dsp:nvSpPr>
        <dsp:cNvPr id="0" name=""/>
        <dsp:cNvSpPr/>
      </dsp:nvSpPr>
      <dsp:spPr>
        <a:xfrm rot="5400000">
          <a:off x="-108568" y="2063755"/>
          <a:ext cx="723792" cy="506655"/>
        </a:xfrm>
        <a:prstGeom prst="chevron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tint val="50000"/>
                <a:satMod val="300000"/>
              </a:schemeClr>
            </a:gs>
            <a:gs pos="35000">
              <a:schemeClr val="accent2">
                <a:hueOff val="2006365"/>
                <a:satOff val="-2502"/>
                <a:lumOff val="588"/>
                <a:alphaOff val="0"/>
                <a:tint val="37000"/>
                <a:satMod val="30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IV.</a:t>
          </a:r>
          <a:endParaRPr lang="ru-RU" sz="1400" kern="1200" dirty="0"/>
        </a:p>
      </dsp:txBody>
      <dsp:txXfrm rot="-5400000">
        <a:off x="1" y="2208515"/>
        <a:ext cx="506655" cy="217137"/>
      </dsp:txXfrm>
    </dsp:sp>
    <dsp:sp modelId="{BDD5D1F1-E29C-44D2-A042-6CD3D55B7A39}">
      <dsp:nvSpPr>
        <dsp:cNvPr id="0" name=""/>
        <dsp:cNvSpPr/>
      </dsp:nvSpPr>
      <dsp:spPr>
        <a:xfrm rot="5400000">
          <a:off x="5274678" y="-2812837"/>
          <a:ext cx="470465" cy="10006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006365"/>
              <a:satOff val="-2502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документ, удостоверяющий личность</a:t>
          </a:r>
          <a:endParaRPr lang="ru-RU" sz="1400" kern="1200" dirty="0"/>
        </a:p>
      </dsp:txBody>
      <dsp:txXfrm rot="-5400000">
        <a:off x="506655" y="1978152"/>
        <a:ext cx="9983546" cy="424533"/>
      </dsp:txXfrm>
    </dsp:sp>
    <dsp:sp modelId="{B6EF63DD-5917-4109-BE87-9B167FF58942}">
      <dsp:nvSpPr>
        <dsp:cNvPr id="0" name=""/>
        <dsp:cNvSpPr/>
      </dsp:nvSpPr>
      <dsp:spPr>
        <a:xfrm rot="5400000">
          <a:off x="-108568" y="2714180"/>
          <a:ext cx="723792" cy="506655"/>
        </a:xfrm>
        <a:prstGeom prst="chevron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tint val="50000"/>
                <a:satMod val="300000"/>
              </a:schemeClr>
            </a:gs>
            <a:gs pos="35000">
              <a:schemeClr val="accent2">
                <a:hueOff val="2675154"/>
                <a:satOff val="-3337"/>
                <a:lumOff val="785"/>
                <a:alphaOff val="0"/>
                <a:tint val="37000"/>
                <a:satMod val="30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V.</a:t>
          </a:r>
          <a:endParaRPr lang="ru-RU" sz="1400" kern="1200" dirty="0"/>
        </a:p>
      </dsp:txBody>
      <dsp:txXfrm rot="-5400000">
        <a:off x="1" y="2858940"/>
        <a:ext cx="506655" cy="217137"/>
      </dsp:txXfrm>
    </dsp:sp>
    <dsp:sp modelId="{BB7C6193-3D94-40DC-A882-07D564A3F3EE}">
      <dsp:nvSpPr>
        <dsp:cNvPr id="0" name=""/>
        <dsp:cNvSpPr/>
      </dsp:nvSpPr>
      <dsp:spPr>
        <a:xfrm rot="5400000">
          <a:off x="5274678" y="-2162412"/>
          <a:ext cx="470465" cy="10006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675154"/>
              <a:satOff val="-3337"/>
              <a:lumOff val="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орфографический словарь для участников ИС (орфографический и толковый словари для участников ИИ)</a:t>
          </a:r>
          <a:endParaRPr lang="ru-RU" sz="1400" kern="1200" dirty="0"/>
        </a:p>
      </dsp:txBody>
      <dsp:txXfrm rot="-5400000">
        <a:off x="506655" y="2628577"/>
        <a:ext cx="9983546" cy="424533"/>
      </dsp:txXfrm>
    </dsp:sp>
    <dsp:sp modelId="{5B44D758-F05A-46BC-A345-C2EE10E28411}">
      <dsp:nvSpPr>
        <dsp:cNvPr id="0" name=""/>
        <dsp:cNvSpPr/>
      </dsp:nvSpPr>
      <dsp:spPr>
        <a:xfrm rot="5400000">
          <a:off x="-108568" y="3364604"/>
          <a:ext cx="723792" cy="506655"/>
        </a:xfrm>
        <a:prstGeom prst="chevron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tint val="50000"/>
                <a:satMod val="300000"/>
              </a:schemeClr>
            </a:gs>
            <a:gs pos="35000">
              <a:schemeClr val="accent2">
                <a:hueOff val="3343942"/>
                <a:satOff val="-4171"/>
                <a:lumOff val="981"/>
                <a:alphaOff val="0"/>
                <a:tint val="37000"/>
                <a:satMod val="30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VI.</a:t>
          </a:r>
          <a:endParaRPr lang="ru-RU" sz="1400" kern="1200" dirty="0"/>
        </a:p>
      </dsp:txBody>
      <dsp:txXfrm rot="-5400000">
        <a:off x="1" y="3509364"/>
        <a:ext cx="506655" cy="217137"/>
      </dsp:txXfrm>
    </dsp:sp>
    <dsp:sp modelId="{C5E02480-9BB5-4747-AE5D-0562556855AC}">
      <dsp:nvSpPr>
        <dsp:cNvPr id="0" name=""/>
        <dsp:cNvSpPr/>
      </dsp:nvSpPr>
      <dsp:spPr>
        <a:xfrm rot="5400000">
          <a:off x="5274678" y="-1511987"/>
          <a:ext cx="470465" cy="10006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43942"/>
              <a:satOff val="-4171"/>
              <a:lumOff val="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инструкция для участника</a:t>
          </a:r>
          <a:endParaRPr lang="ru-RU" sz="1400" kern="1200" dirty="0"/>
        </a:p>
      </dsp:txBody>
      <dsp:txXfrm rot="-5400000">
        <a:off x="506655" y="3279002"/>
        <a:ext cx="9983546" cy="424533"/>
      </dsp:txXfrm>
    </dsp:sp>
    <dsp:sp modelId="{9A1D2300-BFE4-454A-8042-C124B16CE07B}">
      <dsp:nvSpPr>
        <dsp:cNvPr id="0" name=""/>
        <dsp:cNvSpPr/>
      </dsp:nvSpPr>
      <dsp:spPr>
        <a:xfrm rot="5400000">
          <a:off x="-108568" y="4015029"/>
          <a:ext cx="723792" cy="506655"/>
        </a:xfrm>
        <a:prstGeom prst="chevron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tint val="50000"/>
                <a:satMod val="300000"/>
              </a:schemeClr>
            </a:gs>
            <a:gs pos="35000">
              <a:schemeClr val="accent2">
                <a:hueOff val="4012731"/>
                <a:satOff val="-5005"/>
                <a:lumOff val="1177"/>
                <a:alphaOff val="0"/>
                <a:tint val="37000"/>
                <a:satMod val="30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VII.</a:t>
          </a:r>
          <a:endParaRPr lang="ru-RU" sz="1400" kern="1200" dirty="0"/>
        </a:p>
      </dsp:txBody>
      <dsp:txXfrm rot="-5400000">
        <a:off x="1" y="4159789"/>
        <a:ext cx="506655" cy="217137"/>
      </dsp:txXfrm>
    </dsp:sp>
    <dsp:sp modelId="{C874DA1A-F89D-4258-9585-84B1077090B0}">
      <dsp:nvSpPr>
        <dsp:cNvPr id="0" name=""/>
        <dsp:cNvSpPr/>
      </dsp:nvSpPr>
      <dsp:spPr>
        <a:xfrm rot="5400000">
          <a:off x="5274678" y="-861563"/>
          <a:ext cx="470465" cy="10006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012731"/>
              <a:satOff val="-5005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специальные технические средства (для участников с ОВЗ, детей-инвалидов, инвалидов)</a:t>
          </a:r>
          <a:endParaRPr lang="ru-RU" sz="1400" kern="1200" dirty="0"/>
        </a:p>
      </dsp:txBody>
      <dsp:txXfrm rot="-5400000">
        <a:off x="506655" y="3929426"/>
        <a:ext cx="9983546" cy="424533"/>
      </dsp:txXfrm>
    </dsp:sp>
    <dsp:sp modelId="{2C1E4DE3-2710-4F08-AB67-1B93E1EAF171}">
      <dsp:nvSpPr>
        <dsp:cNvPr id="0" name=""/>
        <dsp:cNvSpPr/>
      </dsp:nvSpPr>
      <dsp:spPr>
        <a:xfrm rot="5400000">
          <a:off x="-108568" y="4665454"/>
          <a:ext cx="723792" cy="506655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VII.</a:t>
          </a:r>
          <a:endParaRPr lang="ru-RU" sz="1400" kern="1200" dirty="0"/>
        </a:p>
      </dsp:txBody>
      <dsp:txXfrm rot="-5400000">
        <a:off x="1" y="4810214"/>
        <a:ext cx="506655" cy="217137"/>
      </dsp:txXfrm>
    </dsp:sp>
    <dsp:sp modelId="{FCC1821F-BA63-4580-ACBB-74F1ADA9295E}">
      <dsp:nvSpPr>
        <dsp:cNvPr id="0" name=""/>
        <dsp:cNvSpPr/>
      </dsp:nvSpPr>
      <dsp:spPr>
        <a:xfrm rot="5400000">
          <a:off x="5274678" y="-211138"/>
          <a:ext cx="470465" cy="100065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entury Gothic" panose="020B0502020202020204" pitchFamily="34" charset="0"/>
            </a:rPr>
            <a:t>лекарства и питание(при необходимости)</a:t>
          </a:r>
          <a:endParaRPr lang="ru-RU" sz="1400" kern="1200" dirty="0"/>
        </a:p>
      </dsp:txBody>
      <dsp:txXfrm rot="-5400000">
        <a:off x="506655" y="4579851"/>
        <a:ext cx="9983546" cy="424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BFB74-7A01-4141-BE40-C3DE61AD63B1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BF310-CDB2-428C-A7C7-058FEDE1B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BF310-CDB2-428C-A7C7-058FEDE1BC4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616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550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69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65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25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61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009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46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85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482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95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59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5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coko08@mail.ru" TargetMode="External"/><Relationship Id="rId2" Type="http://schemas.openxmlformats.org/officeDocument/2006/relationships/hyperlink" Target="http://coko08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5">
            <a:extLst>
              <a:ext uri="{FF2B5EF4-FFF2-40B4-BE49-F238E27FC236}">
                <a16:creationId xmlns:a16="http://schemas.microsoft.com/office/drawing/2014/main" id="{58EA1519-73E9-4B4D-B90B-7A63B77D465D}"/>
              </a:ext>
            </a:extLst>
          </p:cNvPr>
          <p:cNvSpPr/>
          <p:nvPr/>
        </p:nvSpPr>
        <p:spPr>
          <a:xfrm>
            <a:off x="3207686" y="617134"/>
            <a:ext cx="8872698" cy="1534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altLang="zh-CN" sz="2800" spc="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Подготовка и проведение </a:t>
            </a:r>
            <a:r>
              <a:rPr lang="ru-RU" altLang="zh-CN" sz="2800" b="1" spc="600" dirty="0" smtClean="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итогового сочинения (изложения)</a:t>
            </a:r>
            <a:endParaRPr lang="zh-CN" altLang="en-US" sz="2800" b="1" spc="600" dirty="0">
              <a:solidFill>
                <a:schemeClr val="accent2">
                  <a:lumMod val="50000"/>
                </a:schemeClr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 17">
            <a:extLst>
              <a:ext uri="{FF2B5EF4-FFF2-40B4-BE49-F238E27FC236}">
                <a16:creationId xmlns:a16="http://schemas.microsoft.com/office/drawing/2014/main" id="{226707D0-568E-446A-B476-87F58A172B16}"/>
              </a:ext>
            </a:extLst>
          </p:cNvPr>
          <p:cNvSpPr/>
          <p:nvPr/>
        </p:nvSpPr>
        <p:spPr>
          <a:xfrm>
            <a:off x="7856058" y="1971208"/>
            <a:ext cx="4045899" cy="361016"/>
          </a:xfrm>
          <a:prstGeom prst="round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2020-2021 учебный год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86076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720" y="10660"/>
            <a:ext cx="7896200" cy="85010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Отчетные формы для проведения итогового сочинения (изложения)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5680" y="1340769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02646"/>
              </p:ext>
            </p:extLst>
          </p:nvPr>
        </p:nvGraphicFramePr>
        <p:xfrm>
          <a:off x="1055440" y="1710101"/>
          <a:ext cx="10225136" cy="44364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29196">
                  <a:extLst>
                    <a:ext uri="{9D8B030D-6E8A-4147-A177-3AD203B41FA5}">
                      <a16:colId xmlns:a16="http://schemas.microsoft.com/office/drawing/2014/main" val="3127143709"/>
                    </a:ext>
                  </a:extLst>
                </a:gridCol>
                <a:gridCol w="8495940">
                  <a:extLst>
                    <a:ext uri="{9D8B030D-6E8A-4147-A177-3AD203B41FA5}">
                      <a16:colId xmlns:a16="http://schemas.microsoft.com/office/drawing/2014/main" val="2946220665"/>
                    </a:ext>
                  </a:extLst>
                </a:gridCol>
              </a:tblGrid>
              <a:tr h="4272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Код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Наименование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578163"/>
                  </a:ext>
                </a:extLst>
              </a:tr>
              <a:tr h="42726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ИС-01</a:t>
                      </a:r>
                      <a:endParaRPr lang="ru-RU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Списки распределения участников по ОО (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местам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проведения)</a:t>
                      </a: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8828936"/>
                  </a:ext>
                </a:extLst>
              </a:tr>
              <a:tr h="427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ИС-02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Прикрепление ОО регистрации к ОО проведения</a:t>
                      </a: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410079"/>
                  </a:ext>
                </a:extLst>
              </a:tr>
              <a:tr h="5091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ИС-04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Список участников итогового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сочинения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(изложения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) в ОО (месте проведения)</a:t>
                      </a: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783515"/>
                  </a:ext>
                </a:extLst>
              </a:tr>
              <a:tr h="597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ИС-05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Ведомость проведения итогового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сочинения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(изложения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) в учебном кабинете ОО (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месте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проведения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5789033"/>
                  </a:ext>
                </a:extLst>
              </a:tr>
              <a:tr h="427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ИС-06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Протокол проверки итогового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сочинения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(изложения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7602170"/>
                  </a:ext>
                </a:extLst>
              </a:tr>
              <a:tr h="597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ИС-07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Ведомость коррекции персональных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данных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участников 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итогового сочинения (изложения)</a:t>
                      </a: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4442584"/>
                  </a:ext>
                </a:extLst>
              </a:tr>
              <a:tr h="5970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ИС-08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Акт о досрочном завершении написания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итогового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сочинения 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(изложения) по уважительным причинам</a:t>
                      </a: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2195711"/>
                  </a:ext>
                </a:extLst>
              </a:tr>
              <a:tr h="4272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entury Gothic" panose="020B0502020202020204" pitchFamily="34" charset="0"/>
                        </a:rPr>
                        <a:t>ИС-09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Акт об удалении участника итогового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сочинения</a:t>
                      </a:r>
                      <a:r>
                        <a:rPr lang="ru-RU" sz="1400" baseline="0" dirty="0" smtClean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(изложения</a:t>
                      </a: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ru-RU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160489"/>
                  </a:ext>
                </a:extLst>
              </a:tr>
            </a:tbl>
          </a:graphicData>
        </a:graphic>
      </p:graphicFrame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32"/>
            <a:ext cx="1359860" cy="72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614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6728" y="-78705"/>
            <a:ext cx="12000656" cy="85010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Отчетные формы для проведения итогового сочинения (изложения)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5680" y="1340769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955047"/>
            <a:ext cx="4137699" cy="546288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512" y="955047"/>
            <a:ext cx="5868120" cy="469123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0" dist="508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88185" y="647656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ИС-01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4468" y="57239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ИС-02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85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35985" y="-78705"/>
            <a:ext cx="12000656" cy="85010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Отчетные формы для проведения итогового сочинения (изложения)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5680" y="1340769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060422" y="616853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ИС-04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30203" y="466317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ИС-05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1" name="Объект 2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52" y="912659"/>
            <a:ext cx="5606310" cy="369173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0" dist="508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9" y="912659"/>
            <a:ext cx="4105495" cy="512134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0" dist="50800" dir="54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3376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6728" y="-78705"/>
            <a:ext cx="12000656" cy="85010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Отчетные формы для проведения итогового сочинения (изложения)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5680" y="1340769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07150" y="57786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ИС-07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92" y="1353706"/>
            <a:ext cx="5436924" cy="433985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0" dist="508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0" y="1519759"/>
            <a:ext cx="6027700" cy="400775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0" dist="508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279576" y="57786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ИС-06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1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6728" y="-78705"/>
            <a:ext cx="12000656" cy="85010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Отчетные формы для проведения итогового сочинения (изложения)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5680" y="1340769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94888" y="640232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ИС-08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5030" y="633017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ИС-09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055811"/>
            <a:ext cx="4607089" cy="527436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0" dist="50800" dir="5400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055811"/>
            <a:ext cx="4578140" cy="513027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0" dist="50800" dir="5400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851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gradFill flip="none" rotWithShape="1">
            <a:gsLst>
              <a:gs pos="100000">
                <a:srgbClr val="FFE5E5"/>
              </a:gs>
              <a:gs pos="35000">
                <a:srgbClr val="FFBEBD"/>
              </a:gs>
              <a:gs pos="0">
                <a:srgbClr val="FFA2A1"/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71646" y="1700808"/>
            <a:ext cx="984870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C86345"/>
                </a:solidFill>
                <a:latin typeface="Century Gothic" panose="020B0502020202020204" pitchFamily="34" charset="0"/>
              </a:rPr>
              <a:t>с</a:t>
            </a:r>
            <a:r>
              <a:rPr lang="ru-RU" sz="2800" dirty="0" smtClean="0">
                <a:solidFill>
                  <a:srgbClr val="C86345"/>
                </a:solidFill>
                <a:latin typeface="Century Gothic" panose="020B0502020202020204" pitchFamily="34" charset="0"/>
              </a:rPr>
              <a:t>айт: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2"/>
              </a:rPr>
              <a:t>http://coko08.ru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C86345"/>
                </a:solidFill>
                <a:latin typeface="Century Gothic" panose="020B0502020202020204" pitchFamily="34" charset="0"/>
              </a:rPr>
              <a:t>e</a:t>
            </a:r>
            <a:r>
              <a:rPr lang="en-US" sz="2800" dirty="0" smtClean="0">
                <a:solidFill>
                  <a:srgbClr val="C86345"/>
                </a:solidFill>
                <a:latin typeface="Century Gothic" panose="020B0502020202020204" pitchFamily="34" charset="0"/>
              </a:rPr>
              <a:t>-mail: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3"/>
              </a:rPr>
              <a:t>coko08@mail.ru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 smtClean="0">
                <a:solidFill>
                  <a:srgbClr val="C86345"/>
                </a:solidFill>
                <a:latin typeface="Century Gothic" panose="020B0502020202020204" pitchFamily="34" charset="0"/>
              </a:rPr>
              <a:t>приемная:</a:t>
            </a:r>
            <a:r>
              <a:rPr lang="en-US" sz="2800" dirty="0" smtClean="0">
                <a:solidFill>
                  <a:srgbClr val="C86345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+7(84722)3-20-20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800" dirty="0">
                <a:solidFill>
                  <a:srgbClr val="C86345"/>
                </a:solidFill>
                <a:latin typeface="Century Gothic" panose="020B0502020202020204" pitchFamily="34" charset="0"/>
              </a:rPr>
              <a:t>г</a:t>
            </a:r>
            <a:r>
              <a:rPr lang="ru-RU" sz="2800" dirty="0" smtClean="0">
                <a:solidFill>
                  <a:srgbClr val="C86345"/>
                </a:solidFill>
                <a:latin typeface="Century Gothic" panose="020B0502020202020204" pitchFamily="34" charset="0"/>
              </a:rPr>
              <a:t>орячая линия:</a:t>
            </a:r>
            <a:r>
              <a:rPr lang="en-US" sz="2800" dirty="0" smtClean="0">
                <a:solidFill>
                  <a:srgbClr val="C86345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+7(84722)3-90-90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1646" y="4005064"/>
            <a:ext cx="98487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>
                <a:solidFill>
                  <a:srgbClr val="C86345"/>
                </a:solidFill>
                <a:latin typeface="Century Gothic" panose="020B0502020202020204" pitchFamily="34" charset="0"/>
              </a:rPr>
              <a:t>358000, г</a:t>
            </a:r>
            <a:r>
              <a:rPr lang="ru-RU" sz="2800" dirty="0" smtClean="0">
                <a:solidFill>
                  <a:srgbClr val="C86345"/>
                </a:solidFill>
                <a:latin typeface="Century Gothic" panose="020B0502020202020204" pitchFamily="34" charset="0"/>
              </a:rPr>
              <a:t>. Элиста, пр-т им. П. О. </a:t>
            </a:r>
            <a:r>
              <a:rPr lang="ru-RU" sz="2800" dirty="0" err="1" smtClean="0">
                <a:solidFill>
                  <a:srgbClr val="C86345"/>
                </a:solidFill>
                <a:latin typeface="Century Gothic" panose="020B0502020202020204" pitchFamily="34" charset="0"/>
              </a:rPr>
              <a:t>Чонкушова</a:t>
            </a:r>
            <a:r>
              <a:rPr lang="ru-RU" sz="2800" dirty="0" smtClean="0">
                <a:solidFill>
                  <a:srgbClr val="C86345"/>
                </a:solidFill>
                <a:latin typeface="Century Gothic" panose="020B0502020202020204" pitchFamily="34" charset="0"/>
              </a:rPr>
              <a:t>, д. 6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Здание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Элистинского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Политехнического колледжа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139295" y="0"/>
            <a:ext cx="7056784" cy="6926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86345"/>
                </a:solidFill>
                <a:latin typeface="Century Gothic" panose="020B0502020202020204" pitchFamily="34" charset="0"/>
              </a:rPr>
              <a:t>Контактная информация</a:t>
            </a:r>
            <a:endParaRPr lang="ru-RU" sz="2800" b="1" dirty="0">
              <a:solidFill>
                <a:srgbClr val="C8634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2"/>
            <a:ext cx="1359860" cy="72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0779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9416" y="2564904"/>
            <a:ext cx="1033264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42768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3288" y="44070"/>
            <a:ext cx="6408712" cy="64862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На этапе подготовки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775520" y="1177677"/>
            <a:ext cx="8424936" cy="655182"/>
          </a:xfrm>
          <a:custGeom>
            <a:avLst/>
            <a:gdLst>
              <a:gd name="connsiteX0" fmla="*/ 0 w 4902055"/>
              <a:gd name="connsiteY0" fmla="*/ 65484 h 654843"/>
              <a:gd name="connsiteX1" fmla="*/ 65484 w 4902055"/>
              <a:gd name="connsiteY1" fmla="*/ 0 h 654843"/>
              <a:gd name="connsiteX2" fmla="*/ 4836571 w 4902055"/>
              <a:gd name="connsiteY2" fmla="*/ 0 h 654843"/>
              <a:gd name="connsiteX3" fmla="*/ 4902055 w 4902055"/>
              <a:gd name="connsiteY3" fmla="*/ 65484 h 654843"/>
              <a:gd name="connsiteX4" fmla="*/ 4902055 w 4902055"/>
              <a:gd name="connsiteY4" fmla="*/ 589359 h 654843"/>
              <a:gd name="connsiteX5" fmla="*/ 4836571 w 4902055"/>
              <a:gd name="connsiteY5" fmla="*/ 654843 h 654843"/>
              <a:gd name="connsiteX6" fmla="*/ 65484 w 4902055"/>
              <a:gd name="connsiteY6" fmla="*/ 654843 h 654843"/>
              <a:gd name="connsiteX7" fmla="*/ 0 w 4902055"/>
              <a:gd name="connsiteY7" fmla="*/ 589359 h 654843"/>
              <a:gd name="connsiteX8" fmla="*/ 0 w 4902055"/>
              <a:gd name="connsiteY8" fmla="*/ 65484 h 65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2055" h="654843">
                <a:moveTo>
                  <a:pt x="0" y="65484"/>
                </a:moveTo>
                <a:cubicBezTo>
                  <a:pt x="0" y="29318"/>
                  <a:pt x="29318" y="0"/>
                  <a:pt x="65484" y="0"/>
                </a:cubicBezTo>
                <a:lnTo>
                  <a:pt x="4836571" y="0"/>
                </a:lnTo>
                <a:cubicBezTo>
                  <a:pt x="4872737" y="0"/>
                  <a:pt x="4902055" y="29318"/>
                  <a:pt x="4902055" y="65484"/>
                </a:cubicBezTo>
                <a:lnTo>
                  <a:pt x="4902055" y="589359"/>
                </a:lnTo>
                <a:cubicBezTo>
                  <a:pt x="4902055" y="625525"/>
                  <a:pt x="4872737" y="654843"/>
                  <a:pt x="4836571" y="654843"/>
                </a:cubicBezTo>
                <a:lnTo>
                  <a:pt x="65484" y="654843"/>
                </a:lnTo>
                <a:cubicBezTo>
                  <a:pt x="29318" y="654843"/>
                  <a:pt x="0" y="625525"/>
                  <a:pt x="0" y="589359"/>
                </a:cubicBezTo>
                <a:lnTo>
                  <a:pt x="0" y="65484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spcFirstLastPara="0" vert="horz" wrap="square" lIns="55375" tIns="43310" rIns="55375" bIns="4331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rgbClr val="65BDD9"/>
                </a:solidFill>
                <a:latin typeface="Century Gothic" panose="020B0502020202020204" pitchFamily="34" charset="0"/>
              </a:rPr>
              <a:t>Руководитель должен ознакомиться с:</a:t>
            </a:r>
            <a:endParaRPr lang="ru-RU" sz="2400" b="1" kern="1200" dirty="0">
              <a:solidFill>
                <a:srgbClr val="65BDD9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flipV="1">
            <a:off x="2110670" y="1444597"/>
            <a:ext cx="603596" cy="5142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91132"/>
                </a:lnTo>
                <a:lnTo>
                  <a:pt x="490205" y="491132"/>
                </a:lnTo>
              </a:path>
            </a:pathLst>
          </a:custGeom>
          <a:noFill/>
        </p:spPr>
        <p:style>
          <a:lnRef idx="1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Полилиния 20"/>
          <p:cNvSpPr/>
          <p:nvPr/>
        </p:nvSpPr>
        <p:spPr>
          <a:xfrm>
            <a:off x="2646073" y="1935984"/>
            <a:ext cx="7217741" cy="655182"/>
          </a:xfrm>
          <a:custGeom>
            <a:avLst/>
            <a:gdLst>
              <a:gd name="connsiteX0" fmla="*/ 0 w 5861815"/>
              <a:gd name="connsiteY0" fmla="*/ 65484 h 654843"/>
              <a:gd name="connsiteX1" fmla="*/ 65484 w 5861815"/>
              <a:gd name="connsiteY1" fmla="*/ 0 h 654843"/>
              <a:gd name="connsiteX2" fmla="*/ 5796331 w 5861815"/>
              <a:gd name="connsiteY2" fmla="*/ 0 h 654843"/>
              <a:gd name="connsiteX3" fmla="*/ 5861815 w 5861815"/>
              <a:gd name="connsiteY3" fmla="*/ 65484 h 654843"/>
              <a:gd name="connsiteX4" fmla="*/ 5861815 w 5861815"/>
              <a:gd name="connsiteY4" fmla="*/ 589359 h 654843"/>
              <a:gd name="connsiteX5" fmla="*/ 5796331 w 5861815"/>
              <a:gd name="connsiteY5" fmla="*/ 654843 h 654843"/>
              <a:gd name="connsiteX6" fmla="*/ 65484 w 5861815"/>
              <a:gd name="connsiteY6" fmla="*/ 654843 h 654843"/>
              <a:gd name="connsiteX7" fmla="*/ 0 w 5861815"/>
              <a:gd name="connsiteY7" fmla="*/ 589359 h 654843"/>
              <a:gd name="connsiteX8" fmla="*/ 0 w 5861815"/>
              <a:gd name="connsiteY8" fmla="*/ 65484 h 65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61815" h="654843">
                <a:moveTo>
                  <a:pt x="0" y="65484"/>
                </a:moveTo>
                <a:cubicBezTo>
                  <a:pt x="0" y="29318"/>
                  <a:pt x="29318" y="0"/>
                  <a:pt x="65484" y="0"/>
                </a:cubicBezTo>
                <a:lnTo>
                  <a:pt x="5796331" y="0"/>
                </a:lnTo>
                <a:cubicBezTo>
                  <a:pt x="5832497" y="0"/>
                  <a:pt x="5861815" y="29318"/>
                  <a:pt x="5861815" y="65484"/>
                </a:cubicBezTo>
                <a:lnTo>
                  <a:pt x="5861815" y="589359"/>
                </a:lnTo>
                <a:cubicBezTo>
                  <a:pt x="5861815" y="625525"/>
                  <a:pt x="5832497" y="654843"/>
                  <a:pt x="5796331" y="654843"/>
                </a:cubicBezTo>
                <a:lnTo>
                  <a:pt x="65484" y="654843"/>
                </a:lnTo>
                <a:cubicBezTo>
                  <a:pt x="29318" y="654843"/>
                  <a:pt x="0" y="625525"/>
                  <a:pt x="0" y="589359"/>
                </a:cubicBezTo>
                <a:lnTo>
                  <a:pt x="0" y="65484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040" tIns="34420" rIns="42040" bIns="344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Century Gothic" panose="020B0502020202020204" pitchFamily="34" charset="0"/>
              </a:rPr>
              <a:t>нормативными правовыми документами, регламентирующими проведение итогового сочинения (изложения)</a:t>
            </a:r>
            <a:endParaRPr lang="ru-RU" sz="1200" kern="1200" dirty="0"/>
          </a:p>
        </p:txBody>
      </p:sp>
      <p:sp>
        <p:nvSpPr>
          <p:cNvPr id="22" name="Полилиния 21"/>
          <p:cNvSpPr/>
          <p:nvPr/>
        </p:nvSpPr>
        <p:spPr>
          <a:xfrm>
            <a:off x="2110672" y="1772188"/>
            <a:ext cx="603596" cy="13103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09687"/>
                </a:lnTo>
                <a:lnTo>
                  <a:pt x="490205" y="1309687"/>
                </a:lnTo>
              </a:path>
            </a:pathLst>
          </a:custGeom>
          <a:noFill/>
        </p:spPr>
        <p:style>
          <a:lnRef idx="1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олилиния 22"/>
          <p:cNvSpPr/>
          <p:nvPr/>
        </p:nvSpPr>
        <p:spPr>
          <a:xfrm>
            <a:off x="2646073" y="2754962"/>
            <a:ext cx="7217741" cy="655182"/>
          </a:xfrm>
          <a:custGeom>
            <a:avLst/>
            <a:gdLst>
              <a:gd name="connsiteX0" fmla="*/ 0 w 5813503"/>
              <a:gd name="connsiteY0" fmla="*/ 65484 h 654843"/>
              <a:gd name="connsiteX1" fmla="*/ 65484 w 5813503"/>
              <a:gd name="connsiteY1" fmla="*/ 0 h 654843"/>
              <a:gd name="connsiteX2" fmla="*/ 5748019 w 5813503"/>
              <a:gd name="connsiteY2" fmla="*/ 0 h 654843"/>
              <a:gd name="connsiteX3" fmla="*/ 5813503 w 5813503"/>
              <a:gd name="connsiteY3" fmla="*/ 65484 h 654843"/>
              <a:gd name="connsiteX4" fmla="*/ 5813503 w 5813503"/>
              <a:gd name="connsiteY4" fmla="*/ 589359 h 654843"/>
              <a:gd name="connsiteX5" fmla="*/ 5748019 w 5813503"/>
              <a:gd name="connsiteY5" fmla="*/ 654843 h 654843"/>
              <a:gd name="connsiteX6" fmla="*/ 65484 w 5813503"/>
              <a:gd name="connsiteY6" fmla="*/ 654843 h 654843"/>
              <a:gd name="connsiteX7" fmla="*/ 0 w 5813503"/>
              <a:gd name="connsiteY7" fmla="*/ 589359 h 654843"/>
              <a:gd name="connsiteX8" fmla="*/ 0 w 5813503"/>
              <a:gd name="connsiteY8" fmla="*/ 65484 h 65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13503" h="654843">
                <a:moveTo>
                  <a:pt x="0" y="65484"/>
                </a:moveTo>
                <a:cubicBezTo>
                  <a:pt x="0" y="29318"/>
                  <a:pt x="29318" y="0"/>
                  <a:pt x="65484" y="0"/>
                </a:cubicBezTo>
                <a:lnTo>
                  <a:pt x="5748019" y="0"/>
                </a:lnTo>
                <a:cubicBezTo>
                  <a:pt x="5784185" y="0"/>
                  <a:pt x="5813503" y="29318"/>
                  <a:pt x="5813503" y="65484"/>
                </a:cubicBezTo>
                <a:lnTo>
                  <a:pt x="5813503" y="589359"/>
                </a:lnTo>
                <a:cubicBezTo>
                  <a:pt x="5813503" y="625525"/>
                  <a:pt x="5784185" y="654843"/>
                  <a:pt x="5748019" y="654843"/>
                </a:cubicBezTo>
                <a:lnTo>
                  <a:pt x="65484" y="654843"/>
                </a:lnTo>
                <a:cubicBezTo>
                  <a:pt x="29318" y="654843"/>
                  <a:pt x="0" y="625525"/>
                  <a:pt x="0" y="589359"/>
                </a:cubicBezTo>
                <a:lnTo>
                  <a:pt x="0" y="65484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040" tIns="34420" rIns="42040" bIns="344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Century Gothic" panose="020B0502020202020204" pitchFamily="34" charset="0"/>
              </a:rPr>
              <a:t>порядком проведения итогового сочинения (изложения) на территории субъекта Российской Федерации, определенным ОИВ</a:t>
            </a:r>
            <a:endParaRPr lang="ru-RU" sz="1200" kern="1200" dirty="0"/>
          </a:p>
        </p:txBody>
      </p:sp>
      <p:sp>
        <p:nvSpPr>
          <p:cNvPr id="24" name="Полилиния 23"/>
          <p:cNvSpPr/>
          <p:nvPr/>
        </p:nvSpPr>
        <p:spPr>
          <a:xfrm>
            <a:off x="2110672" y="1772188"/>
            <a:ext cx="603596" cy="212934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128242"/>
                </a:lnTo>
                <a:lnTo>
                  <a:pt x="490205" y="2128242"/>
                </a:lnTo>
              </a:path>
            </a:pathLst>
          </a:custGeom>
          <a:noFill/>
        </p:spPr>
        <p:style>
          <a:lnRef idx="1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Полилиния 24"/>
          <p:cNvSpPr/>
          <p:nvPr/>
        </p:nvSpPr>
        <p:spPr>
          <a:xfrm>
            <a:off x="2646073" y="3573940"/>
            <a:ext cx="7217741" cy="655182"/>
          </a:xfrm>
          <a:custGeom>
            <a:avLst/>
            <a:gdLst>
              <a:gd name="connsiteX0" fmla="*/ 0 w 5926503"/>
              <a:gd name="connsiteY0" fmla="*/ 65484 h 654843"/>
              <a:gd name="connsiteX1" fmla="*/ 65484 w 5926503"/>
              <a:gd name="connsiteY1" fmla="*/ 0 h 654843"/>
              <a:gd name="connsiteX2" fmla="*/ 5861019 w 5926503"/>
              <a:gd name="connsiteY2" fmla="*/ 0 h 654843"/>
              <a:gd name="connsiteX3" fmla="*/ 5926503 w 5926503"/>
              <a:gd name="connsiteY3" fmla="*/ 65484 h 654843"/>
              <a:gd name="connsiteX4" fmla="*/ 5926503 w 5926503"/>
              <a:gd name="connsiteY4" fmla="*/ 589359 h 654843"/>
              <a:gd name="connsiteX5" fmla="*/ 5861019 w 5926503"/>
              <a:gd name="connsiteY5" fmla="*/ 654843 h 654843"/>
              <a:gd name="connsiteX6" fmla="*/ 65484 w 5926503"/>
              <a:gd name="connsiteY6" fmla="*/ 654843 h 654843"/>
              <a:gd name="connsiteX7" fmla="*/ 0 w 5926503"/>
              <a:gd name="connsiteY7" fmla="*/ 589359 h 654843"/>
              <a:gd name="connsiteX8" fmla="*/ 0 w 5926503"/>
              <a:gd name="connsiteY8" fmla="*/ 65484 h 65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6503" h="654843">
                <a:moveTo>
                  <a:pt x="0" y="65484"/>
                </a:moveTo>
                <a:cubicBezTo>
                  <a:pt x="0" y="29318"/>
                  <a:pt x="29318" y="0"/>
                  <a:pt x="65484" y="0"/>
                </a:cubicBezTo>
                <a:lnTo>
                  <a:pt x="5861019" y="0"/>
                </a:lnTo>
                <a:cubicBezTo>
                  <a:pt x="5897185" y="0"/>
                  <a:pt x="5926503" y="29318"/>
                  <a:pt x="5926503" y="65484"/>
                </a:cubicBezTo>
                <a:lnTo>
                  <a:pt x="5926503" y="589359"/>
                </a:lnTo>
                <a:cubicBezTo>
                  <a:pt x="5926503" y="625525"/>
                  <a:pt x="5897185" y="654843"/>
                  <a:pt x="5861019" y="654843"/>
                </a:cubicBezTo>
                <a:lnTo>
                  <a:pt x="65484" y="654843"/>
                </a:lnTo>
                <a:cubicBezTo>
                  <a:pt x="29318" y="654843"/>
                  <a:pt x="0" y="625525"/>
                  <a:pt x="0" y="589359"/>
                </a:cubicBezTo>
                <a:lnTo>
                  <a:pt x="0" y="65484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040" tIns="34420" rIns="42040" bIns="344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Century Gothic" panose="020B0502020202020204" pitchFamily="34" charset="0"/>
              </a:rPr>
              <a:t>методическими материалами </a:t>
            </a:r>
            <a:r>
              <a:rPr lang="ru-RU" sz="1200" kern="1200" dirty="0" err="1" smtClean="0">
                <a:latin typeface="Century Gothic" panose="020B0502020202020204" pitchFamily="34" charset="0"/>
              </a:rPr>
              <a:t>Рособрнадзора</a:t>
            </a:r>
            <a:r>
              <a:rPr lang="ru-RU" sz="1200" kern="1200" dirty="0" smtClean="0">
                <a:latin typeface="Century Gothic" panose="020B0502020202020204" pitchFamily="34" charset="0"/>
              </a:rPr>
              <a:t>, рекомендуемыми к использованию при организации и проведении итогового сочинения (изложения)</a:t>
            </a:r>
            <a:endParaRPr lang="ru-RU" sz="1200" kern="1200" dirty="0"/>
          </a:p>
        </p:txBody>
      </p:sp>
      <p:sp>
        <p:nvSpPr>
          <p:cNvPr id="26" name="Полилиния 25"/>
          <p:cNvSpPr/>
          <p:nvPr/>
        </p:nvSpPr>
        <p:spPr>
          <a:xfrm>
            <a:off x="2110672" y="1772188"/>
            <a:ext cx="603596" cy="294832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946796"/>
                </a:lnTo>
                <a:lnTo>
                  <a:pt x="490205" y="2946796"/>
                </a:lnTo>
              </a:path>
            </a:pathLst>
          </a:custGeom>
          <a:noFill/>
        </p:spPr>
        <p:style>
          <a:lnRef idx="1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олилиния 26"/>
          <p:cNvSpPr/>
          <p:nvPr/>
        </p:nvSpPr>
        <p:spPr>
          <a:xfrm>
            <a:off x="2646073" y="4392919"/>
            <a:ext cx="7217741" cy="655182"/>
          </a:xfrm>
          <a:custGeom>
            <a:avLst/>
            <a:gdLst>
              <a:gd name="connsiteX0" fmla="*/ 0 w 6221487"/>
              <a:gd name="connsiteY0" fmla="*/ 65484 h 654843"/>
              <a:gd name="connsiteX1" fmla="*/ 65484 w 6221487"/>
              <a:gd name="connsiteY1" fmla="*/ 0 h 654843"/>
              <a:gd name="connsiteX2" fmla="*/ 6156003 w 6221487"/>
              <a:gd name="connsiteY2" fmla="*/ 0 h 654843"/>
              <a:gd name="connsiteX3" fmla="*/ 6221487 w 6221487"/>
              <a:gd name="connsiteY3" fmla="*/ 65484 h 654843"/>
              <a:gd name="connsiteX4" fmla="*/ 6221487 w 6221487"/>
              <a:gd name="connsiteY4" fmla="*/ 589359 h 654843"/>
              <a:gd name="connsiteX5" fmla="*/ 6156003 w 6221487"/>
              <a:gd name="connsiteY5" fmla="*/ 654843 h 654843"/>
              <a:gd name="connsiteX6" fmla="*/ 65484 w 6221487"/>
              <a:gd name="connsiteY6" fmla="*/ 654843 h 654843"/>
              <a:gd name="connsiteX7" fmla="*/ 0 w 6221487"/>
              <a:gd name="connsiteY7" fmla="*/ 589359 h 654843"/>
              <a:gd name="connsiteX8" fmla="*/ 0 w 6221487"/>
              <a:gd name="connsiteY8" fmla="*/ 65484 h 65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21487" h="654843">
                <a:moveTo>
                  <a:pt x="0" y="65484"/>
                </a:moveTo>
                <a:cubicBezTo>
                  <a:pt x="0" y="29318"/>
                  <a:pt x="29318" y="0"/>
                  <a:pt x="65484" y="0"/>
                </a:cubicBezTo>
                <a:lnTo>
                  <a:pt x="6156003" y="0"/>
                </a:lnTo>
                <a:cubicBezTo>
                  <a:pt x="6192169" y="0"/>
                  <a:pt x="6221487" y="29318"/>
                  <a:pt x="6221487" y="65484"/>
                </a:cubicBezTo>
                <a:lnTo>
                  <a:pt x="6221487" y="589359"/>
                </a:lnTo>
                <a:cubicBezTo>
                  <a:pt x="6221487" y="625525"/>
                  <a:pt x="6192169" y="654843"/>
                  <a:pt x="6156003" y="654843"/>
                </a:cubicBezTo>
                <a:lnTo>
                  <a:pt x="65484" y="654843"/>
                </a:lnTo>
                <a:cubicBezTo>
                  <a:pt x="29318" y="654843"/>
                  <a:pt x="0" y="625525"/>
                  <a:pt x="0" y="589359"/>
                </a:cubicBezTo>
                <a:lnTo>
                  <a:pt x="0" y="65484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040" tIns="34420" rIns="42040" bIns="344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kern="1200" dirty="0" smtClean="0">
                <a:latin typeface="Century Gothic" panose="020B0502020202020204" pitchFamily="34" charset="0"/>
              </a:rPr>
              <a:t>инструкцией, определяющей порядок работы руководителя образовательной организации, а также инструкциями, определяющими порядок работы лиц, привлекаемых к проведению итогового сочинения (изложения)</a:t>
            </a:r>
            <a:endParaRPr lang="ru-RU" sz="1100" kern="1200" dirty="0"/>
          </a:p>
        </p:txBody>
      </p:sp>
      <p:sp>
        <p:nvSpPr>
          <p:cNvPr id="28" name="Полилиния 27"/>
          <p:cNvSpPr/>
          <p:nvPr/>
        </p:nvSpPr>
        <p:spPr>
          <a:xfrm>
            <a:off x="2110672" y="1772188"/>
            <a:ext cx="603596" cy="37673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765351"/>
                </a:lnTo>
                <a:lnTo>
                  <a:pt x="490205" y="3765351"/>
                </a:lnTo>
              </a:path>
            </a:pathLst>
          </a:custGeom>
          <a:noFill/>
        </p:spPr>
        <p:style>
          <a:lnRef idx="1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Полилиния 28"/>
          <p:cNvSpPr/>
          <p:nvPr/>
        </p:nvSpPr>
        <p:spPr>
          <a:xfrm>
            <a:off x="2646073" y="5211897"/>
            <a:ext cx="7217741" cy="655182"/>
          </a:xfrm>
          <a:custGeom>
            <a:avLst/>
            <a:gdLst>
              <a:gd name="connsiteX0" fmla="*/ 0 w 6492644"/>
              <a:gd name="connsiteY0" fmla="*/ 65484 h 654843"/>
              <a:gd name="connsiteX1" fmla="*/ 65484 w 6492644"/>
              <a:gd name="connsiteY1" fmla="*/ 0 h 654843"/>
              <a:gd name="connsiteX2" fmla="*/ 6427160 w 6492644"/>
              <a:gd name="connsiteY2" fmla="*/ 0 h 654843"/>
              <a:gd name="connsiteX3" fmla="*/ 6492644 w 6492644"/>
              <a:gd name="connsiteY3" fmla="*/ 65484 h 654843"/>
              <a:gd name="connsiteX4" fmla="*/ 6492644 w 6492644"/>
              <a:gd name="connsiteY4" fmla="*/ 589359 h 654843"/>
              <a:gd name="connsiteX5" fmla="*/ 6427160 w 6492644"/>
              <a:gd name="connsiteY5" fmla="*/ 654843 h 654843"/>
              <a:gd name="connsiteX6" fmla="*/ 65484 w 6492644"/>
              <a:gd name="connsiteY6" fmla="*/ 654843 h 654843"/>
              <a:gd name="connsiteX7" fmla="*/ 0 w 6492644"/>
              <a:gd name="connsiteY7" fmla="*/ 589359 h 654843"/>
              <a:gd name="connsiteX8" fmla="*/ 0 w 6492644"/>
              <a:gd name="connsiteY8" fmla="*/ 65484 h 65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92644" h="654843">
                <a:moveTo>
                  <a:pt x="0" y="65484"/>
                </a:moveTo>
                <a:cubicBezTo>
                  <a:pt x="0" y="29318"/>
                  <a:pt x="29318" y="0"/>
                  <a:pt x="65484" y="0"/>
                </a:cubicBezTo>
                <a:lnTo>
                  <a:pt x="6427160" y="0"/>
                </a:lnTo>
                <a:cubicBezTo>
                  <a:pt x="6463326" y="0"/>
                  <a:pt x="6492644" y="29318"/>
                  <a:pt x="6492644" y="65484"/>
                </a:cubicBezTo>
                <a:lnTo>
                  <a:pt x="6492644" y="589359"/>
                </a:lnTo>
                <a:cubicBezTo>
                  <a:pt x="6492644" y="625525"/>
                  <a:pt x="6463326" y="654843"/>
                  <a:pt x="6427160" y="654843"/>
                </a:cubicBezTo>
                <a:lnTo>
                  <a:pt x="65484" y="654843"/>
                </a:lnTo>
                <a:cubicBezTo>
                  <a:pt x="29318" y="654843"/>
                  <a:pt x="0" y="625525"/>
                  <a:pt x="0" y="589359"/>
                </a:cubicBezTo>
                <a:lnTo>
                  <a:pt x="0" y="65484"/>
                </a:lnTo>
                <a:close/>
              </a:path>
            </a:pathLst>
          </a:custGeom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040" tIns="34420" rIns="42040" bIns="344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kern="1200" dirty="0" smtClean="0">
                <a:latin typeface="Century Gothic" panose="020B0502020202020204" pitchFamily="34" charset="0"/>
              </a:rPr>
              <a:t>правилами заполнения бланков итогового сочинения (изложения)</a:t>
            </a:r>
            <a:endParaRPr lang="ru-RU" sz="1200" kern="1200" dirty="0"/>
          </a:p>
        </p:txBody>
      </p:sp>
      <p:sp>
        <p:nvSpPr>
          <p:cNvPr id="30" name="Полилиния 29"/>
          <p:cNvSpPr/>
          <p:nvPr/>
        </p:nvSpPr>
        <p:spPr>
          <a:xfrm>
            <a:off x="2110670" y="1767883"/>
            <a:ext cx="603596" cy="4913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91132"/>
                </a:lnTo>
                <a:lnTo>
                  <a:pt x="490205" y="491132"/>
                </a:lnTo>
              </a:path>
            </a:pathLst>
          </a:custGeom>
          <a:noFill/>
        </p:spPr>
        <p:style>
          <a:lnRef idx="1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2"/>
            <a:ext cx="1359860" cy="72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3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56334311"/>
              </p:ext>
            </p:extLst>
          </p:nvPr>
        </p:nvGraphicFramePr>
        <p:xfrm>
          <a:off x="479376" y="404664"/>
          <a:ext cx="1130525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2"/>
            <a:ext cx="1359860" cy="72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0674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9FCE63-7FF8-4BC2-B838-09CC551EF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49FCE63-7FF8-4BC2-B838-09CC551EF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38F3BE-FE8E-4608-BD79-387EB1E8E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B738F3BE-FE8E-4608-BD79-387EB1E8E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0B5D34-7EA7-4EAB-9C1D-2A059B876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C0B5D34-7EA7-4EAB-9C1D-2A059B876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C71711-437C-4F24-889C-40C9FA1E7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BC71711-437C-4F24-889C-40C9FA1E7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8785D2-CB2D-4D03-AC7F-D5848BDE4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8B8785D2-CB2D-4D03-AC7F-D5848BDE4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56A483-C5E0-4367-8A33-BADAEEEE87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F456A483-C5E0-4367-8A33-BADAEEEE8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2073A5-D696-4F98-A82A-2A95F209D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3B2073A5-D696-4F98-A82A-2A95F209D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ADA43F-A7A8-4ACE-AC08-476E40B14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48ADA43F-A7A8-4ACE-AC08-476E40B14C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9E53BD-BE67-46B3-9503-F48732FEC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429E53BD-BE67-46B3-9503-F48732FEC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9295" y="0"/>
            <a:ext cx="7056784" cy="69269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За день до проведения ИС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4931242"/>
              </p:ext>
            </p:extLst>
          </p:nvPr>
        </p:nvGraphicFramePr>
        <p:xfrm>
          <a:off x="983432" y="1268760"/>
          <a:ext cx="105851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2"/>
            <a:ext cx="1359860" cy="72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625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55C6EF-C136-4A07-A3D5-4AC71D3B0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7855C6EF-C136-4A07-A3D5-4AC71D3B09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C5BC55-7804-4581-B905-71937D2E5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81C5BC55-7804-4581-B905-71937D2E5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7C06D4C-BBB5-493E-AD0C-C09B0CDF9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57C06D4C-BBB5-493E-AD0C-C09B0CDF94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A3588C-AF8D-443F-BAD0-1A7D2EAD9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44A3588C-AF8D-443F-BAD0-1A7D2EAD9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D7A77C-B47F-420D-9722-A91687B0A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60D7A77C-B47F-420D-9722-A91687B0A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C92D3B-0545-4DF5-BDE3-D1E4E9FE3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E9C92D3B-0545-4DF5-BDE3-D1E4E9FE3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gradFill flip="none" rotWithShape="1">
            <a:gsLst>
              <a:gs pos="100000">
                <a:srgbClr val="FFE5E5"/>
              </a:gs>
              <a:gs pos="35000">
                <a:srgbClr val="FFBEBD"/>
              </a:gs>
              <a:gs pos="0">
                <a:srgbClr val="FFA2A1"/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2"/>
            <a:ext cx="1359860" cy="72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080" y="3867"/>
            <a:ext cx="5375920" cy="68882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В день проведения ИС</a:t>
            </a: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0" y="1268760"/>
          <a:ext cx="12192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6005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7933A5-D135-47D5-8F5F-58F56074B1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DC7933A5-D135-47D5-8F5F-58F56074B1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BD425B-B369-40FD-B07F-EA2A08F02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A3BD425B-B369-40FD-B07F-EA2A08F02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E4F405-A231-4587-BA87-087486CF3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36E4F405-A231-4587-BA87-087486CF3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9394CB-7ECC-42F4-8D56-7D205BE11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0F9394CB-7ECC-42F4-8D56-7D205BE11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9714E4-3683-4BEC-9FB7-7C118AFC3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DA9714E4-3683-4BEC-9FB7-7C118AFC3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FC3DA8-AB75-428F-AA2B-0DCFF3EDB2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F0FC3DA8-AB75-428F-AA2B-0DCFF3EDB2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A55308-2296-48D3-B225-3211974D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F0A55308-2296-48D3-B225-3211974DB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CD6F3A-DC33-4F7B-A1D5-C43999067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52CD6F3A-DC33-4F7B-A1D5-C43999067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FE1CD1-6E0A-40FD-89A5-1A351E83B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9EFE1CD1-6E0A-40FD-89A5-1A351E83B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2B78CC-2608-48A5-B72E-79793BDEC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graphicEl>
                                              <a:dgm id="{0A2B78CC-2608-48A5-B72E-79793BDEC2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14D363-464E-4303-84F0-84CD33399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9D14D363-464E-4303-84F0-84CD33399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CBE26B-3393-4BE7-8961-CB197CEF3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graphicEl>
                                              <a:dgm id="{2BCBE26B-3393-4BE7-8961-CB197CEF3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E005B0-0F90-4DD8-943C-131B7648E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56E005B0-0F90-4DD8-943C-131B7648EC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247" y="0"/>
            <a:ext cx="9552384" cy="6926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86345"/>
                </a:solidFill>
                <a:latin typeface="Century Gothic" panose="020B0502020202020204" pitchFamily="34" charset="0"/>
              </a:rPr>
              <a:t>Особенности </a:t>
            </a:r>
            <a:r>
              <a:rPr lang="ru-RU" sz="28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проведения </a:t>
            </a:r>
            <a:r>
              <a:rPr lang="ru-RU" sz="2800" b="1" dirty="0" smtClean="0">
                <a:solidFill>
                  <a:srgbClr val="C86345"/>
                </a:solidFill>
                <a:latin typeface="Century Gothic" panose="020B0502020202020204" pitchFamily="34" charset="0"/>
              </a:rPr>
              <a:t>ИС (ИЗ) для </a:t>
            </a:r>
            <a:r>
              <a:rPr lang="ru-RU" sz="28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лиц с ОВЗ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623392" y="1500914"/>
            <a:ext cx="11143239" cy="1424030"/>
          </a:xfrm>
          <a:custGeom>
            <a:avLst/>
            <a:gdLst>
              <a:gd name="connsiteX0" fmla="*/ 0 w 10873208"/>
              <a:gd name="connsiteY0" fmla="*/ 0 h 1852930"/>
              <a:gd name="connsiteX1" fmla="*/ 10873208 w 10873208"/>
              <a:gd name="connsiteY1" fmla="*/ 0 h 1852930"/>
              <a:gd name="connsiteX2" fmla="*/ 10873208 w 10873208"/>
              <a:gd name="connsiteY2" fmla="*/ 1852930 h 1852930"/>
              <a:gd name="connsiteX3" fmla="*/ 0 w 10873208"/>
              <a:gd name="connsiteY3" fmla="*/ 1852930 h 1852930"/>
              <a:gd name="connsiteX4" fmla="*/ 0 w 10873208"/>
              <a:gd name="connsiteY4" fmla="*/ 0 h 185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3208" h="1852930">
                <a:moveTo>
                  <a:pt x="0" y="0"/>
                </a:moveTo>
                <a:lnTo>
                  <a:pt x="10873208" y="0"/>
                </a:lnTo>
                <a:lnTo>
                  <a:pt x="10873208" y="1852930"/>
                </a:lnTo>
                <a:lnTo>
                  <a:pt x="0" y="185293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8064A2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3882" tIns="229108" rIns="843882" bIns="78232" numCol="1" spcCol="1270" anchor="t" anchorCtr="0">
            <a:noAutofit/>
          </a:bodyPr>
          <a:lstStyle/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 smtClean="0">
              <a:effectLst/>
              <a:latin typeface="Century Gothic" panose="020B0502020202020204" pitchFamily="34" charset="0"/>
            </a:endParaRPr>
          </a:p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 smtClean="0">
              <a:effectLst/>
              <a:latin typeface="Century Gothic" panose="020B0502020202020204" pitchFamily="34" charset="0"/>
            </a:endParaRPr>
          </a:p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100" dirty="0">
                <a:latin typeface="Century Gothic" panose="020B0502020202020204" pitchFamily="34" charset="0"/>
              </a:rPr>
              <a:t>Т</a:t>
            </a:r>
            <a:r>
              <a:rPr lang="ru-RU" sz="1100" kern="1200" dirty="0" smtClean="0">
                <a:effectLst/>
                <a:latin typeface="Century Gothic" panose="020B0502020202020204" pitchFamily="34" charset="0"/>
              </a:rPr>
              <a:t>екст для итогового изложения выдается для чтения и проведения подготовительной работы на 40 минут. В это время участники могут работать с листами бумаги для черновиков, выписывая ключевые слова, составляя план изложения (переписывать текст для итогового изложения в листы бумаги для черновиков запрещено). По истечении 40 минут член комиссии по проведению итогового сочинения (изложения) забирает текст для итогового изложения, и участники приступают к написанию итогового изложения.</a:t>
            </a:r>
            <a:endParaRPr lang="ru-RU" sz="1100" kern="1200" dirty="0">
              <a:effectLst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008103" y="1052736"/>
            <a:ext cx="10355816" cy="792087"/>
          </a:xfrm>
          <a:custGeom>
            <a:avLst/>
            <a:gdLst>
              <a:gd name="connsiteX0" fmla="*/ 0 w 10355816"/>
              <a:gd name="connsiteY0" fmla="*/ 198193 h 1189132"/>
              <a:gd name="connsiteX1" fmla="*/ 198193 w 10355816"/>
              <a:gd name="connsiteY1" fmla="*/ 0 h 1189132"/>
              <a:gd name="connsiteX2" fmla="*/ 10157623 w 10355816"/>
              <a:gd name="connsiteY2" fmla="*/ 0 h 1189132"/>
              <a:gd name="connsiteX3" fmla="*/ 10355816 w 10355816"/>
              <a:gd name="connsiteY3" fmla="*/ 198193 h 1189132"/>
              <a:gd name="connsiteX4" fmla="*/ 10355816 w 10355816"/>
              <a:gd name="connsiteY4" fmla="*/ 990939 h 1189132"/>
              <a:gd name="connsiteX5" fmla="*/ 10157623 w 10355816"/>
              <a:gd name="connsiteY5" fmla="*/ 1189132 h 1189132"/>
              <a:gd name="connsiteX6" fmla="*/ 198193 w 10355816"/>
              <a:gd name="connsiteY6" fmla="*/ 1189132 h 1189132"/>
              <a:gd name="connsiteX7" fmla="*/ 0 w 10355816"/>
              <a:gd name="connsiteY7" fmla="*/ 990939 h 1189132"/>
              <a:gd name="connsiteX8" fmla="*/ 0 w 10355816"/>
              <a:gd name="connsiteY8" fmla="*/ 198193 h 118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5816" h="1189132">
                <a:moveTo>
                  <a:pt x="0" y="198193"/>
                </a:moveTo>
                <a:cubicBezTo>
                  <a:pt x="0" y="88734"/>
                  <a:pt x="88734" y="0"/>
                  <a:pt x="198193" y="0"/>
                </a:cubicBezTo>
                <a:lnTo>
                  <a:pt x="10157623" y="0"/>
                </a:lnTo>
                <a:cubicBezTo>
                  <a:pt x="10267082" y="0"/>
                  <a:pt x="10355816" y="88734"/>
                  <a:pt x="10355816" y="198193"/>
                </a:cubicBezTo>
                <a:lnTo>
                  <a:pt x="10355816" y="990939"/>
                </a:lnTo>
                <a:cubicBezTo>
                  <a:pt x="10355816" y="1100398"/>
                  <a:pt x="10267082" y="1189132"/>
                  <a:pt x="10157623" y="1189132"/>
                </a:cubicBezTo>
                <a:lnTo>
                  <a:pt x="198193" y="1189132"/>
                </a:lnTo>
                <a:cubicBezTo>
                  <a:pt x="88734" y="1189132"/>
                  <a:pt x="0" y="1100398"/>
                  <a:pt x="0" y="990939"/>
                </a:cubicBezTo>
                <a:lnTo>
                  <a:pt x="0" y="198193"/>
                </a:lnTo>
                <a:close/>
              </a:path>
            </a:pathLst>
          </a:custGeom>
          <a:solidFill>
            <a:srgbClr val="8064A2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5736" tIns="58049" rIns="345736" bIns="58049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участников итогового изложения с тяжелыми нарушениями речи, с задержкой психического развития, с расстройствами аутистического спектра, с нарушениями опорно-двигательного аппарата, слепых, слабовидящих, глухих,</a:t>
            </a:r>
            <a:r>
              <a:rPr lang="ru-RU" sz="11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11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позднооглоших</a:t>
            </a:r>
            <a:r>
              <a:rPr lang="ru-RU" sz="1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 слабослышащих участников итогового изложения</a:t>
            </a:r>
            <a:endParaRPr lang="ru-RU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23392" y="3417918"/>
            <a:ext cx="11143239" cy="1552949"/>
          </a:xfrm>
          <a:custGeom>
            <a:avLst/>
            <a:gdLst>
              <a:gd name="connsiteX0" fmla="*/ 0 w 10873208"/>
              <a:gd name="connsiteY0" fmla="*/ 0 h 1485574"/>
              <a:gd name="connsiteX1" fmla="*/ 10873208 w 10873208"/>
              <a:gd name="connsiteY1" fmla="*/ 0 h 1485574"/>
              <a:gd name="connsiteX2" fmla="*/ 10873208 w 10873208"/>
              <a:gd name="connsiteY2" fmla="*/ 1485574 h 1485574"/>
              <a:gd name="connsiteX3" fmla="*/ 0 w 10873208"/>
              <a:gd name="connsiteY3" fmla="*/ 1485574 h 1485574"/>
              <a:gd name="connsiteX4" fmla="*/ 0 w 10873208"/>
              <a:gd name="connsiteY4" fmla="*/ 0 h 1485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3208" h="1485574">
                <a:moveTo>
                  <a:pt x="0" y="0"/>
                </a:moveTo>
                <a:lnTo>
                  <a:pt x="10873208" y="0"/>
                </a:lnTo>
                <a:lnTo>
                  <a:pt x="10873208" y="1485574"/>
                </a:lnTo>
                <a:lnTo>
                  <a:pt x="0" y="148557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43882" tIns="229108" rIns="843882" bIns="78232" numCol="1" spcCol="1270" anchor="t" anchorCtr="0">
            <a:noAutofit/>
          </a:bodyPr>
          <a:lstStyle/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100" kern="1200" dirty="0" smtClean="0">
              <a:effectLst/>
              <a:latin typeface="Century Gothic" panose="020B0502020202020204" pitchFamily="34" charset="0"/>
            </a:endParaRPr>
          </a:p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100" dirty="0">
                <a:latin typeface="Century Gothic" panose="020B0502020202020204" pitchFamily="34" charset="0"/>
              </a:rPr>
              <a:t>П</a:t>
            </a:r>
            <a:r>
              <a:rPr lang="ru-RU" sz="1100" kern="1200" dirty="0" smtClean="0">
                <a:effectLst/>
                <a:latin typeface="Century Gothic" panose="020B0502020202020204" pitchFamily="34" charset="0"/>
              </a:rPr>
              <a:t>ри необходимости (вместо выдачи текста для итогового изложения на 40 минут) может быть осуществлен </a:t>
            </a:r>
            <a:r>
              <a:rPr lang="ru-RU" sz="1100" kern="1200" dirty="0" err="1" smtClean="0">
                <a:effectLst/>
                <a:latin typeface="Century Gothic" panose="020B0502020202020204" pitchFamily="34" charset="0"/>
              </a:rPr>
              <a:t>сурдоперевод</a:t>
            </a:r>
            <a:r>
              <a:rPr lang="ru-RU" sz="1100" kern="1200" dirty="0" smtClean="0">
                <a:effectLst/>
                <a:latin typeface="Century Gothic" panose="020B0502020202020204" pitchFamily="34" charset="0"/>
              </a:rPr>
              <a:t> текста для итогового изложения. Участники итогового изложения, которым текст для изложения выдается на 40 минут для чтения, должны быть распределены в отдельный учебный кабинет для проведения итогового изложения. Категорически не рекомендуется распределять участников итогового изложения, которым текст для итогового изложения выдается для чтения на 40 минут, в один учебный кабинет вместе с участниками итогового изложения, которым текст для итогового изложения зачитывается членом комиссии по проведению итогового сочинения (изложения).</a:t>
            </a:r>
            <a:endParaRPr lang="ru-RU" sz="1100" kern="1200" dirty="0">
              <a:effectLst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1008103" y="3105969"/>
            <a:ext cx="10355816" cy="534305"/>
          </a:xfrm>
          <a:custGeom>
            <a:avLst/>
            <a:gdLst>
              <a:gd name="connsiteX0" fmla="*/ 0 w 10355386"/>
              <a:gd name="connsiteY0" fmla="*/ 85189 h 511124"/>
              <a:gd name="connsiteX1" fmla="*/ 85189 w 10355386"/>
              <a:gd name="connsiteY1" fmla="*/ 0 h 511124"/>
              <a:gd name="connsiteX2" fmla="*/ 10270197 w 10355386"/>
              <a:gd name="connsiteY2" fmla="*/ 0 h 511124"/>
              <a:gd name="connsiteX3" fmla="*/ 10355386 w 10355386"/>
              <a:gd name="connsiteY3" fmla="*/ 85189 h 511124"/>
              <a:gd name="connsiteX4" fmla="*/ 10355386 w 10355386"/>
              <a:gd name="connsiteY4" fmla="*/ 425935 h 511124"/>
              <a:gd name="connsiteX5" fmla="*/ 10270197 w 10355386"/>
              <a:gd name="connsiteY5" fmla="*/ 511124 h 511124"/>
              <a:gd name="connsiteX6" fmla="*/ 85189 w 10355386"/>
              <a:gd name="connsiteY6" fmla="*/ 511124 h 511124"/>
              <a:gd name="connsiteX7" fmla="*/ 0 w 10355386"/>
              <a:gd name="connsiteY7" fmla="*/ 425935 h 511124"/>
              <a:gd name="connsiteX8" fmla="*/ 0 w 10355386"/>
              <a:gd name="connsiteY8" fmla="*/ 85189 h 51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55386" h="511124">
                <a:moveTo>
                  <a:pt x="0" y="85189"/>
                </a:moveTo>
                <a:cubicBezTo>
                  <a:pt x="0" y="38140"/>
                  <a:pt x="38140" y="0"/>
                  <a:pt x="85189" y="0"/>
                </a:cubicBezTo>
                <a:lnTo>
                  <a:pt x="10270197" y="0"/>
                </a:lnTo>
                <a:cubicBezTo>
                  <a:pt x="10317246" y="0"/>
                  <a:pt x="10355386" y="38140"/>
                  <a:pt x="10355386" y="85189"/>
                </a:cubicBezTo>
                <a:lnTo>
                  <a:pt x="10355386" y="425935"/>
                </a:lnTo>
                <a:cubicBezTo>
                  <a:pt x="10355386" y="472984"/>
                  <a:pt x="10317246" y="511124"/>
                  <a:pt x="10270197" y="511124"/>
                </a:cubicBezTo>
                <a:lnTo>
                  <a:pt x="85189" y="511124"/>
                </a:lnTo>
                <a:cubicBezTo>
                  <a:pt x="38140" y="511124"/>
                  <a:pt x="0" y="472984"/>
                  <a:pt x="0" y="425935"/>
                </a:cubicBezTo>
                <a:lnTo>
                  <a:pt x="0" y="85189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2638" tIns="24951" rIns="312638" bIns="24951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Для глухих, </a:t>
            </a:r>
            <a:r>
              <a:rPr lang="ru-RU" sz="11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позднооглоших</a:t>
            </a:r>
            <a:r>
              <a:rPr lang="ru-RU" sz="11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и слабослышащих участников итогового изложения</a:t>
            </a:r>
            <a:endParaRPr lang="ru-RU" sz="1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767408" y="5282816"/>
            <a:ext cx="10873208" cy="954496"/>
          </a:xfrm>
          <a:custGeom>
            <a:avLst/>
            <a:gdLst>
              <a:gd name="connsiteX0" fmla="*/ 0 w 10327354"/>
              <a:gd name="connsiteY0" fmla="*/ 182044 h 1092240"/>
              <a:gd name="connsiteX1" fmla="*/ 182044 w 10327354"/>
              <a:gd name="connsiteY1" fmla="*/ 0 h 1092240"/>
              <a:gd name="connsiteX2" fmla="*/ 10145310 w 10327354"/>
              <a:gd name="connsiteY2" fmla="*/ 0 h 1092240"/>
              <a:gd name="connsiteX3" fmla="*/ 10327354 w 10327354"/>
              <a:gd name="connsiteY3" fmla="*/ 182044 h 1092240"/>
              <a:gd name="connsiteX4" fmla="*/ 10327354 w 10327354"/>
              <a:gd name="connsiteY4" fmla="*/ 910196 h 1092240"/>
              <a:gd name="connsiteX5" fmla="*/ 10145310 w 10327354"/>
              <a:gd name="connsiteY5" fmla="*/ 1092240 h 1092240"/>
              <a:gd name="connsiteX6" fmla="*/ 182044 w 10327354"/>
              <a:gd name="connsiteY6" fmla="*/ 1092240 h 1092240"/>
              <a:gd name="connsiteX7" fmla="*/ 0 w 10327354"/>
              <a:gd name="connsiteY7" fmla="*/ 910196 h 1092240"/>
              <a:gd name="connsiteX8" fmla="*/ 0 w 10327354"/>
              <a:gd name="connsiteY8" fmla="*/ 182044 h 109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27354" h="1092240">
                <a:moveTo>
                  <a:pt x="0" y="182044"/>
                </a:moveTo>
                <a:cubicBezTo>
                  <a:pt x="0" y="81504"/>
                  <a:pt x="81504" y="0"/>
                  <a:pt x="182044" y="0"/>
                </a:cubicBezTo>
                <a:lnTo>
                  <a:pt x="10145310" y="0"/>
                </a:lnTo>
                <a:cubicBezTo>
                  <a:pt x="10245850" y="0"/>
                  <a:pt x="10327354" y="81504"/>
                  <a:pt x="10327354" y="182044"/>
                </a:cubicBezTo>
                <a:lnTo>
                  <a:pt x="10327354" y="910196"/>
                </a:lnTo>
                <a:cubicBezTo>
                  <a:pt x="10327354" y="1010736"/>
                  <a:pt x="10245850" y="1092240"/>
                  <a:pt x="10145310" y="1092240"/>
                </a:cubicBezTo>
                <a:lnTo>
                  <a:pt x="182044" y="1092240"/>
                </a:lnTo>
                <a:cubicBezTo>
                  <a:pt x="81504" y="1092240"/>
                  <a:pt x="0" y="1010736"/>
                  <a:pt x="0" y="910196"/>
                </a:cubicBezTo>
                <a:lnTo>
                  <a:pt x="0" y="182044"/>
                </a:lnTo>
                <a:close/>
              </a:path>
            </a:pathLst>
          </a:custGeom>
          <a:solidFill>
            <a:srgbClr val="C0504D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1006" tIns="53319" rIns="341006" bIns="53319" numCol="1" spcCol="1270" anchor="ctr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Помимо этого для участников итогового сочинения (изложения) с ОВЗ, детей-инвалидов и инвалидов продолжительность написания итогового сочинения (изложения) увеличивается на 1,5 часа.</a:t>
            </a:r>
            <a:endParaRPr lang="ru-RU" sz="1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2"/>
            <a:ext cx="1359860" cy="72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108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467" y="-78705"/>
            <a:ext cx="6023992" cy="85010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Проведение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45034497"/>
              </p:ext>
            </p:extLst>
          </p:nvPr>
        </p:nvGraphicFramePr>
        <p:xfrm>
          <a:off x="623392" y="1124744"/>
          <a:ext cx="107291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2"/>
            <a:ext cx="1359860" cy="72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828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D248D5-C2DF-4FF6-A505-40DE7DF5AB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dgm id="{15D248D5-C2DF-4FF6-A505-40DE7DF5AB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869C9E-9D73-40AE-A60C-652DEAE2E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34869C9E-9D73-40AE-A60C-652DEAE2E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A8DF7A-8541-4562-A1BD-C6456DB52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15A8DF7A-8541-4562-A1BD-C6456DB52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198CA2-319D-4E40-810A-4DBC419A7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A6198CA2-319D-4E40-810A-4DBC419A7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44C6BD-D1E1-4B06-B1DE-39EDD1A37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4244C6BD-D1E1-4B06-B1DE-39EDD1A37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69269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20" y="38244"/>
            <a:ext cx="5349280" cy="65445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Инструктаж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35560" y="126876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03176602"/>
              </p:ext>
            </p:extLst>
          </p:nvPr>
        </p:nvGraphicFramePr>
        <p:xfrm>
          <a:off x="479376" y="1268760"/>
          <a:ext cx="11233248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" y="0"/>
            <a:ext cx="1359860" cy="72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926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1CBE5-F2C1-40CA-BC4E-E0EC63B3D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E4B1CBE5-F2C1-40CA-BC4E-E0EC63B3D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4B7270-85FA-4D37-97B6-16DFF4BB9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graphicEl>
                                              <a:dgm id="{CD4B7270-85FA-4D37-97B6-16DFF4BB9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3590CC-2DEF-455E-BC71-80787EDA7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963590CC-2DEF-455E-BC71-80787EDA7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8DCB0C-979A-4102-8DC5-72A1B9855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498DCB0C-979A-4102-8DC5-72A1B9855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978D2D-78FB-4F74-90FD-03D959686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F5978D2D-78FB-4F74-90FD-03D959686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84751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7533" y="10802"/>
            <a:ext cx="9768408" cy="836712"/>
          </a:xfrm>
        </p:spPr>
        <p:txBody>
          <a:bodyPr>
            <a:noAutofit/>
          </a:bodyPr>
          <a:lstStyle/>
          <a:p>
            <a:pPr algn="r"/>
            <a:r>
              <a:rPr lang="ru-RU" sz="2200" b="1" dirty="0">
                <a:solidFill>
                  <a:srgbClr val="C86345"/>
                </a:solidFill>
                <a:latin typeface="Century Gothic" panose="020B0502020202020204" pitchFamily="34" charset="0"/>
              </a:rPr>
              <a:t>Во время проведения итогового сочинения (изложения) на рабочем столе участника находятся: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135560" y="126876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815040660"/>
              </p:ext>
            </p:extLst>
          </p:nvPr>
        </p:nvGraphicFramePr>
        <p:xfrm>
          <a:off x="983432" y="1268761"/>
          <a:ext cx="10513168" cy="5284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7" descr="Маленький логотип.png">
            <a:extLst>
              <a:ext uri="{FF2B5EF4-FFF2-40B4-BE49-F238E27FC236}">
                <a16:creationId xmlns:a16="http://schemas.microsoft.com/office/drawing/2014/main" id="{18812C41-BD66-4E60-B9F6-2C4160C641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06"/>
            <a:ext cx="1359860" cy="72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012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E823D4-89D4-4A08-BD38-1C042391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graphicEl>
                                              <a:dgm id="{41E823D4-89D4-4A08-BD38-1C0423913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4116F51-9137-4380-9254-DBC5F8AC4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54116F51-9137-4380-9254-DBC5F8AC4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24BD91-F2F7-4ABA-8065-5464C0648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graphicEl>
                                              <a:dgm id="{4D24BD91-F2F7-4ABA-8065-5464C0648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DBC52A-9F0A-46C2-8738-C8B12185A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72DBC52A-9F0A-46C2-8738-C8B12185A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66C844-2FDE-4280-9684-99EDD92863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graphicEl>
                                              <a:dgm id="{D966C844-2FDE-4280-9684-99EDD92863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851DFC-A97C-472F-8E2C-66373EC764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1A851DFC-A97C-472F-8E2C-66373EC764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DC25C0-0338-4281-8943-2EE91A935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graphicEl>
                                              <a:dgm id="{C9DC25C0-0338-4281-8943-2EE91A935E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DD5D1F1-E29C-44D2-A042-6CD3D55B7A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BDD5D1F1-E29C-44D2-A042-6CD3D55B7A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EF63DD-5917-4109-BE87-9B167FF58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B6EF63DD-5917-4109-BE87-9B167FF58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7C6193-3D94-40DC-A882-07D564A3F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BB7C6193-3D94-40DC-A882-07D564A3F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B44D758-F05A-46BC-A345-C2EE10E28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5B44D758-F05A-46BC-A345-C2EE10E28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E02480-9BB5-4747-AE5D-056255685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C5E02480-9BB5-4747-AE5D-056255685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A1D2300-BFE4-454A-8042-C124B16CE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graphicEl>
                                              <a:dgm id="{9A1D2300-BFE4-454A-8042-C124B16CE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874DA1A-F89D-4258-9585-84B107709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C874DA1A-F89D-4258-9585-84B107709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C1E4DE3-2710-4F08-AB67-1B93E1EAF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>
                                            <p:graphicEl>
                                              <a:dgm id="{2C1E4DE3-2710-4F08-AB67-1B93E1EAF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C1821F-BA63-4580-ACBB-74F1ADA92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FCC1821F-BA63-4580-ACBB-74F1ADA92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Graphic spid="9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4B4"/>
      </a:hlink>
      <a:folHlink>
        <a:srgbClr val="7BDB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4142</TotalTime>
  <Words>1128</Words>
  <Application>Microsoft Office PowerPoint</Application>
  <PresentationFormat>Широкоэкранный</PresentationFormat>
  <Paragraphs>118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Century Gothic</vt:lpstr>
      <vt:lpstr>Times New Roman</vt:lpstr>
      <vt:lpstr>Тема Office</vt:lpstr>
      <vt:lpstr>1_Тема Office</vt:lpstr>
      <vt:lpstr>Презентация PowerPoint</vt:lpstr>
      <vt:lpstr>На этапе подготовки</vt:lpstr>
      <vt:lpstr>Презентация PowerPoint</vt:lpstr>
      <vt:lpstr>За день до проведения ИС</vt:lpstr>
      <vt:lpstr>В день проведения ИС</vt:lpstr>
      <vt:lpstr>Особенности проведения ИС (ИЗ) для лиц с ОВЗ</vt:lpstr>
      <vt:lpstr>Проведение</vt:lpstr>
      <vt:lpstr>Инструктаж</vt:lpstr>
      <vt:lpstr>Во время проведения итогового сочинения (изложения) на рабочем столе участника находятся:</vt:lpstr>
      <vt:lpstr>Отчетные формы для проведения итогового сочинения (изложения)</vt:lpstr>
      <vt:lpstr>Отчетные формы для проведения итогового сочинения (изложения)</vt:lpstr>
      <vt:lpstr>Отчетные формы для проведения итогового сочинения (изложения)</vt:lpstr>
      <vt:lpstr>Отчетные формы для проведения итогового сочинения (изложения)</vt:lpstr>
      <vt:lpstr>Отчетные формы для проведения итогового сочинения (изложения)</vt:lpstr>
      <vt:lpstr>Контактная информация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molazaeva_nv</dc:creator>
  <cp:lastModifiedBy>Оросова В. Айса</cp:lastModifiedBy>
  <cp:revision>235</cp:revision>
  <dcterms:created xsi:type="dcterms:W3CDTF">2020-01-13T09:17:11Z</dcterms:created>
  <dcterms:modified xsi:type="dcterms:W3CDTF">2021-04-12T06:13:27Z</dcterms:modified>
</cp:coreProperties>
</file>