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6" r:id="rId1"/>
  </p:sldMasterIdLst>
  <p:notesMasterIdLst>
    <p:notesMasterId r:id="rId15"/>
  </p:notesMasterIdLst>
  <p:sldIdLst>
    <p:sldId id="256" r:id="rId2"/>
    <p:sldId id="302" r:id="rId3"/>
    <p:sldId id="304" r:id="rId4"/>
    <p:sldId id="261" r:id="rId5"/>
    <p:sldId id="258" r:id="rId6"/>
    <p:sldId id="301" r:id="rId7"/>
    <p:sldId id="259" r:id="rId8"/>
    <p:sldId id="288" r:id="rId9"/>
    <p:sldId id="291" r:id="rId10"/>
    <p:sldId id="292" r:id="rId11"/>
    <p:sldId id="303" r:id="rId12"/>
    <p:sldId id="305" r:id="rId13"/>
    <p:sldId id="280" r:id="rId14"/>
  </p:sldIdLst>
  <p:sldSz cx="9144000" cy="5143500" type="screen16x9"/>
  <p:notesSz cx="9144000" cy="6858000"/>
  <p:embeddedFontLs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Roboto Slab" pitchFamily="2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637B"/>
    <a:srgbClr val="000000"/>
    <a:srgbClr val="DE54A3"/>
    <a:srgbClr val="124057"/>
    <a:srgbClr val="DD55B9"/>
    <a:srgbClr val="D959CA"/>
    <a:srgbClr val="DC66CE"/>
    <a:srgbClr val="E07AD4"/>
    <a:srgbClr val="FF5B5B"/>
    <a:srgbClr val="FF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24AA01-677E-4B3F-866E-0B0BC4DA0CBA}">
  <a:tblStyle styleId="{9424AA01-677E-4B3F-866E-0B0BC4DA0C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510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p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9408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581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17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9408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5ed75ccf_02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;p2"/>
          <p:cNvGrpSpPr/>
          <p:nvPr/>
        </p:nvGrpSpPr>
        <p:grpSpPr>
          <a:xfrm>
            <a:off x="-120" y="-200"/>
            <a:ext cx="9143821" cy="5142886"/>
            <a:chOff x="2973586" y="5250656"/>
            <a:chExt cx="2856819" cy="1606800"/>
          </a:xfrm>
        </p:grpSpPr>
        <p:sp>
          <p:nvSpPr>
            <p:cNvPr id="11" name="Google Shape;11;p2"/>
            <p:cNvSpPr/>
            <p:nvPr/>
          </p:nvSpPr>
          <p:spPr>
            <a:xfrm>
              <a:off x="2973586" y="6221960"/>
              <a:ext cx="2856819" cy="635496"/>
            </a:xfrm>
            <a:custGeom>
              <a:avLst/>
              <a:gdLst/>
              <a:ahLst/>
              <a:cxnLst/>
              <a:rect l="l" t="t" r="r" b="b"/>
              <a:pathLst>
                <a:path w="2856819" h="635496" extrusionOk="0">
                  <a:moveTo>
                    <a:pt x="0" y="636040"/>
                  </a:moveTo>
                  <a:lnTo>
                    <a:pt x="2856819" y="636040"/>
                  </a:lnTo>
                  <a:lnTo>
                    <a:pt x="2856819" y="0"/>
                  </a:lnTo>
                  <a:lnTo>
                    <a:pt x="0" y="503857"/>
                  </a:lnTo>
                  <a:lnTo>
                    <a:pt x="0" y="6360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973586" y="6067738"/>
              <a:ext cx="642784" cy="385464"/>
            </a:xfrm>
            <a:custGeom>
              <a:avLst/>
              <a:gdLst/>
              <a:ahLst/>
              <a:cxnLst/>
              <a:rect l="l" t="t" r="r" b="b"/>
              <a:pathLst>
                <a:path w="642784" h="385464" extrusionOk="0">
                  <a:moveTo>
                    <a:pt x="0" y="113368"/>
                  </a:moveTo>
                  <a:lnTo>
                    <a:pt x="0" y="385724"/>
                  </a:lnTo>
                  <a:lnTo>
                    <a:pt x="642784" y="272355"/>
                  </a:lnTo>
                  <a:lnTo>
                    <a:pt x="642784" y="0"/>
                  </a:lnTo>
                  <a:lnTo>
                    <a:pt x="0" y="113368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78302" y="5250656"/>
              <a:ext cx="1781048" cy="314027"/>
            </a:xfrm>
            <a:custGeom>
              <a:avLst/>
              <a:gdLst/>
              <a:ahLst/>
              <a:cxnLst/>
              <a:rect l="l" t="t" r="r" b="b"/>
              <a:pathLst>
                <a:path w="1781048" h="314027" extrusionOk="0">
                  <a:moveTo>
                    <a:pt x="238155" y="0"/>
                  </a:moveTo>
                  <a:lnTo>
                    <a:pt x="0" y="42004"/>
                  </a:lnTo>
                  <a:lnTo>
                    <a:pt x="0" y="314359"/>
                  </a:lnTo>
                  <a:lnTo>
                    <a:pt x="1782389" y="0"/>
                  </a:lnTo>
                  <a:lnTo>
                    <a:pt x="23815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790344" y="5404894"/>
              <a:ext cx="1040060" cy="455414"/>
            </a:xfrm>
            <a:custGeom>
              <a:avLst/>
              <a:gdLst/>
              <a:ahLst/>
              <a:cxnLst/>
              <a:rect l="l" t="t" r="r" b="b"/>
              <a:pathLst>
                <a:path w="1040060" h="455414" extrusionOk="0">
                  <a:moveTo>
                    <a:pt x="1040061" y="0"/>
                  </a:moveTo>
                  <a:lnTo>
                    <a:pt x="0" y="184194"/>
                  </a:lnTo>
                  <a:lnTo>
                    <a:pt x="0" y="456550"/>
                  </a:lnTo>
                  <a:lnTo>
                    <a:pt x="1040061" y="272355"/>
                  </a:lnTo>
                  <a:lnTo>
                    <a:pt x="1040061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73586" y="6263466"/>
              <a:ext cx="1077258" cy="461367"/>
            </a:xfrm>
            <a:custGeom>
              <a:avLst/>
              <a:gdLst/>
              <a:ahLst/>
              <a:cxnLst/>
              <a:rect l="l" t="t" r="r" b="b"/>
              <a:pathLst>
                <a:path w="1077258" h="461367" extrusionOk="0">
                  <a:moveTo>
                    <a:pt x="0" y="189996"/>
                  </a:moveTo>
                  <a:lnTo>
                    <a:pt x="0" y="462351"/>
                  </a:lnTo>
                  <a:lnTo>
                    <a:pt x="1077259" y="272355"/>
                  </a:lnTo>
                  <a:lnTo>
                    <a:pt x="1077259" y="0"/>
                  </a:lnTo>
                  <a:lnTo>
                    <a:pt x="0" y="189996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531332" y="5949605"/>
              <a:ext cx="299073" cy="324445"/>
            </a:xfrm>
            <a:custGeom>
              <a:avLst/>
              <a:gdLst/>
              <a:ahLst/>
              <a:cxnLst/>
              <a:rect l="l" t="t" r="r" b="b"/>
              <a:pathLst>
                <a:path w="299073" h="324445" extrusionOk="0">
                  <a:moveTo>
                    <a:pt x="299073" y="0"/>
                  </a:moveTo>
                  <a:lnTo>
                    <a:pt x="0" y="52748"/>
                  </a:lnTo>
                  <a:lnTo>
                    <a:pt x="0" y="325103"/>
                  </a:lnTo>
                  <a:lnTo>
                    <a:pt x="299073" y="272355"/>
                  </a:lnTo>
                  <a:lnTo>
                    <a:pt x="299073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613394" y="5425142"/>
              <a:ext cx="557972" cy="370582"/>
            </a:xfrm>
            <a:custGeom>
              <a:avLst/>
              <a:gdLst/>
              <a:ahLst/>
              <a:cxnLst/>
              <a:rect l="l" t="t" r="r" b="b"/>
              <a:pathLst>
                <a:path w="557972" h="370582" extrusionOk="0">
                  <a:moveTo>
                    <a:pt x="0" y="98410"/>
                  </a:moveTo>
                  <a:lnTo>
                    <a:pt x="0" y="370765"/>
                  </a:lnTo>
                  <a:lnTo>
                    <a:pt x="557973" y="272355"/>
                  </a:lnTo>
                  <a:lnTo>
                    <a:pt x="557973" y="0"/>
                  </a:lnTo>
                  <a:lnTo>
                    <a:pt x="0" y="9841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636975" y="5677250"/>
              <a:ext cx="193430" cy="305097"/>
            </a:xfrm>
            <a:custGeom>
              <a:avLst/>
              <a:gdLst/>
              <a:ahLst/>
              <a:cxnLst/>
              <a:rect l="l" t="t" r="r" b="b"/>
              <a:pathLst>
                <a:path w="193430" h="305097" extrusionOk="0">
                  <a:moveTo>
                    <a:pt x="193430" y="0"/>
                  </a:moveTo>
                  <a:lnTo>
                    <a:pt x="0" y="34116"/>
                  </a:lnTo>
                  <a:lnTo>
                    <a:pt x="0" y="306471"/>
                  </a:lnTo>
                  <a:lnTo>
                    <a:pt x="193430" y="272355"/>
                  </a:lnTo>
                  <a:lnTo>
                    <a:pt x="19343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457200" y="799275"/>
            <a:ext cx="5486400" cy="318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16;p11"/>
          <p:cNvGrpSpPr/>
          <p:nvPr/>
        </p:nvGrpSpPr>
        <p:grpSpPr>
          <a:xfrm>
            <a:off x="-120" y="0"/>
            <a:ext cx="9143821" cy="5144623"/>
            <a:chOff x="2973586" y="0"/>
            <a:chExt cx="2856819" cy="1607343"/>
          </a:xfrm>
        </p:grpSpPr>
        <p:sp>
          <p:nvSpPr>
            <p:cNvPr id="117" name="Google Shape;117;p11"/>
            <p:cNvSpPr/>
            <p:nvPr/>
          </p:nvSpPr>
          <p:spPr>
            <a:xfrm>
              <a:off x="2973586" y="0"/>
              <a:ext cx="2856819" cy="1607343"/>
            </a:xfrm>
            <a:custGeom>
              <a:avLst/>
              <a:gdLst/>
              <a:ahLst/>
              <a:cxnLst/>
              <a:rect l="l" t="t" r="r" b="b"/>
              <a:pathLst>
                <a:path w="2856819" h="1607343" extrusionOk="0">
                  <a:moveTo>
                    <a:pt x="0" y="1607344"/>
                  </a:moveTo>
                  <a:lnTo>
                    <a:pt x="2856819" y="1607344"/>
                  </a:lnTo>
                  <a:lnTo>
                    <a:pt x="2856819" y="0"/>
                  </a:lnTo>
                  <a:lnTo>
                    <a:pt x="2854505" y="0"/>
                  </a:lnTo>
                  <a:lnTo>
                    <a:pt x="0" y="503447"/>
                  </a:lnTo>
                  <a:lnTo>
                    <a:pt x="0" y="16073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2973586" y="278850"/>
              <a:ext cx="319904" cy="223242"/>
            </a:xfrm>
            <a:custGeom>
              <a:avLst/>
              <a:gdLst/>
              <a:ahLst/>
              <a:cxnLst/>
              <a:rect l="l" t="t" r="r" b="b"/>
              <a:pathLst>
                <a:path w="319904" h="223242" extrusionOk="0">
                  <a:moveTo>
                    <a:pt x="0" y="56421"/>
                  </a:moveTo>
                  <a:lnTo>
                    <a:pt x="0" y="224597"/>
                  </a:lnTo>
                  <a:lnTo>
                    <a:pt x="319904" y="168176"/>
                  </a:lnTo>
                  <a:lnTo>
                    <a:pt x="319904" y="0"/>
                  </a:lnTo>
                  <a:lnTo>
                    <a:pt x="0" y="56421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1"/>
            <p:cNvSpPr/>
            <p:nvPr/>
          </p:nvSpPr>
          <p:spPr>
            <a:xfrm>
              <a:off x="4446633" y="0"/>
              <a:ext cx="1380795" cy="242589"/>
            </a:xfrm>
            <a:custGeom>
              <a:avLst/>
              <a:gdLst/>
              <a:ahLst/>
              <a:cxnLst/>
              <a:rect l="l" t="t" r="r" b="b"/>
              <a:pathLst>
                <a:path w="1380795" h="242589" extrusionOk="0">
                  <a:moveTo>
                    <a:pt x="427914" y="0"/>
                  </a:moveTo>
                  <a:lnTo>
                    <a:pt x="0" y="75471"/>
                  </a:lnTo>
                  <a:lnTo>
                    <a:pt x="0" y="243647"/>
                  </a:lnTo>
                  <a:lnTo>
                    <a:pt x="1381458" y="0"/>
                  </a:lnTo>
                  <a:lnTo>
                    <a:pt x="427914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1"/>
            <p:cNvSpPr/>
            <p:nvPr/>
          </p:nvSpPr>
          <p:spPr>
            <a:xfrm>
              <a:off x="2973586" y="131406"/>
              <a:ext cx="202358" cy="202406"/>
            </a:xfrm>
            <a:custGeom>
              <a:avLst/>
              <a:gdLst/>
              <a:ahLst/>
              <a:cxnLst/>
              <a:rect l="l" t="t" r="r" b="b"/>
              <a:pathLst>
                <a:path w="202358" h="202406" extrusionOk="0">
                  <a:moveTo>
                    <a:pt x="0" y="35689"/>
                  </a:moveTo>
                  <a:lnTo>
                    <a:pt x="0" y="203865"/>
                  </a:lnTo>
                  <a:lnTo>
                    <a:pt x="202358" y="168176"/>
                  </a:lnTo>
                  <a:lnTo>
                    <a:pt x="202358" y="0"/>
                  </a:lnTo>
                  <a:lnTo>
                    <a:pt x="0" y="35689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1"/>
            <p:cNvSpPr/>
            <p:nvPr/>
          </p:nvSpPr>
          <p:spPr>
            <a:xfrm>
              <a:off x="3669936" y="0"/>
              <a:ext cx="1203732" cy="211335"/>
            </a:xfrm>
            <a:custGeom>
              <a:avLst/>
              <a:gdLst/>
              <a:ahLst/>
              <a:cxnLst/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" name="Google Shape;122;p11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24;p12"/>
          <p:cNvGrpSpPr/>
          <p:nvPr/>
        </p:nvGrpSpPr>
        <p:grpSpPr>
          <a:xfrm>
            <a:off x="-238" y="-200"/>
            <a:ext cx="9143821" cy="5143302"/>
            <a:chOff x="6316957" y="5250656"/>
            <a:chExt cx="2856819" cy="1606930"/>
          </a:xfrm>
        </p:grpSpPr>
        <p:sp>
          <p:nvSpPr>
            <p:cNvPr id="125" name="Google Shape;125;p12"/>
            <p:cNvSpPr/>
            <p:nvPr/>
          </p:nvSpPr>
          <p:spPr>
            <a:xfrm>
              <a:off x="6316957" y="6351571"/>
              <a:ext cx="2856819" cy="506015"/>
            </a:xfrm>
            <a:custGeom>
              <a:avLst/>
              <a:gdLst/>
              <a:ahLst/>
              <a:cxnLst/>
              <a:rect l="l" t="t" r="r" b="b"/>
              <a:pathLst>
                <a:path w="2856819" h="506015" extrusionOk="0">
                  <a:moveTo>
                    <a:pt x="0" y="506429"/>
                  </a:moveTo>
                  <a:lnTo>
                    <a:pt x="2856819" y="506429"/>
                  </a:lnTo>
                  <a:lnTo>
                    <a:pt x="2856819" y="0"/>
                  </a:lnTo>
                  <a:lnTo>
                    <a:pt x="0" y="503856"/>
                  </a:lnTo>
                  <a:lnTo>
                    <a:pt x="0" y="5064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2"/>
            <p:cNvSpPr/>
            <p:nvPr/>
          </p:nvSpPr>
          <p:spPr>
            <a:xfrm>
              <a:off x="7306428" y="5250656"/>
              <a:ext cx="1434361" cy="253007"/>
            </a:xfrm>
            <a:custGeom>
              <a:avLst/>
              <a:gdLst/>
              <a:ahLst/>
              <a:cxnLst/>
              <a:rect l="l" t="t" r="r" b="b"/>
              <a:pathLst>
                <a:path w="1434361" h="253007" extrusionOk="0">
                  <a:moveTo>
                    <a:pt x="481099" y="0"/>
                  </a:moveTo>
                  <a:lnTo>
                    <a:pt x="0" y="84851"/>
                  </a:lnTo>
                  <a:lnTo>
                    <a:pt x="0" y="253027"/>
                  </a:lnTo>
                  <a:lnTo>
                    <a:pt x="1434642" y="0"/>
                  </a:lnTo>
                  <a:lnTo>
                    <a:pt x="481099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2"/>
            <p:cNvSpPr/>
            <p:nvPr/>
          </p:nvSpPr>
          <p:spPr>
            <a:xfrm>
              <a:off x="6316957" y="6512738"/>
              <a:ext cx="989471" cy="342304"/>
            </a:xfrm>
            <a:custGeom>
              <a:avLst/>
              <a:gdLst/>
              <a:ahLst/>
              <a:cxnLst/>
              <a:rect l="l" t="t" r="r" b="b"/>
              <a:pathLst>
                <a:path w="989471" h="342304" extrusionOk="0">
                  <a:moveTo>
                    <a:pt x="0" y="174513"/>
                  </a:moveTo>
                  <a:lnTo>
                    <a:pt x="0" y="342688"/>
                  </a:lnTo>
                  <a:lnTo>
                    <a:pt x="989471" y="168176"/>
                  </a:lnTo>
                  <a:lnTo>
                    <a:pt x="989471" y="0"/>
                  </a:lnTo>
                  <a:lnTo>
                    <a:pt x="0" y="174513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2"/>
            <p:cNvSpPr/>
            <p:nvPr/>
          </p:nvSpPr>
          <p:spPr>
            <a:xfrm>
              <a:off x="8885118" y="6183395"/>
              <a:ext cx="288657" cy="218777"/>
            </a:xfrm>
            <a:custGeom>
              <a:avLst/>
              <a:gdLst/>
              <a:ahLst/>
              <a:cxnLst/>
              <a:rect l="l" t="t" r="r" b="b"/>
              <a:pathLst>
                <a:path w="288657" h="218777" extrusionOk="0">
                  <a:moveTo>
                    <a:pt x="288658" y="0"/>
                  </a:moveTo>
                  <a:lnTo>
                    <a:pt x="0" y="50911"/>
                  </a:lnTo>
                  <a:lnTo>
                    <a:pt x="0" y="219087"/>
                  </a:lnTo>
                  <a:lnTo>
                    <a:pt x="288658" y="168176"/>
                  </a:lnTo>
                  <a:lnTo>
                    <a:pt x="28865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2"/>
            <p:cNvSpPr/>
            <p:nvPr/>
          </p:nvSpPr>
          <p:spPr>
            <a:xfrm>
              <a:off x="6316957" y="6431950"/>
              <a:ext cx="493991" cy="254496"/>
            </a:xfrm>
            <a:custGeom>
              <a:avLst/>
              <a:gdLst/>
              <a:ahLst/>
              <a:cxnLst/>
              <a:rect l="l" t="t" r="r" b="b"/>
              <a:pathLst>
                <a:path w="493991" h="254496" extrusionOk="0">
                  <a:moveTo>
                    <a:pt x="0" y="87125"/>
                  </a:moveTo>
                  <a:lnTo>
                    <a:pt x="0" y="255301"/>
                  </a:lnTo>
                  <a:lnTo>
                    <a:pt x="493992" y="168176"/>
                  </a:lnTo>
                  <a:lnTo>
                    <a:pt x="493992" y="0"/>
                  </a:lnTo>
                  <a:lnTo>
                    <a:pt x="0" y="8712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2"/>
            <p:cNvSpPr/>
            <p:nvPr/>
          </p:nvSpPr>
          <p:spPr>
            <a:xfrm>
              <a:off x="9029447" y="6015219"/>
              <a:ext cx="144328" cy="193476"/>
            </a:xfrm>
            <a:custGeom>
              <a:avLst/>
              <a:gdLst/>
              <a:ahLst/>
              <a:cxnLst/>
              <a:rect l="l" t="t" r="r" b="b"/>
              <a:pathLst>
                <a:path w="144328" h="193476" extrusionOk="0">
                  <a:moveTo>
                    <a:pt x="144329" y="0"/>
                  </a:moveTo>
                  <a:lnTo>
                    <a:pt x="0" y="25456"/>
                  </a:lnTo>
                  <a:lnTo>
                    <a:pt x="0" y="193632"/>
                  </a:lnTo>
                  <a:lnTo>
                    <a:pt x="144329" y="168176"/>
                  </a:lnTo>
                  <a:lnTo>
                    <a:pt x="144329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2"/>
            <p:cNvSpPr/>
            <p:nvPr/>
          </p:nvSpPr>
          <p:spPr>
            <a:xfrm>
              <a:off x="8224479" y="5847043"/>
              <a:ext cx="949297" cy="334863"/>
            </a:xfrm>
            <a:custGeom>
              <a:avLst/>
              <a:gdLst/>
              <a:ahLst/>
              <a:cxnLst/>
              <a:rect l="l" t="t" r="r" b="b"/>
              <a:pathLst>
                <a:path w="949297" h="334863" extrusionOk="0">
                  <a:moveTo>
                    <a:pt x="949297" y="0"/>
                  </a:moveTo>
                  <a:lnTo>
                    <a:pt x="0" y="167427"/>
                  </a:lnTo>
                  <a:lnTo>
                    <a:pt x="0" y="335603"/>
                  </a:lnTo>
                  <a:lnTo>
                    <a:pt x="949297" y="168176"/>
                  </a:lnTo>
                  <a:lnTo>
                    <a:pt x="949297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2"/>
            <p:cNvSpPr/>
            <p:nvPr/>
          </p:nvSpPr>
          <p:spPr>
            <a:xfrm>
              <a:off x="6677035" y="5840035"/>
              <a:ext cx="629392" cy="278308"/>
            </a:xfrm>
            <a:custGeom>
              <a:avLst/>
              <a:gdLst/>
              <a:ahLst/>
              <a:cxnLst/>
              <a:rect l="l" t="t" r="r" b="b"/>
              <a:pathLst>
                <a:path w="629392" h="278308" extrusionOk="0">
                  <a:moveTo>
                    <a:pt x="0" y="111005"/>
                  </a:moveTo>
                  <a:lnTo>
                    <a:pt x="0" y="279181"/>
                  </a:lnTo>
                  <a:lnTo>
                    <a:pt x="629393" y="168176"/>
                  </a:lnTo>
                  <a:lnTo>
                    <a:pt x="629393" y="0"/>
                  </a:lnTo>
                  <a:lnTo>
                    <a:pt x="0" y="11100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2"/>
            <p:cNvSpPr/>
            <p:nvPr/>
          </p:nvSpPr>
          <p:spPr>
            <a:xfrm>
              <a:off x="6316957" y="5716734"/>
              <a:ext cx="735035" cy="297656"/>
            </a:xfrm>
            <a:custGeom>
              <a:avLst/>
              <a:gdLst/>
              <a:ahLst/>
              <a:cxnLst/>
              <a:rect l="l" t="t" r="r" b="b"/>
              <a:pathLst>
                <a:path w="735035" h="297656" extrusionOk="0">
                  <a:moveTo>
                    <a:pt x="0" y="129638"/>
                  </a:moveTo>
                  <a:lnTo>
                    <a:pt x="0" y="297814"/>
                  </a:lnTo>
                  <a:lnTo>
                    <a:pt x="735036" y="168176"/>
                  </a:lnTo>
                  <a:lnTo>
                    <a:pt x="735036" y="0"/>
                  </a:lnTo>
                  <a:lnTo>
                    <a:pt x="0" y="129638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2"/>
            <p:cNvSpPr/>
            <p:nvPr/>
          </p:nvSpPr>
          <p:spPr>
            <a:xfrm>
              <a:off x="8703591" y="5342516"/>
              <a:ext cx="470184" cy="250031"/>
            </a:xfrm>
            <a:custGeom>
              <a:avLst/>
              <a:gdLst/>
              <a:ahLst/>
              <a:cxnLst/>
              <a:rect l="l" t="t" r="r" b="b"/>
              <a:pathLst>
                <a:path w="470184" h="250031" extrusionOk="0">
                  <a:moveTo>
                    <a:pt x="470185" y="0"/>
                  </a:moveTo>
                  <a:lnTo>
                    <a:pt x="0" y="82927"/>
                  </a:lnTo>
                  <a:lnTo>
                    <a:pt x="0" y="251103"/>
                  </a:lnTo>
                  <a:lnTo>
                    <a:pt x="470185" y="168176"/>
                  </a:lnTo>
                  <a:lnTo>
                    <a:pt x="4701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" name="Google Shape;135;p12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tyle A">
  <p:cSld name="Blank style A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1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1;p3"/>
          <p:cNvGrpSpPr/>
          <p:nvPr/>
        </p:nvGrpSpPr>
        <p:grpSpPr>
          <a:xfrm>
            <a:off x="-120" y="-200"/>
            <a:ext cx="9143821" cy="5142886"/>
            <a:chOff x="2973586" y="5250656"/>
            <a:chExt cx="2856819" cy="1606800"/>
          </a:xfrm>
        </p:grpSpPr>
        <p:sp>
          <p:nvSpPr>
            <p:cNvPr id="22" name="Google Shape;22;p3"/>
            <p:cNvSpPr/>
            <p:nvPr/>
          </p:nvSpPr>
          <p:spPr>
            <a:xfrm>
              <a:off x="2973586" y="6221960"/>
              <a:ext cx="2856819" cy="635496"/>
            </a:xfrm>
            <a:custGeom>
              <a:avLst/>
              <a:gdLst/>
              <a:ahLst/>
              <a:cxnLst/>
              <a:rect l="l" t="t" r="r" b="b"/>
              <a:pathLst>
                <a:path w="2856819" h="635496" extrusionOk="0">
                  <a:moveTo>
                    <a:pt x="0" y="636040"/>
                  </a:moveTo>
                  <a:lnTo>
                    <a:pt x="2856819" y="636040"/>
                  </a:lnTo>
                  <a:lnTo>
                    <a:pt x="2856819" y="0"/>
                  </a:lnTo>
                  <a:lnTo>
                    <a:pt x="0" y="503857"/>
                  </a:lnTo>
                  <a:lnTo>
                    <a:pt x="0" y="6360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2973586" y="6067738"/>
              <a:ext cx="642784" cy="385464"/>
            </a:xfrm>
            <a:custGeom>
              <a:avLst/>
              <a:gdLst/>
              <a:ahLst/>
              <a:cxnLst/>
              <a:rect l="l" t="t" r="r" b="b"/>
              <a:pathLst>
                <a:path w="642784" h="385464" extrusionOk="0">
                  <a:moveTo>
                    <a:pt x="0" y="113368"/>
                  </a:moveTo>
                  <a:lnTo>
                    <a:pt x="0" y="385724"/>
                  </a:lnTo>
                  <a:lnTo>
                    <a:pt x="642784" y="272355"/>
                  </a:lnTo>
                  <a:lnTo>
                    <a:pt x="642784" y="0"/>
                  </a:lnTo>
                  <a:lnTo>
                    <a:pt x="0" y="113368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3378302" y="5250656"/>
              <a:ext cx="1781048" cy="314027"/>
            </a:xfrm>
            <a:custGeom>
              <a:avLst/>
              <a:gdLst/>
              <a:ahLst/>
              <a:cxnLst/>
              <a:rect l="l" t="t" r="r" b="b"/>
              <a:pathLst>
                <a:path w="1781048" h="314027" extrusionOk="0">
                  <a:moveTo>
                    <a:pt x="238155" y="0"/>
                  </a:moveTo>
                  <a:lnTo>
                    <a:pt x="0" y="42004"/>
                  </a:lnTo>
                  <a:lnTo>
                    <a:pt x="0" y="314359"/>
                  </a:lnTo>
                  <a:lnTo>
                    <a:pt x="1782389" y="0"/>
                  </a:lnTo>
                  <a:lnTo>
                    <a:pt x="23815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4790344" y="5404894"/>
              <a:ext cx="1040060" cy="455414"/>
            </a:xfrm>
            <a:custGeom>
              <a:avLst/>
              <a:gdLst/>
              <a:ahLst/>
              <a:cxnLst/>
              <a:rect l="l" t="t" r="r" b="b"/>
              <a:pathLst>
                <a:path w="1040060" h="455414" extrusionOk="0">
                  <a:moveTo>
                    <a:pt x="1040061" y="0"/>
                  </a:moveTo>
                  <a:lnTo>
                    <a:pt x="0" y="184194"/>
                  </a:lnTo>
                  <a:lnTo>
                    <a:pt x="0" y="456550"/>
                  </a:lnTo>
                  <a:lnTo>
                    <a:pt x="1040061" y="272355"/>
                  </a:lnTo>
                  <a:lnTo>
                    <a:pt x="1040061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2973586" y="6263466"/>
              <a:ext cx="1077258" cy="461367"/>
            </a:xfrm>
            <a:custGeom>
              <a:avLst/>
              <a:gdLst/>
              <a:ahLst/>
              <a:cxnLst/>
              <a:rect l="l" t="t" r="r" b="b"/>
              <a:pathLst>
                <a:path w="1077258" h="461367" extrusionOk="0">
                  <a:moveTo>
                    <a:pt x="0" y="189996"/>
                  </a:moveTo>
                  <a:lnTo>
                    <a:pt x="0" y="462351"/>
                  </a:lnTo>
                  <a:lnTo>
                    <a:pt x="1077259" y="272355"/>
                  </a:lnTo>
                  <a:lnTo>
                    <a:pt x="1077259" y="0"/>
                  </a:lnTo>
                  <a:lnTo>
                    <a:pt x="0" y="189996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5531332" y="5949605"/>
              <a:ext cx="299073" cy="324445"/>
            </a:xfrm>
            <a:custGeom>
              <a:avLst/>
              <a:gdLst/>
              <a:ahLst/>
              <a:cxnLst/>
              <a:rect l="l" t="t" r="r" b="b"/>
              <a:pathLst>
                <a:path w="299073" h="324445" extrusionOk="0">
                  <a:moveTo>
                    <a:pt x="299073" y="0"/>
                  </a:moveTo>
                  <a:lnTo>
                    <a:pt x="0" y="52748"/>
                  </a:lnTo>
                  <a:lnTo>
                    <a:pt x="0" y="325103"/>
                  </a:lnTo>
                  <a:lnTo>
                    <a:pt x="299073" y="272355"/>
                  </a:lnTo>
                  <a:lnTo>
                    <a:pt x="299073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3613394" y="5425142"/>
              <a:ext cx="557972" cy="370582"/>
            </a:xfrm>
            <a:custGeom>
              <a:avLst/>
              <a:gdLst/>
              <a:ahLst/>
              <a:cxnLst/>
              <a:rect l="l" t="t" r="r" b="b"/>
              <a:pathLst>
                <a:path w="557972" h="370582" extrusionOk="0">
                  <a:moveTo>
                    <a:pt x="0" y="98410"/>
                  </a:moveTo>
                  <a:lnTo>
                    <a:pt x="0" y="370765"/>
                  </a:lnTo>
                  <a:lnTo>
                    <a:pt x="557973" y="272355"/>
                  </a:lnTo>
                  <a:lnTo>
                    <a:pt x="557973" y="0"/>
                  </a:lnTo>
                  <a:lnTo>
                    <a:pt x="0" y="9841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5636975" y="5677250"/>
              <a:ext cx="193430" cy="305097"/>
            </a:xfrm>
            <a:custGeom>
              <a:avLst/>
              <a:gdLst/>
              <a:ahLst/>
              <a:cxnLst/>
              <a:rect l="l" t="t" r="r" b="b"/>
              <a:pathLst>
                <a:path w="193430" h="305097" extrusionOk="0">
                  <a:moveTo>
                    <a:pt x="193430" y="0"/>
                  </a:moveTo>
                  <a:lnTo>
                    <a:pt x="0" y="34116"/>
                  </a:lnTo>
                  <a:lnTo>
                    <a:pt x="0" y="306471"/>
                  </a:lnTo>
                  <a:lnTo>
                    <a:pt x="193430" y="272355"/>
                  </a:lnTo>
                  <a:lnTo>
                    <a:pt x="19343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>
            <a:off x="457200" y="1430950"/>
            <a:ext cx="54864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457200" y="2763852"/>
            <a:ext cx="5486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3;p4"/>
          <p:cNvGrpSpPr/>
          <p:nvPr/>
        </p:nvGrpSpPr>
        <p:grpSpPr>
          <a:xfrm>
            <a:off x="-238" y="-200"/>
            <a:ext cx="9143821" cy="5143302"/>
            <a:chOff x="6316957" y="5250656"/>
            <a:chExt cx="2856819" cy="1606930"/>
          </a:xfrm>
        </p:grpSpPr>
        <p:sp>
          <p:nvSpPr>
            <p:cNvPr id="34" name="Google Shape;34;p4"/>
            <p:cNvSpPr/>
            <p:nvPr/>
          </p:nvSpPr>
          <p:spPr>
            <a:xfrm>
              <a:off x="6316957" y="6351571"/>
              <a:ext cx="2856819" cy="506015"/>
            </a:xfrm>
            <a:custGeom>
              <a:avLst/>
              <a:gdLst/>
              <a:ahLst/>
              <a:cxnLst/>
              <a:rect l="l" t="t" r="r" b="b"/>
              <a:pathLst>
                <a:path w="2856819" h="506015" extrusionOk="0">
                  <a:moveTo>
                    <a:pt x="0" y="506429"/>
                  </a:moveTo>
                  <a:lnTo>
                    <a:pt x="2856819" y="506429"/>
                  </a:lnTo>
                  <a:lnTo>
                    <a:pt x="2856819" y="0"/>
                  </a:lnTo>
                  <a:lnTo>
                    <a:pt x="0" y="503856"/>
                  </a:lnTo>
                  <a:lnTo>
                    <a:pt x="0" y="5064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7306428" y="5250656"/>
              <a:ext cx="1434361" cy="253007"/>
            </a:xfrm>
            <a:custGeom>
              <a:avLst/>
              <a:gdLst/>
              <a:ahLst/>
              <a:cxnLst/>
              <a:rect l="l" t="t" r="r" b="b"/>
              <a:pathLst>
                <a:path w="1434361" h="253007" extrusionOk="0">
                  <a:moveTo>
                    <a:pt x="481099" y="0"/>
                  </a:moveTo>
                  <a:lnTo>
                    <a:pt x="0" y="84851"/>
                  </a:lnTo>
                  <a:lnTo>
                    <a:pt x="0" y="253027"/>
                  </a:lnTo>
                  <a:lnTo>
                    <a:pt x="1434642" y="0"/>
                  </a:lnTo>
                  <a:lnTo>
                    <a:pt x="481099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6316957" y="6512738"/>
              <a:ext cx="989471" cy="342304"/>
            </a:xfrm>
            <a:custGeom>
              <a:avLst/>
              <a:gdLst/>
              <a:ahLst/>
              <a:cxnLst/>
              <a:rect l="l" t="t" r="r" b="b"/>
              <a:pathLst>
                <a:path w="989471" h="342304" extrusionOk="0">
                  <a:moveTo>
                    <a:pt x="0" y="174513"/>
                  </a:moveTo>
                  <a:lnTo>
                    <a:pt x="0" y="342688"/>
                  </a:lnTo>
                  <a:lnTo>
                    <a:pt x="989471" y="168176"/>
                  </a:lnTo>
                  <a:lnTo>
                    <a:pt x="989471" y="0"/>
                  </a:lnTo>
                  <a:lnTo>
                    <a:pt x="0" y="174513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8885118" y="6183395"/>
              <a:ext cx="288657" cy="218777"/>
            </a:xfrm>
            <a:custGeom>
              <a:avLst/>
              <a:gdLst/>
              <a:ahLst/>
              <a:cxnLst/>
              <a:rect l="l" t="t" r="r" b="b"/>
              <a:pathLst>
                <a:path w="288657" h="218777" extrusionOk="0">
                  <a:moveTo>
                    <a:pt x="288658" y="0"/>
                  </a:moveTo>
                  <a:lnTo>
                    <a:pt x="0" y="50911"/>
                  </a:lnTo>
                  <a:lnTo>
                    <a:pt x="0" y="219087"/>
                  </a:lnTo>
                  <a:lnTo>
                    <a:pt x="288658" y="168176"/>
                  </a:lnTo>
                  <a:lnTo>
                    <a:pt x="28865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6316957" y="6431950"/>
              <a:ext cx="493991" cy="254496"/>
            </a:xfrm>
            <a:custGeom>
              <a:avLst/>
              <a:gdLst/>
              <a:ahLst/>
              <a:cxnLst/>
              <a:rect l="l" t="t" r="r" b="b"/>
              <a:pathLst>
                <a:path w="493991" h="254496" extrusionOk="0">
                  <a:moveTo>
                    <a:pt x="0" y="87125"/>
                  </a:moveTo>
                  <a:lnTo>
                    <a:pt x="0" y="255301"/>
                  </a:lnTo>
                  <a:lnTo>
                    <a:pt x="493992" y="168176"/>
                  </a:lnTo>
                  <a:lnTo>
                    <a:pt x="493992" y="0"/>
                  </a:lnTo>
                  <a:lnTo>
                    <a:pt x="0" y="8712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9029447" y="6015219"/>
              <a:ext cx="144328" cy="193476"/>
            </a:xfrm>
            <a:custGeom>
              <a:avLst/>
              <a:gdLst/>
              <a:ahLst/>
              <a:cxnLst/>
              <a:rect l="l" t="t" r="r" b="b"/>
              <a:pathLst>
                <a:path w="144328" h="193476" extrusionOk="0">
                  <a:moveTo>
                    <a:pt x="144329" y="0"/>
                  </a:moveTo>
                  <a:lnTo>
                    <a:pt x="0" y="25456"/>
                  </a:lnTo>
                  <a:lnTo>
                    <a:pt x="0" y="193632"/>
                  </a:lnTo>
                  <a:lnTo>
                    <a:pt x="144329" y="168176"/>
                  </a:lnTo>
                  <a:lnTo>
                    <a:pt x="144329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8224479" y="5847043"/>
              <a:ext cx="949297" cy="334863"/>
            </a:xfrm>
            <a:custGeom>
              <a:avLst/>
              <a:gdLst/>
              <a:ahLst/>
              <a:cxnLst/>
              <a:rect l="l" t="t" r="r" b="b"/>
              <a:pathLst>
                <a:path w="949297" h="334863" extrusionOk="0">
                  <a:moveTo>
                    <a:pt x="949297" y="0"/>
                  </a:moveTo>
                  <a:lnTo>
                    <a:pt x="0" y="167427"/>
                  </a:lnTo>
                  <a:lnTo>
                    <a:pt x="0" y="335603"/>
                  </a:lnTo>
                  <a:lnTo>
                    <a:pt x="949297" y="168176"/>
                  </a:lnTo>
                  <a:lnTo>
                    <a:pt x="949297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6677035" y="5840035"/>
              <a:ext cx="629392" cy="278308"/>
            </a:xfrm>
            <a:custGeom>
              <a:avLst/>
              <a:gdLst/>
              <a:ahLst/>
              <a:cxnLst/>
              <a:rect l="l" t="t" r="r" b="b"/>
              <a:pathLst>
                <a:path w="629392" h="278308" extrusionOk="0">
                  <a:moveTo>
                    <a:pt x="0" y="111005"/>
                  </a:moveTo>
                  <a:lnTo>
                    <a:pt x="0" y="279181"/>
                  </a:lnTo>
                  <a:lnTo>
                    <a:pt x="629393" y="168176"/>
                  </a:lnTo>
                  <a:lnTo>
                    <a:pt x="629393" y="0"/>
                  </a:lnTo>
                  <a:lnTo>
                    <a:pt x="0" y="11100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6316957" y="5716734"/>
              <a:ext cx="735035" cy="297656"/>
            </a:xfrm>
            <a:custGeom>
              <a:avLst/>
              <a:gdLst/>
              <a:ahLst/>
              <a:cxnLst/>
              <a:rect l="l" t="t" r="r" b="b"/>
              <a:pathLst>
                <a:path w="735035" h="297656" extrusionOk="0">
                  <a:moveTo>
                    <a:pt x="0" y="129638"/>
                  </a:moveTo>
                  <a:lnTo>
                    <a:pt x="0" y="297814"/>
                  </a:lnTo>
                  <a:lnTo>
                    <a:pt x="735036" y="168176"/>
                  </a:lnTo>
                  <a:lnTo>
                    <a:pt x="735036" y="0"/>
                  </a:lnTo>
                  <a:lnTo>
                    <a:pt x="0" y="129638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8703591" y="5342516"/>
              <a:ext cx="470184" cy="250031"/>
            </a:xfrm>
            <a:custGeom>
              <a:avLst/>
              <a:gdLst/>
              <a:ahLst/>
              <a:cxnLst/>
              <a:rect l="l" t="t" r="r" b="b"/>
              <a:pathLst>
                <a:path w="470184" h="250031" extrusionOk="0">
                  <a:moveTo>
                    <a:pt x="470185" y="0"/>
                  </a:moveTo>
                  <a:lnTo>
                    <a:pt x="0" y="82927"/>
                  </a:lnTo>
                  <a:lnTo>
                    <a:pt x="0" y="251103"/>
                  </a:lnTo>
                  <a:lnTo>
                    <a:pt x="470185" y="168176"/>
                  </a:lnTo>
                  <a:lnTo>
                    <a:pt x="4701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1006900" y="677700"/>
            <a:ext cx="4936800" cy="340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5" name="Google Shape;45;p4"/>
          <p:cNvSpPr txBox="1"/>
          <p:nvPr/>
        </p:nvSpPr>
        <p:spPr>
          <a:xfrm>
            <a:off x="239550" y="339696"/>
            <a:ext cx="777000" cy="6537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10000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6" name="Google Shape;46;p4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8;p5"/>
          <p:cNvGrpSpPr/>
          <p:nvPr/>
        </p:nvGrpSpPr>
        <p:grpSpPr>
          <a:xfrm>
            <a:off x="-120" y="-106"/>
            <a:ext cx="9143821" cy="5143317"/>
            <a:chOff x="2973586" y="2777133"/>
            <a:chExt cx="2856819" cy="1606935"/>
          </a:xfrm>
        </p:grpSpPr>
        <p:sp>
          <p:nvSpPr>
            <p:cNvPr id="49" name="Google Shape;49;p5"/>
            <p:cNvSpPr/>
            <p:nvPr/>
          </p:nvSpPr>
          <p:spPr>
            <a:xfrm>
              <a:off x="2973586" y="2944901"/>
              <a:ext cx="2856819" cy="1439167"/>
            </a:xfrm>
            <a:custGeom>
              <a:avLst/>
              <a:gdLst/>
              <a:ahLst/>
              <a:cxnLst/>
              <a:rect l="l" t="t" r="r" b="b"/>
              <a:pathLst>
                <a:path w="2856819" h="1439167" extrusionOk="0">
                  <a:moveTo>
                    <a:pt x="0" y="1439576"/>
                  </a:moveTo>
                  <a:lnTo>
                    <a:pt x="2856819" y="1439576"/>
                  </a:lnTo>
                  <a:lnTo>
                    <a:pt x="2856819" y="0"/>
                  </a:lnTo>
                  <a:lnTo>
                    <a:pt x="0" y="503855"/>
                  </a:lnTo>
                  <a:lnTo>
                    <a:pt x="0" y="1439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3669936" y="2777133"/>
              <a:ext cx="1203732" cy="211335"/>
            </a:xfrm>
            <a:custGeom>
              <a:avLst/>
              <a:gdLst/>
              <a:ahLst/>
              <a:cxnLst/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2973586" y="2900141"/>
              <a:ext cx="249971" cy="211335"/>
            </a:xfrm>
            <a:custGeom>
              <a:avLst/>
              <a:gdLst/>
              <a:ahLst/>
              <a:cxnLst/>
              <a:rect l="l" t="t" r="r" b="b"/>
              <a:pathLst>
                <a:path w="249971" h="211335" extrusionOk="0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2973586" y="3176135"/>
              <a:ext cx="592194" cy="272355"/>
            </a:xfrm>
            <a:custGeom>
              <a:avLst/>
              <a:gdLst/>
              <a:ahLst/>
              <a:cxnLst/>
              <a:rect l="l" t="t" r="r" b="b"/>
              <a:pathLst>
                <a:path w="592194" h="272355" extrusionOk="0">
                  <a:moveTo>
                    <a:pt x="0" y="104445"/>
                  </a:moveTo>
                  <a:lnTo>
                    <a:pt x="0" y="272620"/>
                  </a:lnTo>
                  <a:lnTo>
                    <a:pt x="592195" y="168176"/>
                  </a:lnTo>
                  <a:lnTo>
                    <a:pt x="592195" y="0"/>
                  </a:lnTo>
                  <a:lnTo>
                    <a:pt x="0" y="10444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5446520" y="2777133"/>
              <a:ext cx="383885" cy="235148"/>
            </a:xfrm>
            <a:custGeom>
              <a:avLst/>
              <a:gdLst/>
              <a:ahLst/>
              <a:cxnLst/>
              <a:rect l="l" t="t" r="r" b="b"/>
              <a:pathLst>
                <a:path w="383885" h="235148" extrusionOk="0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2973586" y="2964659"/>
              <a:ext cx="837702" cy="315515"/>
            </a:xfrm>
            <a:custGeom>
              <a:avLst/>
              <a:gdLst/>
              <a:ahLst/>
              <a:cxnLst/>
              <a:rect l="l" t="t" r="r" b="b"/>
              <a:pathLst>
                <a:path w="837702" h="315515" extrusionOk="0">
                  <a:moveTo>
                    <a:pt x="0" y="147745"/>
                  </a:moveTo>
                  <a:lnTo>
                    <a:pt x="0" y="315920"/>
                  </a:lnTo>
                  <a:lnTo>
                    <a:pt x="837703" y="168176"/>
                  </a:lnTo>
                  <a:lnTo>
                    <a:pt x="837703" y="0"/>
                  </a:lnTo>
                  <a:lnTo>
                    <a:pt x="0" y="14774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" name="Google Shape;55;p5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body" idx="1"/>
          </p:nvPr>
        </p:nvSpPr>
        <p:spPr>
          <a:xfrm>
            <a:off x="3200400" y="1909300"/>
            <a:ext cx="5486400" cy="27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7" name="Google Shape;57;p5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9;p6"/>
          <p:cNvGrpSpPr/>
          <p:nvPr/>
        </p:nvGrpSpPr>
        <p:grpSpPr>
          <a:xfrm>
            <a:off x="-239" y="-106"/>
            <a:ext cx="9143821" cy="5143317"/>
            <a:chOff x="6361595" y="2777133"/>
            <a:chExt cx="2856819" cy="1606935"/>
          </a:xfrm>
        </p:grpSpPr>
        <p:sp>
          <p:nvSpPr>
            <p:cNvPr id="60" name="Google Shape;60;p6"/>
            <p:cNvSpPr/>
            <p:nvPr/>
          </p:nvSpPr>
          <p:spPr>
            <a:xfrm>
              <a:off x="6361595" y="3328877"/>
              <a:ext cx="2856819" cy="1055191"/>
            </a:xfrm>
            <a:custGeom>
              <a:avLst/>
              <a:gdLst/>
              <a:ahLst/>
              <a:cxnLst/>
              <a:rect l="l" t="t" r="r" b="b"/>
              <a:pathLst>
                <a:path w="2856819" h="1055191" extrusionOk="0">
                  <a:moveTo>
                    <a:pt x="0" y="1055599"/>
                  </a:moveTo>
                  <a:lnTo>
                    <a:pt x="2856819" y="1055599"/>
                  </a:lnTo>
                  <a:lnTo>
                    <a:pt x="2856819" y="0"/>
                  </a:lnTo>
                  <a:lnTo>
                    <a:pt x="0" y="503854"/>
                  </a:lnTo>
                  <a:lnTo>
                    <a:pt x="0" y="10555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6"/>
            <p:cNvSpPr/>
            <p:nvPr/>
          </p:nvSpPr>
          <p:spPr>
            <a:xfrm>
              <a:off x="6361595" y="3581367"/>
              <a:ext cx="471672" cy="250031"/>
            </a:xfrm>
            <a:custGeom>
              <a:avLst/>
              <a:gdLst/>
              <a:ahLst/>
              <a:cxnLst/>
              <a:rect l="l" t="t" r="r" b="b"/>
              <a:pathLst>
                <a:path w="471672" h="250031" extrusionOk="0">
                  <a:moveTo>
                    <a:pt x="0" y="83189"/>
                  </a:moveTo>
                  <a:lnTo>
                    <a:pt x="0" y="251365"/>
                  </a:lnTo>
                  <a:lnTo>
                    <a:pt x="471673" y="168176"/>
                  </a:lnTo>
                  <a:lnTo>
                    <a:pt x="471673" y="0"/>
                  </a:lnTo>
                  <a:lnTo>
                    <a:pt x="0" y="83189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8188769" y="3160702"/>
              <a:ext cx="1029645" cy="349746"/>
            </a:xfrm>
            <a:custGeom>
              <a:avLst/>
              <a:gdLst/>
              <a:ahLst/>
              <a:cxnLst/>
              <a:rect l="l" t="t" r="r" b="b"/>
              <a:pathLst>
                <a:path w="1029645" h="349746" extrusionOk="0">
                  <a:moveTo>
                    <a:pt x="1029645" y="0"/>
                  </a:moveTo>
                  <a:lnTo>
                    <a:pt x="0" y="181597"/>
                  </a:lnTo>
                  <a:lnTo>
                    <a:pt x="0" y="349773"/>
                  </a:lnTo>
                  <a:lnTo>
                    <a:pt x="1029645" y="168176"/>
                  </a:lnTo>
                  <a:lnTo>
                    <a:pt x="1029645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6361595" y="3343125"/>
              <a:ext cx="868949" cy="319980"/>
            </a:xfrm>
            <a:custGeom>
              <a:avLst/>
              <a:gdLst/>
              <a:ahLst/>
              <a:cxnLst/>
              <a:rect l="l" t="t" r="r" b="b"/>
              <a:pathLst>
                <a:path w="868949" h="319980" extrusionOk="0">
                  <a:moveTo>
                    <a:pt x="0" y="153256"/>
                  </a:moveTo>
                  <a:lnTo>
                    <a:pt x="0" y="321431"/>
                  </a:lnTo>
                  <a:lnTo>
                    <a:pt x="868949" y="168176"/>
                  </a:lnTo>
                  <a:lnTo>
                    <a:pt x="868949" y="0"/>
                  </a:lnTo>
                  <a:lnTo>
                    <a:pt x="0" y="153256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6361595" y="3286479"/>
              <a:ext cx="236580" cy="209847"/>
            </a:xfrm>
            <a:custGeom>
              <a:avLst/>
              <a:gdLst/>
              <a:ahLst/>
              <a:cxnLst/>
              <a:rect l="l" t="t" r="r" b="b"/>
              <a:pathLst>
                <a:path w="236580" h="209847" extrusionOk="0">
                  <a:moveTo>
                    <a:pt x="0" y="41725"/>
                  </a:moveTo>
                  <a:lnTo>
                    <a:pt x="0" y="209901"/>
                  </a:lnTo>
                  <a:lnTo>
                    <a:pt x="236580" y="168176"/>
                  </a:lnTo>
                  <a:lnTo>
                    <a:pt x="236580" y="0"/>
                  </a:lnTo>
                  <a:lnTo>
                    <a:pt x="0" y="4172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6"/>
            <p:cNvSpPr/>
            <p:nvPr/>
          </p:nvSpPr>
          <p:spPr>
            <a:xfrm>
              <a:off x="8331610" y="2824350"/>
              <a:ext cx="886804" cy="324445"/>
            </a:xfrm>
            <a:custGeom>
              <a:avLst/>
              <a:gdLst/>
              <a:ahLst/>
              <a:cxnLst/>
              <a:rect l="l" t="t" r="r" b="b"/>
              <a:pathLst>
                <a:path w="886804" h="324445" extrusionOk="0">
                  <a:moveTo>
                    <a:pt x="886804" y="0"/>
                  </a:moveTo>
                  <a:lnTo>
                    <a:pt x="0" y="156405"/>
                  </a:lnTo>
                  <a:lnTo>
                    <a:pt x="0" y="324581"/>
                  </a:lnTo>
                  <a:lnTo>
                    <a:pt x="886804" y="168176"/>
                  </a:lnTo>
                  <a:lnTo>
                    <a:pt x="886804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6"/>
            <p:cNvSpPr/>
            <p:nvPr/>
          </p:nvSpPr>
          <p:spPr>
            <a:xfrm>
              <a:off x="6868978" y="2954026"/>
              <a:ext cx="660639" cy="284261"/>
            </a:xfrm>
            <a:custGeom>
              <a:avLst/>
              <a:gdLst/>
              <a:ahLst/>
              <a:cxnLst/>
              <a:rect l="l" t="t" r="r" b="b"/>
              <a:pathLst>
                <a:path w="660639" h="284261" extrusionOk="0">
                  <a:moveTo>
                    <a:pt x="0" y="116516"/>
                  </a:moveTo>
                  <a:lnTo>
                    <a:pt x="0" y="284692"/>
                  </a:lnTo>
                  <a:lnTo>
                    <a:pt x="660639" y="168176"/>
                  </a:lnTo>
                  <a:lnTo>
                    <a:pt x="660639" y="0"/>
                  </a:lnTo>
                  <a:lnTo>
                    <a:pt x="0" y="116516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6"/>
            <p:cNvSpPr/>
            <p:nvPr/>
          </p:nvSpPr>
          <p:spPr>
            <a:xfrm>
              <a:off x="7093655" y="2777133"/>
              <a:ext cx="1438825" cy="253007"/>
            </a:xfrm>
            <a:custGeom>
              <a:avLst/>
              <a:gdLst/>
              <a:ahLst/>
              <a:cxnLst/>
              <a:rect l="l" t="t" r="r" b="b"/>
              <a:pathLst>
                <a:path w="1438825" h="253007" extrusionOk="0">
                  <a:moveTo>
                    <a:pt x="485388" y="0"/>
                  </a:moveTo>
                  <a:lnTo>
                    <a:pt x="0" y="85607"/>
                  </a:lnTo>
                  <a:lnTo>
                    <a:pt x="0" y="253783"/>
                  </a:lnTo>
                  <a:lnTo>
                    <a:pt x="1438932" y="0"/>
                  </a:lnTo>
                  <a:lnTo>
                    <a:pt x="48538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457200" y="2394450"/>
            <a:ext cx="4114800" cy="420600"/>
          </a:xfrm>
          <a:prstGeom prst="rect">
            <a:avLst/>
          </a:prstGeom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body" idx="1"/>
          </p:nvPr>
        </p:nvSpPr>
        <p:spPr>
          <a:xfrm>
            <a:off x="3200400" y="2800175"/>
            <a:ext cx="5486400" cy="211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0" name="Google Shape;70;p6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2;p7"/>
          <p:cNvGrpSpPr/>
          <p:nvPr/>
        </p:nvGrpSpPr>
        <p:grpSpPr>
          <a:xfrm>
            <a:off x="-120" y="-106"/>
            <a:ext cx="9143821" cy="5143317"/>
            <a:chOff x="2973586" y="2777133"/>
            <a:chExt cx="2856819" cy="1606935"/>
          </a:xfrm>
        </p:grpSpPr>
        <p:sp>
          <p:nvSpPr>
            <p:cNvPr id="73" name="Google Shape;73;p7"/>
            <p:cNvSpPr/>
            <p:nvPr/>
          </p:nvSpPr>
          <p:spPr>
            <a:xfrm>
              <a:off x="2973586" y="2944901"/>
              <a:ext cx="2856819" cy="1439167"/>
            </a:xfrm>
            <a:custGeom>
              <a:avLst/>
              <a:gdLst/>
              <a:ahLst/>
              <a:cxnLst/>
              <a:rect l="l" t="t" r="r" b="b"/>
              <a:pathLst>
                <a:path w="2856819" h="1439167" extrusionOk="0">
                  <a:moveTo>
                    <a:pt x="0" y="1439576"/>
                  </a:moveTo>
                  <a:lnTo>
                    <a:pt x="2856819" y="1439576"/>
                  </a:lnTo>
                  <a:lnTo>
                    <a:pt x="2856819" y="0"/>
                  </a:lnTo>
                  <a:lnTo>
                    <a:pt x="0" y="503855"/>
                  </a:lnTo>
                  <a:lnTo>
                    <a:pt x="0" y="1439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3669936" y="2777133"/>
              <a:ext cx="1203732" cy="211335"/>
            </a:xfrm>
            <a:custGeom>
              <a:avLst/>
              <a:gdLst/>
              <a:ahLst/>
              <a:cxnLst/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2973586" y="2900141"/>
              <a:ext cx="249971" cy="211335"/>
            </a:xfrm>
            <a:custGeom>
              <a:avLst/>
              <a:gdLst/>
              <a:ahLst/>
              <a:cxnLst/>
              <a:rect l="l" t="t" r="r" b="b"/>
              <a:pathLst>
                <a:path w="249971" h="211335" extrusionOk="0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2973586" y="3176135"/>
              <a:ext cx="592194" cy="272355"/>
            </a:xfrm>
            <a:custGeom>
              <a:avLst/>
              <a:gdLst/>
              <a:ahLst/>
              <a:cxnLst/>
              <a:rect l="l" t="t" r="r" b="b"/>
              <a:pathLst>
                <a:path w="592194" h="272355" extrusionOk="0">
                  <a:moveTo>
                    <a:pt x="0" y="104445"/>
                  </a:moveTo>
                  <a:lnTo>
                    <a:pt x="0" y="272620"/>
                  </a:lnTo>
                  <a:lnTo>
                    <a:pt x="592195" y="168176"/>
                  </a:lnTo>
                  <a:lnTo>
                    <a:pt x="592195" y="0"/>
                  </a:lnTo>
                  <a:lnTo>
                    <a:pt x="0" y="10444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5446520" y="2777133"/>
              <a:ext cx="383885" cy="235148"/>
            </a:xfrm>
            <a:custGeom>
              <a:avLst/>
              <a:gdLst/>
              <a:ahLst/>
              <a:cxnLst/>
              <a:rect l="l" t="t" r="r" b="b"/>
              <a:pathLst>
                <a:path w="383885" h="235148" extrusionOk="0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2973586" y="2964659"/>
              <a:ext cx="837702" cy="315515"/>
            </a:xfrm>
            <a:custGeom>
              <a:avLst/>
              <a:gdLst/>
              <a:ahLst/>
              <a:cxnLst/>
              <a:rect l="l" t="t" r="r" b="b"/>
              <a:pathLst>
                <a:path w="837702" h="315515" extrusionOk="0">
                  <a:moveTo>
                    <a:pt x="0" y="147745"/>
                  </a:moveTo>
                  <a:lnTo>
                    <a:pt x="0" y="315920"/>
                  </a:lnTo>
                  <a:lnTo>
                    <a:pt x="837703" y="168176"/>
                  </a:lnTo>
                  <a:lnTo>
                    <a:pt x="837703" y="0"/>
                  </a:lnTo>
                  <a:lnTo>
                    <a:pt x="0" y="14774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" name="Google Shape;79;p7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body" idx="1"/>
          </p:nvPr>
        </p:nvSpPr>
        <p:spPr>
          <a:xfrm>
            <a:off x="3200375" y="1909300"/>
            <a:ext cx="2493600" cy="301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1" name="Google Shape;81;p7"/>
          <p:cNvSpPr txBox="1">
            <a:spLocks noGrp="1"/>
          </p:cNvSpPr>
          <p:nvPr>
            <p:ph type="body" idx="2"/>
          </p:nvPr>
        </p:nvSpPr>
        <p:spPr>
          <a:xfrm>
            <a:off x="6193205" y="1909300"/>
            <a:ext cx="2493600" cy="301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2" name="Google Shape;82;p7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84;p8"/>
          <p:cNvGrpSpPr/>
          <p:nvPr/>
        </p:nvGrpSpPr>
        <p:grpSpPr>
          <a:xfrm>
            <a:off x="-120" y="-106"/>
            <a:ext cx="9143821" cy="5143317"/>
            <a:chOff x="2973586" y="2777133"/>
            <a:chExt cx="2856819" cy="1606935"/>
          </a:xfrm>
        </p:grpSpPr>
        <p:sp>
          <p:nvSpPr>
            <p:cNvPr id="85" name="Google Shape;85;p8"/>
            <p:cNvSpPr/>
            <p:nvPr/>
          </p:nvSpPr>
          <p:spPr>
            <a:xfrm>
              <a:off x="2973586" y="2944901"/>
              <a:ext cx="2856819" cy="1439167"/>
            </a:xfrm>
            <a:custGeom>
              <a:avLst/>
              <a:gdLst/>
              <a:ahLst/>
              <a:cxnLst/>
              <a:rect l="l" t="t" r="r" b="b"/>
              <a:pathLst>
                <a:path w="2856819" h="1439167" extrusionOk="0">
                  <a:moveTo>
                    <a:pt x="0" y="1439576"/>
                  </a:moveTo>
                  <a:lnTo>
                    <a:pt x="2856819" y="1439576"/>
                  </a:lnTo>
                  <a:lnTo>
                    <a:pt x="2856819" y="0"/>
                  </a:lnTo>
                  <a:lnTo>
                    <a:pt x="0" y="503855"/>
                  </a:lnTo>
                  <a:lnTo>
                    <a:pt x="0" y="1439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3669936" y="2777133"/>
              <a:ext cx="1203732" cy="211335"/>
            </a:xfrm>
            <a:custGeom>
              <a:avLst/>
              <a:gdLst/>
              <a:ahLst/>
              <a:cxnLst/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2973586" y="2900141"/>
              <a:ext cx="249971" cy="211335"/>
            </a:xfrm>
            <a:custGeom>
              <a:avLst/>
              <a:gdLst/>
              <a:ahLst/>
              <a:cxnLst/>
              <a:rect l="l" t="t" r="r" b="b"/>
              <a:pathLst>
                <a:path w="249971" h="211335" extrusionOk="0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2973586" y="3176135"/>
              <a:ext cx="592194" cy="272355"/>
            </a:xfrm>
            <a:custGeom>
              <a:avLst/>
              <a:gdLst/>
              <a:ahLst/>
              <a:cxnLst/>
              <a:rect l="l" t="t" r="r" b="b"/>
              <a:pathLst>
                <a:path w="592194" h="272355" extrusionOk="0">
                  <a:moveTo>
                    <a:pt x="0" y="104445"/>
                  </a:moveTo>
                  <a:lnTo>
                    <a:pt x="0" y="272620"/>
                  </a:lnTo>
                  <a:lnTo>
                    <a:pt x="592195" y="168176"/>
                  </a:lnTo>
                  <a:lnTo>
                    <a:pt x="592195" y="0"/>
                  </a:lnTo>
                  <a:lnTo>
                    <a:pt x="0" y="10444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5446520" y="2777133"/>
              <a:ext cx="383885" cy="235148"/>
            </a:xfrm>
            <a:custGeom>
              <a:avLst/>
              <a:gdLst/>
              <a:ahLst/>
              <a:cxnLst/>
              <a:rect l="l" t="t" r="r" b="b"/>
              <a:pathLst>
                <a:path w="383885" h="235148" extrusionOk="0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2973586" y="2964659"/>
              <a:ext cx="837702" cy="315515"/>
            </a:xfrm>
            <a:custGeom>
              <a:avLst/>
              <a:gdLst/>
              <a:ahLst/>
              <a:cxnLst/>
              <a:rect l="l" t="t" r="r" b="b"/>
              <a:pathLst>
                <a:path w="837702" h="315515" extrusionOk="0">
                  <a:moveTo>
                    <a:pt x="0" y="147745"/>
                  </a:moveTo>
                  <a:lnTo>
                    <a:pt x="0" y="315920"/>
                  </a:lnTo>
                  <a:lnTo>
                    <a:pt x="837703" y="168176"/>
                  </a:lnTo>
                  <a:lnTo>
                    <a:pt x="837703" y="0"/>
                  </a:lnTo>
                  <a:lnTo>
                    <a:pt x="0" y="14774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92" name="Google Shape;92;p8"/>
          <p:cNvSpPr txBox="1">
            <a:spLocks noGrp="1"/>
          </p:cNvSpPr>
          <p:nvPr>
            <p:ph type="body" idx="1"/>
          </p:nvPr>
        </p:nvSpPr>
        <p:spPr>
          <a:xfrm>
            <a:off x="457200" y="2383150"/>
            <a:ext cx="2563500" cy="221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▰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3" name="Google Shape;93;p8"/>
          <p:cNvSpPr txBox="1">
            <a:spLocks noGrp="1"/>
          </p:cNvSpPr>
          <p:nvPr>
            <p:ph type="body" idx="2"/>
          </p:nvPr>
        </p:nvSpPr>
        <p:spPr>
          <a:xfrm>
            <a:off x="3290238" y="2383150"/>
            <a:ext cx="2563500" cy="221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▰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4" name="Google Shape;94;p8"/>
          <p:cNvSpPr txBox="1">
            <a:spLocks noGrp="1"/>
          </p:cNvSpPr>
          <p:nvPr>
            <p:ph type="body" idx="3"/>
          </p:nvPr>
        </p:nvSpPr>
        <p:spPr>
          <a:xfrm>
            <a:off x="6123300" y="2383150"/>
            <a:ext cx="2563500" cy="221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▰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5" name="Google Shape;95;p8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7;p9"/>
          <p:cNvGrpSpPr/>
          <p:nvPr/>
        </p:nvGrpSpPr>
        <p:grpSpPr>
          <a:xfrm>
            <a:off x="-120" y="-106"/>
            <a:ext cx="9143821" cy="5143317"/>
            <a:chOff x="2973586" y="2777133"/>
            <a:chExt cx="2856819" cy="1606935"/>
          </a:xfrm>
        </p:grpSpPr>
        <p:sp>
          <p:nvSpPr>
            <p:cNvPr id="98" name="Google Shape;98;p9"/>
            <p:cNvSpPr/>
            <p:nvPr/>
          </p:nvSpPr>
          <p:spPr>
            <a:xfrm>
              <a:off x="2973586" y="2944901"/>
              <a:ext cx="2856819" cy="1439167"/>
            </a:xfrm>
            <a:custGeom>
              <a:avLst/>
              <a:gdLst/>
              <a:ahLst/>
              <a:cxnLst/>
              <a:rect l="l" t="t" r="r" b="b"/>
              <a:pathLst>
                <a:path w="2856819" h="1439167" extrusionOk="0">
                  <a:moveTo>
                    <a:pt x="0" y="1439576"/>
                  </a:moveTo>
                  <a:lnTo>
                    <a:pt x="2856819" y="1439576"/>
                  </a:lnTo>
                  <a:lnTo>
                    <a:pt x="2856819" y="0"/>
                  </a:lnTo>
                  <a:lnTo>
                    <a:pt x="0" y="503855"/>
                  </a:lnTo>
                  <a:lnTo>
                    <a:pt x="0" y="1439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3669936" y="2777133"/>
              <a:ext cx="1203732" cy="211335"/>
            </a:xfrm>
            <a:custGeom>
              <a:avLst/>
              <a:gdLst/>
              <a:ahLst/>
              <a:cxnLst/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2973586" y="2900141"/>
              <a:ext cx="249971" cy="211335"/>
            </a:xfrm>
            <a:custGeom>
              <a:avLst/>
              <a:gdLst/>
              <a:ahLst/>
              <a:cxnLst/>
              <a:rect l="l" t="t" r="r" b="b"/>
              <a:pathLst>
                <a:path w="249971" h="211335" extrusionOk="0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2973586" y="3176135"/>
              <a:ext cx="592194" cy="272355"/>
            </a:xfrm>
            <a:custGeom>
              <a:avLst/>
              <a:gdLst/>
              <a:ahLst/>
              <a:cxnLst/>
              <a:rect l="l" t="t" r="r" b="b"/>
              <a:pathLst>
                <a:path w="592194" h="272355" extrusionOk="0">
                  <a:moveTo>
                    <a:pt x="0" y="104445"/>
                  </a:moveTo>
                  <a:lnTo>
                    <a:pt x="0" y="272620"/>
                  </a:lnTo>
                  <a:lnTo>
                    <a:pt x="592195" y="168176"/>
                  </a:lnTo>
                  <a:lnTo>
                    <a:pt x="592195" y="0"/>
                  </a:lnTo>
                  <a:lnTo>
                    <a:pt x="0" y="10444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5446520" y="2777133"/>
              <a:ext cx="383885" cy="235148"/>
            </a:xfrm>
            <a:custGeom>
              <a:avLst/>
              <a:gdLst/>
              <a:ahLst/>
              <a:cxnLst/>
              <a:rect l="l" t="t" r="r" b="b"/>
              <a:pathLst>
                <a:path w="383885" h="235148" extrusionOk="0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9"/>
            <p:cNvSpPr/>
            <p:nvPr/>
          </p:nvSpPr>
          <p:spPr>
            <a:xfrm>
              <a:off x="2973586" y="2964659"/>
              <a:ext cx="837702" cy="315515"/>
            </a:xfrm>
            <a:custGeom>
              <a:avLst/>
              <a:gdLst/>
              <a:ahLst/>
              <a:cxnLst/>
              <a:rect l="l" t="t" r="r" b="b"/>
              <a:pathLst>
                <a:path w="837702" h="315515" extrusionOk="0">
                  <a:moveTo>
                    <a:pt x="0" y="147745"/>
                  </a:moveTo>
                  <a:lnTo>
                    <a:pt x="0" y="315920"/>
                  </a:lnTo>
                  <a:lnTo>
                    <a:pt x="837703" y="168176"/>
                  </a:lnTo>
                  <a:lnTo>
                    <a:pt x="837703" y="0"/>
                  </a:lnTo>
                  <a:lnTo>
                    <a:pt x="0" y="14774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4" name="Google Shape;104;p9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05" name="Google Shape;105;p9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7;p10"/>
          <p:cNvGrpSpPr/>
          <p:nvPr/>
        </p:nvGrpSpPr>
        <p:grpSpPr>
          <a:xfrm>
            <a:off x="-120" y="0"/>
            <a:ext cx="9143821" cy="5144623"/>
            <a:chOff x="2973586" y="0"/>
            <a:chExt cx="2856819" cy="1607343"/>
          </a:xfrm>
        </p:grpSpPr>
        <p:sp>
          <p:nvSpPr>
            <p:cNvPr id="108" name="Google Shape;108;p10"/>
            <p:cNvSpPr/>
            <p:nvPr/>
          </p:nvSpPr>
          <p:spPr>
            <a:xfrm>
              <a:off x="2973586" y="0"/>
              <a:ext cx="2856819" cy="1607343"/>
            </a:xfrm>
            <a:custGeom>
              <a:avLst/>
              <a:gdLst/>
              <a:ahLst/>
              <a:cxnLst/>
              <a:rect l="l" t="t" r="r" b="b"/>
              <a:pathLst>
                <a:path w="2856819" h="1607343" extrusionOk="0">
                  <a:moveTo>
                    <a:pt x="0" y="1607344"/>
                  </a:moveTo>
                  <a:lnTo>
                    <a:pt x="2856819" y="1607344"/>
                  </a:lnTo>
                  <a:lnTo>
                    <a:pt x="2856819" y="0"/>
                  </a:lnTo>
                  <a:lnTo>
                    <a:pt x="2854505" y="0"/>
                  </a:lnTo>
                  <a:lnTo>
                    <a:pt x="0" y="503447"/>
                  </a:lnTo>
                  <a:lnTo>
                    <a:pt x="0" y="16073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0"/>
            <p:cNvSpPr/>
            <p:nvPr/>
          </p:nvSpPr>
          <p:spPr>
            <a:xfrm>
              <a:off x="2973586" y="278850"/>
              <a:ext cx="319904" cy="223242"/>
            </a:xfrm>
            <a:custGeom>
              <a:avLst/>
              <a:gdLst/>
              <a:ahLst/>
              <a:cxnLst/>
              <a:rect l="l" t="t" r="r" b="b"/>
              <a:pathLst>
                <a:path w="319904" h="223242" extrusionOk="0">
                  <a:moveTo>
                    <a:pt x="0" y="56421"/>
                  </a:moveTo>
                  <a:lnTo>
                    <a:pt x="0" y="224597"/>
                  </a:lnTo>
                  <a:lnTo>
                    <a:pt x="319904" y="168176"/>
                  </a:lnTo>
                  <a:lnTo>
                    <a:pt x="319904" y="0"/>
                  </a:lnTo>
                  <a:lnTo>
                    <a:pt x="0" y="56421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0"/>
            <p:cNvSpPr/>
            <p:nvPr/>
          </p:nvSpPr>
          <p:spPr>
            <a:xfrm>
              <a:off x="4446633" y="0"/>
              <a:ext cx="1380795" cy="242589"/>
            </a:xfrm>
            <a:custGeom>
              <a:avLst/>
              <a:gdLst/>
              <a:ahLst/>
              <a:cxnLst/>
              <a:rect l="l" t="t" r="r" b="b"/>
              <a:pathLst>
                <a:path w="1380795" h="242589" extrusionOk="0">
                  <a:moveTo>
                    <a:pt x="427914" y="0"/>
                  </a:moveTo>
                  <a:lnTo>
                    <a:pt x="0" y="75471"/>
                  </a:lnTo>
                  <a:lnTo>
                    <a:pt x="0" y="243647"/>
                  </a:lnTo>
                  <a:lnTo>
                    <a:pt x="1381458" y="0"/>
                  </a:lnTo>
                  <a:lnTo>
                    <a:pt x="427914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0"/>
            <p:cNvSpPr/>
            <p:nvPr/>
          </p:nvSpPr>
          <p:spPr>
            <a:xfrm>
              <a:off x="2973586" y="131406"/>
              <a:ext cx="202358" cy="202406"/>
            </a:xfrm>
            <a:custGeom>
              <a:avLst/>
              <a:gdLst/>
              <a:ahLst/>
              <a:cxnLst/>
              <a:rect l="l" t="t" r="r" b="b"/>
              <a:pathLst>
                <a:path w="202358" h="202406" extrusionOk="0">
                  <a:moveTo>
                    <a:pt x="0" y="35689"/>
                  </a:moveTo>
                  <a:lnTo>
                    <a:pt x="0" y="203865"/>
                  </a:lnTo>
                  <a:lnTo>
                    <a:pt x="202358" y="168176"/>
                  </a:lnTo>
                  <a:lnTo>
                    <a:pt x="202358" y="0"/>
                  </a:lnTo>
                  <a:lnTo>
                    <a:pt x="0" y="35689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0"/>
            <p:cNvSpPr/>
            <p:nvPr/>
          </p:nvSpPr>
          <p:spPr>
            <a:xfrm>
              <a:off x="3669936" y="0"/>
              <a:ext cx="1203732" cy="211335"/>
            </a:xfrm>
            <a:custGeom>
              <a:avLst/>
              <a:gdLst/>
              <a:ahLst/>
              <a:cxnLst/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13;p10"/>
          <p:cNvSpPr txBox="1">
            <a:spLocks noGrp="1"/>
          </p:cNvSpPr>
          <p:nvPr>
            <p:ph type="body" idx="1"/>
          </p:nvPr>
        </p:nvSpPr>
        <p:spPr>
          <a:xfrm>
            <a:off x="457200" y="1844275"/>
            <a:ext cx="2190000" cy="270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4" name="Google Shape;114;p10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200400" y="1909300"/>
            <a:ext cx="5486400" cy="27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2pPr>
            <a:lvl3pPr lvl="2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3pPr>
            <a:lvl4pPr lvl="3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4pPr>
            <a:lvl5pPr lvl="4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5pPr>
            <a:lvl6pPr lvl="5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6pPr>
            <a:lvl7pPr lvl="6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7pPr>
            <a:lvl8pPr lvl="7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8pPr>
            <a:lvl9pPr lvl="8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nnamed.png"/>
          <p:cNvPicPr>
            <a:picLocks noChangeAspect="1"/>
          </p:cNvPicPr>
          <p:nvPr/>
        </p:nvPicPr>
        <p:blipFill>
          <a:blip r:embed="rId3"/>
          <a:srcRect l="26123" t="8748" r="24010" b="16783"/>
          <a:stretch>
            <a:fillRect/>
          </a:stretch>
        </p:blipFill>
        <p:spPr>
          <a:xfrm>
            <a:off x="533911" y="0"/>
            <a:ext cx="2304714" cy="3577820"/>
          </a:xfrm>
          <a:prstGeom prst="foldedCorner">
            <a:avLst>
              <a:gd name="adj" fmla="val 19919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684899" y="282365"/>
            <a:ext cx="64591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ВСЕРОССИЙСКИЙ ИСТОРИЧЕСКИЙ ДИКТАНТ НА ТЕМУ СОБЫТИЙ ВЕЛИКОЙ ОТЕЧЕСТВЕННОЙ ВОЙНЫ </a:t>
            </a:r>
          </a:p>
          <a:p>
            <a:pPr algn="ctr"/>
            <a:r>
              <a:rPr lang="ru-RU" sz="16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«ДИКТАНТ ПОБЕДЫ»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99502" y="2698225"/>
            <a:ext cx="21435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26 апреля 2024 г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84203" y="4450652"/>
            <a:ext cx="1871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UI Gothic" pitchFamily="34" charset="-128"/>
                <a:cs typeface="Times New Roman" pitchFamily="18" charset="0"/>
              </a:rPr>
              <a:t>Элиста  2024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985774" y="1734372"/>
            <a:ext cx="57103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ЗАПОЛНЕНИЯ БЛАНКОВ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ДИКТАНТА ПОБЕДЫ</a:t>
            </a: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623" y="196380"/>
            <a:ext cx="5486400" cy="1084007"/>
          </a:xfrm>
        </p:spPr>
        <p:txBody>
          <a:bodyPr/>
          <a:lstStyle/>
          <a:p>
            <a:r>
              <a:rPr lang="ru-RU" sz="2400" dirty="0"/>
              <a:t>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Средняя часть бланка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Область ответов участника 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64602" y="1387923"/>
            <a:ext cx="3370742" cy="1054568"/>
          </a:xfrm>
        </p:spPr>
        <p:txBody>
          <a:bodyPr/>
          <a:lstStyle/>
          <a:p>
            <a:r>
              <a:rPr lang="ru-RU" sz="1600" dirty="0">
                <a:latin typeface="Century Gothic" pitchFamily="34" charset="0"/>
              </a:rPr>
              <a:t>В средней части Бланка ответов находятся поля, предназначенные для записи результатов выполнения заданий. </a:t>
            </a:r>
          </a:p>
          <a:p>
            <a:pPr algn="just"/>
            <a:r>
              <a:rPr lang="ru-RU" sz="1600" b="1" dirty="0">
                <a:latin typeface="Century Gothic" pitchFamily="34" charset="0"/>
              </a:rPr>
              <a:t>Ответ</a:t>
            </a:r>
            <a:r>
              <a:rPr lang="ru-RU" sz="1600" dirty="0">
                <a:latin typeface="Century Gothic" pitchFamily="34" charset="0"/>
              </a:rPr>
              <a:t> на задание может быть </a:t>
            </a:r>
            <a:r>
              <a:rPr lang="ru-RU" sz="1600" b="1" dirty="0">
                <a:latin typeface="Century Gothic" pitchFamily="34" charset="0"/>
              </a:rPr>
              <a:t>только один.</a:t>
            </a:r>
          </a:p>
          <a:p>
            <a:pPr algn="just"/>
            <a:r>
              <a:rPr lang="ru-RU" sz="1400" dirty="0">
                <a:latin typeface="Century Gothic" pitchFamily="34" charset="0"/>
              </a:rPr>
              <a:t>Ответ на задания с выбором ответа записывается в виде символа «Х» («крестик»)</a:t>
            </a:r>
          </a:p>
          <a:p>
            <a:pPr algn="just"/>
            <a:endParaRPr lang="ru-RU" sz="1600" b="1" dirty="0">
              <a:latin typeface="Century Gothic" pitchFamily="34" charset="0"/>
            </a:endParaRPr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10</a:t>
            </a:fld>
            <a:endParaRPr/>
          </a:p>
        </p:txBody>
      </p:sp>
      <p:pic>
        <p:nvPicPr>
          <p:cNvPr id="9" name="Содержимое 3" descr="Рисунок2.png"/>
          <p:cNvPicPr>
            <a:picLocks noChangeAspect="1"/>
          </p:cNvPicPr>
          <p:nvPr/>
        </p:nvPicPr>
        <p:blipFill>
          <a:blip r:embed="rId3"/>
          <a:srcRect l="521" t="45735" b="14403"/>
          <a:stretch>
            <a:fillRect/>
          </a:stretch>
        </p:blipFill>
        <p:spPr>
          <a:xfrm>
            <a:off x="406312" y="1405353"/>
            <a:ext cx="5028404" cy="2798432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740" y="159559"/>
            <a:ext cx="2049034" cy="115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749266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11</a:t>
            </a:fld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ctrTitle" idx="4294967295"/>
          </p:nvPr>
        </p:nvSpPr>
        <p:spPr>
          <a:xfrm>
            <a:off x="748704" y="277546"/>
            <a:ext cx="5873026" cy="7604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2400" dirty="0"/>
              <a:t>Нижняя часть бланка ответов</a:t>
            </a:r>
            <a:endParaRPr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Содержимое 3" descr="Рисунок2.png"/>
          <p:cNvPicPr>
            <a:picLocks noChangeAspect="1"/>
          </p:cNvPicPr>
          <p:nvPr/>
        </p:nvPicPr>
        <p:blipFill>
          <a:blip r:embed="rId3"/>
          <a:srcRect t="85222"/>
          <a:stretch>
            <a:fillRect/>
          </a:stretch>
        </p:blipFill>
        <p:spPr>
          <a:xfrm>
            <a:off x="619829" y="994178"/>
            <a:ext cx="7714862" cy="1644693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705746" y="3264837"/>
            <a:ext cx="52067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06438" algn="l"/>
                <a:tab pos="708025" algn="l"/>
              </a:tabLs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 Время начала Диктанта Победы;</a:t>
            </a:r>
            <a:endParaRPr kumimoji="0" lang="ru-RU" sz="7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06438" algn="l"/>
                <a:tab pos="708025" algn="l"/>
              </a:tabLs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 Время сдачи бланка ответов;</a:t>
            </a:r>
            <a:endParaRPr kumimoji="0" lang="ru-RU" sz="7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06438" algn="l"/>
                <a:tab pos="708025" algn="l"/>
              </a:tabLs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 Метка об аннулировании результата участника</a:t>
            </a:r>
            <a:r>
              <a:rPr lang="en-US" b="1" dirty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lang="ru-RU" b="1" dirty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в связи с нарушением правил проведения Диктанта Победы;</a:t>
            </a:r>
            <a:endParaRPr kumimoji="0" lang="ru-RU" sz="7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06438" algn="l"/>
                <a:tab pos="708025" algn="l"/>
              </a:tabLs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 Подпись организатора.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0404" y="2687235"/>
            <a:ext cx="6495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buNone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 нижней части бланка ответов расположены поля, которые заполняются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организатором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b="1" u="heavy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после сдачи бланка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65851058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  <p:pic>
        <p:nvPicPr>
          <p:cNvPr id="3" name="Рисунок 2" descr="DqIY24GlFk1byuav5Hvu.png"/>
          <p:cNvPicPr>
            <a:picLocks noChangeAspect="1"/>
          </p:cNvPicPr>
          <p:nvPr/>
        </p:nvPicPr>
        <p:blipFill>
          <a:blip r:embed="rId2"/>
          <a:srcRect b="275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96306" y="2387258"/>
            <a:ext cx="51488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СПАСИБО ЗА ВНИМАНИЕ !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ЖЕЛАЕМ УСПЕХА !</a:t>
            </a:r>
            <a:r>
              <a:rPr lang="ru-RU" dirty="0"/>
              <a:t>!</a:t>
            </a: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844" y="294572"/>
            <a:ext cx="5486400" cy="1301026"/>
          </a:xfrm>
        </p:spPr>
        <p:txBody>
          <a:bodyPr/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Контактная информация</a:t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РЦОИ Калмыкии</a:t>
            </a:r>
          </a:p>
        </p:txBody>
      </p:sp>
      <p:sp>
        <p:nvSpPr>
          <p:cNvPr id="439" name="Google Shape;439;p37"/>
          <p:cNvSpPr txBox="1">
            <a:spLocks noGrp="1"/>
          </p:cNvSpPr>
          <p:nvPr>
            <p:ph type="body" idx="1"/>
          </p:nvPr>
        </p:nvSpPr>
        <p:spPr>
          <a:xfrm>
            <a:off x="1549232" y="1626934"/>
            <a:ext cx="5146138" cy="32599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сайт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: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200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coko08.ru</a:t>
            </a:r>
            <a:endParaRPr lang="ru-RU" sz="2200" u="sng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e-mail: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200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coko08@mail.ru</a:t>
            </a:r>
          </a:p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горячая линия: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+7(84722)3-90-90</a:t>
            </a:r>
            <a:endParaRPr lang="ru-RU" sz="12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8099" indent="0">
              <a:buNone/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358000, г. Элиста, </a:t>
            </a:r>
          </a:p>
          <a:p>
            <a:pPr marL="38099" indent="0"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проспект им. П. О.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Чонкушова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, д. 6</a:t>
            </a:r>
          </a:p>
          <a:p>
            <a:pPr marL="38099" indent="0">
              <a:buNone/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(здание политехнического колледжа)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40" name="Google Shape;440;p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13</a:t>
            </a:fld>
            <a:endParaRPr/>
          </a:p>
        </p:txBody>
      </p:sp>
      <p:grpSp>
        <p:nvGrpSpPr>
          <p:cNvPr id="8" name="Google Shape;411;p39"/>
          <p:cNvGrpSpPr/>
          <p:nvPr/>
        </p:nvGrpSpPr>
        <p:grpSpPr>
          <a:xfrm>
            <a:off x="1115970" y="2539614"/>
            <a:ext cx="331221" cy="178419"/>
            <a:chOff x="559275" y="1683950"/>
            <a:chExt cx="466500" cy="327300"/>
          </a:xfrm>
          <a:solidFill>
            <a:schemeClr val="bg1">
              <a:lumMod val="85000"/>
            </a:schemeClr>
          </a:solidFill>
        </p:grpSpPr>
        <p:sp>
          <p:nvSpPr>
            <p:cNvPr id="9" name="Google Shape;412;p39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0" name="Google Shape;413;p39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</p:grpSp>
      <p:sp>
        <p:nvSpPr>
          <p:cNvPr id="11" name="Google Shape;533;p39"/>
          <p:cNvSpPr/>
          <p:nvPr/>
        </p:nvSpPr>
        <p:spPr>
          <a:xfrm>
            <a:off x="1155184" y="1996307"/>
            <a:ext cx="300267" cy="284291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643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004" y="2970294"/>
            <a:ext cx="281039" cy="252705"/>
          </a:xfrm>
          <a:prstGeom prst="rect">
            <a:avLst/>
          </a:prstGeom>
        </p:spPr>
      </p:pic>
      <p:pic>
        <p:nvPicPr>
          <p:cNvPr id="15" name="Рисунок 14" descr="salonvcent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931" y="3823681"/>
            <a:ext cx="398516" cy="398516"/>
          </a:xfrm>
          <a:prstGeom prst="rect">
            <a:avLst/>
          </a:prstGeom>
        </p:spPr>
      </p:pic>
      <p:pic>
        <p:nvPicPr>
          <p:cNvPr id="16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13" y="265150"/>
            <a:ext cx="3222478" cy="182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9184" y="311046"/>
            <a:ext cx="7929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КОМПЛЕКТ МАТЕРИАЛОВ ДИКТАНТА СОСТОИТ ИЗ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БЛАНКА ОТВЕТОВ, ИНФОРМАЦИОННОГО ЛИСТА И КИМ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" name="Содержимое 4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9153" y="950640"/>
            <a:ext cx="2773824" cy="386146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Рисунок1.png"/>
          <p:cNvPicPr>
            <a:picLocks noChangeAspect="1"/>
          </p:cNvPicPr>
          <p:nvPr/>
        </p:nvPicPr>
        <p:blipFill>
          <a:blip r:embed="rId3"/>
          <a:srcRect l="14562" t="13085" r="16925" b="13251"/>
          <a:stretch>
            <a:fillRect/>
          </a:stretch>
        </p:blipFill>
        <p:spPr>
          <a:xfrm>
            <a:off x="4946349" y="957361"/>
            <a:ext cx="2893178" cy="382943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 descr="инф лист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179238" y="945086"/>
            <a:ext cx="2884349" cy="386663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нимок.PNG"/>
          <p:cNvPicPr>
            <a:picLocks noChangeAspect="1"/>
          </p:cNvPicPr>
          <p:nvPr/>
        </p:nvPicPr>
        <p:blipFill>
          <a:blip r:embed="rId2"/>
          <a:srcRect t="286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 txBox="1">
            <a:spLocks noGrp="1"/>
          </p:cNvSpPr>
          <p:nvPr>
            <p:ph type="title"/>
          </p:nvPr>
        </p:nvSpPr>
        <p:spPr>
          <a:xfrm>
            <a:off x="1238080" y="389579"/>
            <a:ext cx="4506069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2400" dirty="0"/>
              <a:t>Основные правила </a:t>
            </a:r>
            <a:br>
              <a:rPr lang="ru-RU" sz="2400" dirty="0"/>
            </a:br>
            <a:r>
              <a:rPr lang="ru-RU" sz="2400" dirty="0"/>
              <a:t>заполнения бланков</a:t>
            </a:r>
            <a:endParaRPr sz="2400" dirty="0"/>
          </a:p>
        </p:txBody>
      </p:sp>
      <p:sp>
        <p:nvSpPr>
          <p:cNvPr id="161" name="Google Shape;161;p18"/>
          <p:cNvSpPr txBox="1">
            <a:spLocks noGrp="1"/>
          </p:cNvSpPr>
          <p:nvPr>
            <p:ph type="body" idx="1"/>
          </p:nvPr>
        </p:nvSpPr>
        <p:spPr>
          <a:xfrm>
            <a:off x="489374" y="1942998"/>
            <a:ext cx="6874922" cy="23160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Бланки  заполняются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гелевой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ручкой черного цвета.</a:t>
            </a:r>
          </a:p>
          <a:p>
            <a:pPr algn="just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Бланк ответов заполняются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гелевой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или капиллярной ручкой черного цвета.</a:t>
            </a:r>
          </a:p>
          <a:p>
            <a:pPr algn="just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Небрежное	написание	символов	может	привести	к тому, что при автоматизированной обработке символ может быть распознан неправильно.</a:t>
            </a:r>
          </a:p>
          <a:p>
            <a:pPr algn="just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Каждое поле в бланках заполняется, начиная с первой позиции (поля для занесения возраста участника и контактов для обратной связи).</a:t>
            </a:r>
          </a:p>
        </p:txBody>
      </p:sp>
      <p:sp>
        <p:nvSpPr>
          <p:cNvPr id="169" name="Google Shape;169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 smtClean="0"/>
              <a:pPr/>
              <a:t>4</a:t>
            </a:fld>
            <a:endParaRPr/>
          </a:p>
        </p:txBody>
      </p:sp>
      <p:grpSp>
        <p:nvGrpSpPr>
          <p:cNvPr id="12" name="Google Shape;162;p18"/>
          <p:cNvGrpSpPr/>
          <p:nvPr/>
        </p:nvGrpSpPr>
        <p:grpSpPr>
          <a:xfrm>
            <a:off x="437950" y="558458"/>
            <a:ext cx="605325" cy="595281"/>
            <a:chOff x="1923675" y="1633650"/>
            <a:chExt cx="436000" cy="435975"/>
          </a:xfrm>
        </p:grpSpPr>
        <p:sp>
          <p:nvSpPr>
            <p:cNvPr id="13" name="Google Shape;163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4" name="Google Shape;164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5" name="Google Shape;165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6" name="Google Shape;166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7" name="Google Shape;167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8" name="Google Shape;168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</p:grpSp>
      <p:pic>
        <p:nvPicPr>
          <p:cNvPr id="19" name="image1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4536" y="2135645"/>
            <a:ext cx="1417630" cy="2043592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ctrTitle" idx="4294967295"/>
          </p:nvPr>
        </p:nvSpPr>
        <p:spPr>
          <a:xfrm>
            <a:off x="1208972" y="492551"/>
            <a:ext cx="5013858" cy="7604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2800" dirty="0"/>
              <a:t>Категорически запрещается:</a:t>
            </a:r>
            <a:endParaRPr sz="2800" dirty="0"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4294967295"/>
          </p:nvPr>
        </p:nvSpPr>
        <p:spPr>
          <a:xfrm>
            <a:off x="435721" y="1442996"/>
            <a:ext cx="5842341" cy="27035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41" indent="-285741">
              <a:buBlip>
                <a:blip r:embed="rId3"/>
              </a:buBlip>
            </a:pP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Делать в полях бланков, вне полей бланков или в полях, заполненных типографским способом, какие-либо     записи    и    (или)    пометки,     не относящиеся к содержанию полей бланков Диктанта Победы;</a:t>
            </a:r>
          </a:p>
          <a:p>
            <a:pPr marL="285741" indent="-285741">
              <a:buBlip>
                <a:blip r:embed="rId3"/>
              </a:buBlip>
            </a:pPr>
            <a:r>
              <a:rPr lang="ru-RU" sz="1600" b="1" dirty="0">
                <a:solidFill>
                  <a:schemeClr val="bg1"/>
                </a:solidFill>
                <a:latin typeface="Century Gothic" pitchFamily="34" charset="0"/>
              </a:rPr>
              <a:t>Использовать для заполнения бланков цветные ручки вместо черной,  карандаш, средства для исправления внесенной в бланки информации («корректор», «ластик» и др.). </a:t>
            </a:r>
          </a:p>
        </p:txBody>
      </p:sp>
      <p:sp>
        <p:nvSpPr>
          <p:cNvPr id="5" name="Знак запрета 4"/>
          <p:cNvSpPr/>
          <p:nvPr/>
        </p:nvSpPr>
        <p:spPr>
          <a:xfrm>
            <a:off x="527773" y="595278"/>
            <a:ext cx="521640" cy="472545"/>
          </a:xfrm>
          <a:prstGeom prst="noSmoking">
            <a:avLst/>
          </a:prstGeom>
          <a:solidFill>
            <a:schemeClr val="bg1"/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 descr="inx960x640.jpg"/>
          <p:cNvPicPr>
            <a:picLocks noChangeAspect="1"/>
          </p:cNvPicPr>
          <p:nvPr/>
        </p:nvPicPr>
        <p:blipFill>
          <a:blip r:embed="rId4"/>
          <a:srcRect l="4203" r="48126"/>
          <a:stretch>
            <a:fillRect/>
          </a:stretch>
        </p:blipFill>
        <p:spPr>
          <a:xfrm>
            <a:off x="6253514" y="447994"/>
            <a:ext cx="2602050" cy="41186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5" descr="инф лист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950" y="181596"/>
            <a:ext cx="3485027" cy="47080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777017" y="939988"/>
            <a:ext cx="35004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entury Gothic" pitchFamily="34" charset="0"/>
              </a:rPr>
              <a:t>Данный бланк является </a:t>
            </a:r>
            <a:r>
              <a:rPr lang="ru-RU" b="1" dirty="0">
                <a:latin typeface="Century Gothic" pitchFamily="34" charset="0"/>
              </a:rPr>
              <a:t>НЕ </a:t>
            </a:r>
            <a:r>
              <a:rPr lang="ru-RU" dirty="0">
                <a:latin typeface="Century Gothic" pitchFamily="34" charset="0"/>
              </a:rPr>
              <a:t>машиночитаемой формой и содержит сведения об индивидуальном идентификационном номере участника.</a:t>
            </a:r>
            <a:br>
              <a:rPr lang="ru-RU" dirty="0">
                <a:latin typeface="Century Gothic" pitchFamily="34" charset="0"/>
              </a:rPr>
            </a:br>
            <a:r>
              <a:rPr lang="ru-RU" dirty="0">
                <a:latin typeface="Century Gothic" pitchFamily="34" charset="0"/>
              </a:rPr>
              <a:t>Данный лист участник забирает с собой для того, </a:t>
            </a:r>
            <a:r>
              <a:rPr lang="ru-RU" b="1" dirty="0">
                <a:latin typeface="Century Gothic" pitchFamily="34" charset="0"/>
              </a:rPr>
              <a:t>чтобы в день публикации результатов узнать свою оценку на сайте </a:t>
            </a:r>
            <a:r>
              <a:rPr lang="ru-RU" b="1" i="1" u="sng" dirty="0" err="1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диктантпобеды.рф</a:t>
            </a:r>
            <a:r>
              <a:rPr lang="ru-RU" b="1" dirty="0">
                <a:latin typeface="Century Gothic" pitchFamily="34" charset="0"/>
              </a:rPr>
              <a:t> </a:t>
            </a:r>
            <a:r>
              <a:rPr lang="ru-RU" dirty="0">
                <a:latin typeface="Century Gothic" pitchFamily="34" charset="0"/>
              </a:rPr>
              <a:t>по индивидуальному идентификационному номеру. </a:t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13418924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543558" y="1887303"/>
            <a:ext cx="491008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Бланк ответов</a:t>
            </a:r>
            <a:endParaRPr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subTitle" idx="1"/>
          </p:nvPr>
        </p:nvSpPr>
        <p:spPr>
          <a:xfrm>
            <a:off x="593660" y="3010391"/>
            <a:ext cx="5030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4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Инструкция по заполнению бланка</a:t>
            </a:r>
            <a:endParaRPr sz="14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4294967295"/>
          </p:nvPr>
        </p:nvSpPr>
        <p:spPr>
          <a:xfrm>
            <a:off x="0" y="4819650"/>
            <a:ext cx="349250" cy="3238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  <p:pic>
        <p:nvPicPr>
          <p:cNvPr id="7" name="Содержимое 3" descr="Рисунок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571" y="138552"/>
            <a:ext cx="3415148" cy="474315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unnamed.png"/>
          <p:cNvPicPr>
            <a:picLocks noChangeAspect="1"/>
          </p:cNvPicPr>
          <p:nvPr/>
        </p:nvPicPr>
        <p:blipFill>
          <a:blip r:embed="rId4"/>
          <a:srcRect l="26123" t="8748" r="24010" b="16783"/>
          <a:stretch>
            <a:fillRect/>
          </a:stretch>
        </p:blipFill>
        <p:spPr>
          <a:xfrm>
            <a:off x="662786" y="0"/>
            <a:ext cx="1280836" cy="1988360"/>
          </a:xfrm>
          <a:prstGeom prst="foldedCorner">
            <a:avLst>
              <a:gd name="adj" fmla="val 19919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ctrTitle" idx="4294967295"/>
          </p:nvPr>
        </p:nvSpPr>
        <p:spPr>
          <a:xfrm>
            <a:off x="748702" y="651898"/>
            <a:ext cx="6594475" cy="7604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Бланк ответов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4294967295"/>
          </p:nvPr>
        </p:nvSpPr>
        <p:spPr>
          <a:xfrm>
            <a:off x="908261" y="1601595"/>
            <a:ext cx="3543300" cy="15405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None/>
            </a:pPr>
            <a:r>
              <a:rPr lang="ru-RU" sz="1400" dirty="0">
                <a:solidFill>
                  <a:srgbClr val="FFFFFF"/>
                </a:solidFill>
                <a:latin typeface="Century Gothic" panose="020B0502020202020204" pitchFamily="34" charset="0"/>
              </a:rPr>
              <a:t>Бланк является машиночитаемой формой и состоит </a:t>
            </a:r>
            <a:r>
              <a:rPr lang="ru-RU" sz="14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из трёх </a:t>
            </a:r>
            <a:r>
              <a:rPr lang="ru-RU" sz="1400" dirty="0">
                <a:solidFill>
                  <a:srgbClr val="FFFFFF"/>
                </a:solidFill>
                <a:latin typeface="Century Gothic" panose="020B0502020202020204" pitchFamily="34" charset="0"/>
              </a:rPr>
              <a:t>частей:</a:t>
            </a:r>
          </a:p>
          <a:p>
            <a:pPr marL="285741" indent="-285741"/>
            <a:r>
              <a:rPr lang="ru-RU" sz="1400" b="1" dirty="0">
                <a:solidFill>
                  <a:srgbClr val="FFFF99"/>
                </a:solidFill>
                <a:latin typeface="Century Gothic" panose="020B0502020202020204" pitchFamily="34" charset="0"/>
              </a:rPr>
              <a:t>верхней</a:t>
            </a:r>
          </a:p>
          <a:p>
            <a:pPr marL="285741" indent="-285741"/>
            <a:r>
              <a:rPr lang="ru-RU" sz="1400" b="1" dirty="0">
                <a:solidFill>
                  <a:srgbClr val="FF9999"/>
                </a:solidFill>
                <a:latin typeface="Century Gothic" panose="020B0502020202020204" pitchFamily="34" charset="0"/>
              </a:rPr>
              <a:t>средней</a:t>
            </a:r>
          </a:p>
          <a:p>
            <a:pPr marL="285741" indent="-285741"/>
            <a:r>
              <a:rPr lang="ru-RU" sz="1400" b="1" dirty="0">
                <a:solidFill>
                  <a:srgbClr val="99CCFF"/>
                </a:solidFill>
                <a:latin typeface="Century Gothic" panose="020B0502020202020204" pitchFamily="34" charset="0"/>
              </a:rPr>
              <a:t>Нижней</a:t>
            </a:r>
          </a:p>
        </p:txBody>
      </p:sp>
      <p:sp>
        <p:nvSpPr>
          <p:cNvPr id="10" name="Левая круглая скобка 9"/>
          <p:cNvSpPr/>
          <p:nvPr/>
        </p:nvSpPr>
        <p:spPr>
          <a:xfrm>
            <a:off x="5050679" y="128876"/>
            <a:ext cx="61369" cy="2239972"/>
          </a:xfrm>
          <a:prstGeom prst="leftBracket">
            <a:avLst/>
          </a:prstGeom>
          <a:ln w="28575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43"/>
          </a:p>
        </p:txBody>
      </p:sp>
      <p:sp>
        <p:nvSpPr>
          <p:cNvPr id="15" name="Левая круглая скобка 14"/>
          <p:cNvSpPr/>
          <p:nvPr/>
        </p:nvSpPr>
        <p:spPr>
          <a:xfrm>
            <a:off x="5044541" y="2405670"/>
            <a:ext cx="61369" cy="1828800"/>
          </a:xfrm>
          <a:prstGeom prst="leftBracket">
            <a:avLst/>
          </a:prstGeom>
          <a:ln w="28575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43"/>
          </a:p>
        </p:txBody>
      </p:sp>
      <p:sp>
        <p:nvSpPr>
          <p:cNvPr id="16" name="Левая круглая скобка 15"/>
          <p:cNvSpPr/>
          <p:nvPr/>
        </p:nvSpPr>
        <p:spPr>
          <a:xfrm>
            <a:off x="5054054" y="4277428"/>
            <a:ext cx="45719" cy="693471"/>
          </a:xfrm>
          <a:prstGeom prst="leftBracket">
            <a:avLst/>
          </a:prstGeom>
          <a:ln w="28575">
            <a:solidFill>
              <a:srgbClr val="8FC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43"/>
          </a:p>
        </p:txBody>
      </p:sp>
      <p:pic>
        <p:nvPicPr>
          <p:cNvPr id="11" name="Содержимое 3" descr="Рисунок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184" y="92054"/>
            <a:ext cx="3536089" cy="491111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5851058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/>
          </a:p>
        </p:txBody>
      </p:sp>
      <p:sp>
        <p:nvSpPr>
          <p:cNvPr id="11" name="Google Shape;161;p18"/>
          <p:cNvSpPr txBox="1">
            <a:spLocks/>
          </p:cNvSpPr>
          <p:nvPr/>
        </p:nvSpPr>
        <p:spPr>
          <a:xfrm>
            <a:off x="5507520" y="1483102"/>
            <a:ext cx="3636480" cy="24943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b="1" dirty="0">
                <a:latin typeface="Century Gothic" pitchFamily="34" charset="0"/>
              </a:rPr>
              <a:t>Участником Диктанта Победы заполняются следующие поля верхней части бланка ответов:</a:t>
            </a:r>
          </a:p>
          <a:p>
            <a:pPr algn="ctr"/>
            <a:endParaRPr lang="ru-RU" b="1" dirty="0">
              <a:latin typeface="Century Gothic" pitchFamily="34" charset="0"/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ru-RU" dirty="0">
                <a:latin typeface="Century Gothic" pitchFamily="34" charset="0"/>
              </a:rPr>
              <a:t>Возраст;</a:t>
            </a:r>
            <a:endParaRPr lang="ru-RU" sz="1200" dirty="0">
              <a:latin typeface="Century Gothic" pitchFamily="34" charset="0"/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ru-RU" sz="1200" dirty="0">
                <a:solidFill>
                  <a:schemeClr val="tx1"/>
                </a:solidFill>
                <a:latin typeface="Century Gothic" pitchFamily="34" charset="0"/>
              </a:rPr>
              <a:t>Пол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ru-RU" sz="1200" dirty="0">
                <a:solidFill>
                  <a:schemeClr val="tx1"/>
                </a:solidFill>
                <a:latin typeface="Century Gothic" pitchFamily="34" charset="0"/>
              </a:rPr>
              <a:t>Род занятий 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ru-RU" sz="1200" dirty="0">
                <a:solidFill>
                  <a:schemeClr val="tx1"/>
                </a:solidFill>
                <a:latin typeface="Century Gothic" pitchFamily="34" charset="0"/>
              </a:rPr>
              <a:t>Контакты для обратной связи</a:t>
            </a:r>
            <a:r>
              <a:rPr lang="en-US" sz="1200" dirty="0">
                <a:solidFill>
                  <a:schemeClr val="tx1"/>
                </a:solidFill>
                <a:latin typeface="Century Gothic" pitchFamily="34" charset="0"/>
              </a:rPr>
              <a:t>:</a:t>
            </a:r>
            <a:r>
              <a:rPr lang="ru-RU" sz="1200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sz="1200" u="sng" dirty="0">
                <a:solidFill>
                  <a:schemeClr val="tx1"/>
                </a:solidFill>
                <a:latin typeface="Century Gothic" pitchFamily="34" charset="0"/>
              </a:rPr>
              <a:t>адрес электронной почты и номер телефона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ru-RU" sz="1200" dirty="0">
                <a:solidFill>
                  <a:schemeClr val="tx1"/>
                </a:solidFill>
                <a:latin typeface="Century Gothic" pitchFamily="34" charset="0"/>
              </a:rPr>
              <a:t>Подпись участника</a:t>
            </a:r>
          </a:p>
          <a:p>
            <a:pPr marL="342900" indent="-342900"/>
            <a:endParaRPr lang="ru-RU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14" name="Содержимое 3" descr="Рисунок2.png"/>
          <p:cNvPicPr>
            <a:picLocks noChangeAspect="1"/>
          </p:cNvPicPr>
          <p:nvPr/>
        </p:nvPicPr>
        <p:blipFill>
          <a:blip r:embed="rId3"/>
          <a:srcRect t="1044" b="54353"/>
          <a:stretch>
            <a:fillRect/>
          </a:stretch>
        </p:blipFill>
        <p:spPr>
          <a:xfrm>
            <a:off x="246510" y="865052"/>
            <a:ext cx="5260359" cy="325869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675604" y="325174"/>
            <a:ext cx="42723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 panose="020B0604020202020204" charset="0"/>
                <a:ea typeface="Roboto Slab" panose="020B0604020202020204" charset="0"/>
              </a:rPr>
              <a:t>Верхняя часть бланка ответов</a:t>
            </a:r>
          </a:p>
        </p:txBody>
      </p:sp>
      <p:pic>
        <p:nvPicPr>
          <p:cNvPr id="8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740" y="159559"/>
            <a:ext cx="2049034" cy="115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487521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Macmorris templat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Macmorris · SlidesCarnival</Template>
  <TotalTime>2858</TotalTime>
  <Words>426</Words>
  <Application>Microsoft Office PowerPoint</Application>
  <PresentationFormat>Экран (16:9)</PresentationFormat>
  <Paragraphs>60</Paragraphs>
  <Slides>13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Times New Roman</vt:lpstr>
      <vt:lpstr>Roboto Slab</vt:lpstr>
      <vt:lpstr>Chivo</vt:lpstr>
      <vt:lpstr>Calibri</vt:lpstr>
      <vt:lpstr>Century Gothic</vt:lpstr>
      <vt:lpstr>Courier New</vt:lpstr>
      <vt:lpstr>Arial</vt:lpstr>
      <vt:lpstr>Macmorris template</vt:lpstr>
      <vt:lpstr>Презентация PowerPoint</vt:lpstr>
      <vt:lpstr>Презентация PowerPoint</vt:lpstr>
      <vt:lpstr>Презентация PowerPoint</vt:lpstr>
      <vt:lpstr>Основные правила  заполнения бланков</vt:lpstr>
      <vt:lpstr>Категорически запрещается:</vt:lpstr>
      <vt:lpstr>Презентация PowerPoint</vt:lpstr>
      <vt:lpstr>Бланк ответов</vt:lpstr>
      <vt:lpstr>Бланк ответов</vt:lpstr>
      <vt:lpstr>Презентация PowerPoint</vt:lpstr>
      <vt:lpstr> Средняя часть бланка ( Область ответов участника )</vt:lpstr>
      <vt:lpstr>Нижняя часть бланка ответов</vt:lpstr>
      <vt:lpstr>Презентация PowerPoint</vt:lpstr>
      <vt:lpstr>Контактная информация РЦОИ Калмыкии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Диктант Победы</dc:title>
  <dc:creator>Булгун Яндонова</dc:creator>
  <cp:lastModifiedBy>Пользователь</cp:lastModifiedBy>
  <cp:revision>115</cp:revision>
  <dcterms:modified xsi:type="dcterms:W3CDTF">2024-04-23T09:33:45Z</dcterms:modified>
</cp:coreProperties>
</file>