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313" r:id="rId3"/>
    <p:sldId id="312" r:id="rId4"/>
    <p:sldId id="259" r:id="rId5"/>
    <p:sldId id="291" r:id="rId6"/>
    <p:sldId id="292" r:id="rId7"/>
    <p:sldId id="316" r:id="rId8"/>
    <p:sldId id="332" r:id="rId9"/>
    <p:sldId id="317" r:id="rId10"/>
    <p:sldId id="318" r:id="rId11"/>
    <p:sldId id="319" r:id="rId12"/>
    <p:sldId id="296" r:id="rId13"/>
    <p:sldId id="321" r:id="rId14"/>
    <p:sldId id="301" r:id="rId15"/>
    <p:sldId id="325" r:id="rId16"/>
    <p:sldId id="302" r:id="rId17"/>
    <p:sldId id="326" r:id="rId18"/>
    <p:sldId id="327" r:id="rId19"/>
    <p:sldId id="328" r:id="rId20"/>
    <p:sldId id="306" r:id="rId21"/>
    <p:sldId id="330" r:id="rId22"/>
    <p:sldId id="331" r:id="rId23"/>
    <p:sldId id="280" r:id="rId24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Nixie One" panose="020B0604020202020204" charset="0"/>
      <p:regular r:id="rId34"/>
    </p:embeddedFont>
    <p:embeddedFont>
      <p:font typeface="Roboto Slab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365489" y="416168"/>
            <a:ext cx="3280388" cy="23446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90"/>
            <a:ext cx="3450480" cy="1861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ЕГЭ-2024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41300"/>
            <a:ext cx="3225799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5D52E5-3E7E-49B1-9F33-F13D2F5A84CD}"/>
              </a:ext>
            </a:extLst>
          </p:cNvPr>
          <p:cNvSpPr txBox="1"/>
          <p:nvPr/>
        </p:nvSpPr>
        <p:spPr>
          <a:xfrm>
            <a:off x="4702063" y="200853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2  0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AEAA53A-9FD1-4617-991F-2C5777188FF2}"/>
              </a:ext>
            </a:extLst>
          </p:cNvPr>
          <p:cNvCxnSpPr>
            <a:cxnSpLocks/>
          </p:cNvCxnSpPr>
          <p:nvPr/>
        </p:nvCxnSpPr>
        <p:spPr>
          <a:xfrm>
            <a:off x="4736988" y="2192728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1F00DA8A-1107-47E3-A4B0-63CD275E09F8}"/>
              </a:ext>
            </a:extLst>
          </p:cNvPr>
          <p:cNvSpPr/>
          <p:nvPr/>
        </p:nvSpPr>
        <p:spPr>
          <a:xfrm>
            <a:off x="809626" y="1811215"/>
            <a:ext cx="99694" cy="4281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92215-1C5E-4846-90B9-B3D6756E2823}"/>
              </a:ext>
            </a:extLst>
          </p:cNvPr>
          <p:cNvSpPr txBox="1"/>
          <p:nvPr/>
        </p:nvSpPr>
        <p:spPr>
          <a:xfrm>
            <a:off x="609161" y="18657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2150" y="1905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5" y="15250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350" y="3108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подпись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окошке.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191000" y="290195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787900" y="2927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507126" y="30035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48150" y="29273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429125" y="332740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35550" y="330200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819400" y="3956050"/>
            <a:ext cx="4508500" cy="9080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Поля обязательны к заполнению!!!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5B3FD5-7B41-45B6-982A-4CE61641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2" y="584092"/>
            <a:ext cx="2854969" cy="39688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</a:t>
            </a: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1087</Words>
  <Application>Microsoft Office PowerPoint</Application>
  <PresentationFormat>Экран (16:9)</PresentationFormat>
  <Paragraphs>167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Garamond</vt:lpstr>
      <vt:lpstr>Times New Roman</vt:lpstr>
      <vt:lpstr>Roboto Slab</vt:lpstr>
      <vt:lpstr>Century Gothic</vt:lpstr>
      <vt:lpstr>Nixie One</vt:lpstr>
      <vt:lpstr>Arial Black</vt:lpstr>
      <vt:lpstr>Courier New</vt:lpstr>
      <vt:lpstr>Warwick template</vt:lpstr>
      <vt:lpstr>ПРАВИЛА ЗАПОЛНЕНИЯ БЛАНКОВ  ЕГЭ-2024 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209</cp:revision>
  <cp:lastPrinted>2024-05-17T06:55:46Z</cp:lastPrinted>
  <dcterms:modified xsi:type="dcterms:W3CDTF">2024-08-22T11:48:36Z</dcterms:modified>
</cp:coreProperties>
</file>