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13" r:id="rId3"/>
  </p:sldMasterIdLst>
  <p:notesMasterIdLst>
    <p:notesMasterId r:id="rId17"/>
  </p:notesMasterIdLst>
  <p:sldIdLst>
    <p:sldId id="268" r:id="rId4"/>
    <p:sldId id="284" r:id="rId5"/>
    <p:sldId id="320" r:id="rId6"/>
    <p:sldId id="269" r:id="rId7"/>
    <p:sldId id="318" r:id="rId8"/>
    <p:sldId id="319" r:id="rId9"/>
    <p:sldId id="323" r:id="rId10"/>
    <p:sldId id="257" r:id="rId11"/>
    <p:sldId id="316" r:id="rId12"/>
    <p:sldId id="317" r:id="rId13"/>
    <p:sldId id="322" r:id="rId14"/>
    <p:sldId id="321" r:id="rId15"/>
    <p:sldId id="314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244F82-6404-47E5-B03D-DC8D3DED11E7}">
          <p14:sldIdLst>
            <p14:sldId id="268"/>
            <p14:sldId id="284"/>
            <p14:sldId id="320"/>
            <p14:sldId id="269"/>
            <p14:sldId id="318"/>
            <p14:sldId id="319"/>
          </p14:sldIdLst>
        </p14:section>
        <p14:section name="Раздел без заголовка" id="{7406A158-3566-46D6-9D92-87245E5F6250}">
          <p14:sldIdLst>
            <p14:sldId id="323"/>
            <p14:sldId id="257"/>
            <p14:sldId id="316"/>
            <p14:sldId id="317"/>
            <p14:sldId id="322"/>
            <p14:sldId id="321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973" autoAdjust="0"/>
  </p:normalViewPr>
  <p:slideViewPr>
    <p:cSldViewPr snapToGrid="0">
      <p:cViewPr varScale="1">
        <p:scale>
          <a:sx n="66" d="100"/>
          <a:sy n="66" d="100"/>
        </p:scale>
        <p:origin x="8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69804-80C0-4069-AEED-C4DE4780F44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B3D1-C0E0-4573-9374-DB181162D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B3D1-C0E0-4573-9374-DB181162DA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18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2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8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9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3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12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50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6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74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72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2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12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7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9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33" y="482722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2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12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2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2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4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24" y="430231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8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98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99D7-14FB-4554-9E47-F1DFFE91FE7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1C12-E730-4BBF-88E8-F4EA81431D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027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6" y="120669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F9FC-98A9-4096-9753-B0DBE36D0ED8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25C-606C-4E48-9408-A6B8CD889C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9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5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6" y="120669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5421-9C18-4137-90D7-F5AF182E62F1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6D-FBAB-437A-9857-3EAFC08342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15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6" y="120669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820-1673-410E-A0C3-2B8FDCAF2F86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EFD5-1FD4-401F-BE95-7D7A2E0F2E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58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3EE4-D68A-44E7-BD99-CC91A4297B49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B62-EC99-4E2C-85B8-1DC5B53913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58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99D7-14FB-4554-9E47-F1DFFE91FE7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1C12-E730-4BBF-88E8-F4EA81431D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4" y="120651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F9FC-98A9-4096-9753-B0DBE36D0ED8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25C-606C-4E48-9408-A6B8CD889C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4" y="120651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5421-9C18-4137-90D7-F5AF182E62F1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6D-FBAB-437A-9857-3EAFC08342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34" y="120651"/>
            <a:ext cx="11548533" cy="430887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820-1673-410E-A0C3-2B8FDCAF2F86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EFD5-1FD4-401F-BE95-7D7A2E0F2E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3EE4-D68A-44E7-BD99-CC91A4297B49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B62-EC99-4E2C-85B8-1DC5B53913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8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2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5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0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65" y="3129298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2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669703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8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9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5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C946DC-83FE-4AE6-B124-66C09546BEC4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5" y="322531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3" y="295747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89D9-0AE6-4823-985C-B9E1278B6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0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"/>
            <a:ext cx="12192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1736" y="120651"/>
            <a:ext cx="115485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78369" y="1698626"/>
            <a:ext cx="1123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436" y="6378593"/>
            <a:ext cx="3903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93"/>
            <a:ext cx="2804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C32C7-9CA8-42E4-A89A-9FD636AB7AA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830" y="6378593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4E8AB-16C2-469C-8877-C0A7EE3F76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3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12192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1734" y="120651"/>
            <a:ext cx="115485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78367" y="1698626"/>
            <a:ext cx="11235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434" y="6378575"/>
            <a:ext cx="3903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4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C32C7-9CA8-42E4-A89A-9FD636AB7AA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818" y="6378575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4E8AB-16C2-469C-8877-C0A7EE3F76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" y="-34848"/>
            <a:ext cx="12191999" cy="68580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636A33D1-52CD-6F53-2080-1D0439D7CE21}"/>
              </a:ext>
            </a:extLst>
          </p:cNvPr>
          <p:cNvSpPr txBox="1">
            <a:spLocks/>
          </p:cNvSpPr>
          <p:nvPr/>
        </p:nvSpPr>
        <p:spPr bwMode="auto">
          <a:xfrm>
            <a:off x="3434575" y="936625"/>
            <a:ext cx="8162692" cy="16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97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7938" eaLnBrk="1" hangingPunct="1">
              <a:spcBef>
                <a:spcPts val="113"/>
              </a:spcBef>
            </a:pPr>
            <a:r>
              <a:rPr lang="ru-RU" altLang="ru-RU" sz="3600" kern="0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Организация и проведение</a:t>
            </a:r>
            <a:br>
              <a:rPr lang="ru-RU" altLang="ru-RU" sz="3600" kern="0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 kern="0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 собеседования</a:t>
            </a:r>
            <a:br>
              <a:rPr lang="ru-RU" altLang="ru-RU" sz="3600" kern="0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 kern="0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по русскому языку в 9 классе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154B5EE-04C5-C58B-C603-D85AA2428880}"/>
              </a:ext>
            </a:extLst>
          </p:cNvPr>
          <p:cNvSpPr txBox="1"/>
          <p:nvPr/>
        </p:nvSpPr>
        <p:spPr>
          <a:xfrm>
            <a:off x="2897945" y="3333750"/>
            <a:ext cx="9031459" cy="1404872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Основной этап</a:t>
            </a:r>
          </a:p>
          <a:p>
            <a:pPr marL="12700" algn="ctr">
              <a:spcBef>
                <a:spcPts val="95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  <a:cs typeface="Arial" pitchFamily="34" charset="0"/>
              </a:rPr>
              <a:t>14 февраля 2024 года</a:t>
            </a:r>
          </a:p>
          <a:p>
            <a:pPr marL="12700" algn="ctr">
              <a:spcBef>
                <a:spcPts val="95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Итоговое</a:t>
            </a:r>
            <a:r>
              <a:rPr lang="ru-RU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собеседование</a:t>
            </a:r>
            <a:endParaRPr lang="ru-RU" sz="2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12700" algn="ctr">
              <a:spcBef>
                <a:spcPts val="95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  <a:cs typeface="Arial" pitchFamily="34" charset="0"/>
              </a:rPr>
              <a:t>как условие допуска к </a:t>
            </a:r>
            <a:r>
              <a:rPr lang="ru-RU" sz="2000" b="1" i="1" dirty="0">
                <a:solidFill>
                  <a:prstClr val="black"/>
                </a:solidFill>
                <a:latin typeface="Calibri"/>
                <a:cs typeface="Arial" pitchFamily="34" charset="0"/>
              </a:rPr>
              <a:t>ГИА -9</a:t>
            </a:r>
            <a:endParaRPr sz="20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952" y="358778"/>
            <a:ext cx="7865533" cy="506549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3200" dirty="0"/>
              <a:t>Действия</a:t>
            </a:r>
            <a:r>
              <a:rPr sz="3200" spc="-40" dirty="0"/>
              <a:t> </a:t>
            </a:r>
            <a:r>
              <a:rPr sz="3200" spc="-10" dirty="0"/>
              <a:t>экзаменатора-собеседника</a:t>
            </a:r>
          </a:p>
        </p:txBody>
      </p:sp>
      <p:grpSp>
        <p:nvGrpSpPr>
          <p:cNvPr id="3" name="object 3"/>
          <p:cNvGrpSpPr>
            <a:grpSpLocks/>
          </p:cNvGrpSpPr>
          <p:nvPr/>
        </p:nvGrpSpPr>
        <p:grpSpPr bwMode="auto">
          <a:xfrm>
            <a:off x="6409267" y="1255713"/>
            <a:ext cx="5604933" cy="4446587"/>
            <a:chOff x="4806505" y="1255585"/>
            <a:chExt cx="4203700" cy="4706620"/>
          </a:xfrm>
        </p:grpSpPr>
        <p:sp>
          <p:nvSpPr>
            <p:cNvPr id="22547" name="object 4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434721 w 4178934"/>
                <a:gd name="T1" fmla="*/ 0 h 4681855"/>
                <a:gd name="T2" fmla="*/ 341442 w 4178934"/>
                <a:gd name="T3" fmla="*/ 10023 h 4681855"/>
                <a:gd name="T4" fmla="*/ 255146 w 4178934"/>
                <a:gd name="T5" fmla="*/ 38682 h 4681855"/>
                <a:gd name="T6" fmla="*/ 177951 w 4178934"/>
                <a:gd name="T7" fmla="*/ 83856 h 4681855"/>
                <a:gd name="T8" fmla="*/ 111975 w 4178934"/>
                <a:gd name="T9" fmla="*/ 143428 h 4681855"/>
                <a:gd name="T10" fmla="*/ 59337 w 4178934"/>
                <a:gd name="T11" fmla="*/ 215279 h 4681855"/>
                <a:gd name="T12" fmla="*/ 22155 w 4178934"/>
                <a:gd name="T13" fmla="*/ 297289 h 4681855"/>
                <a:gd name="T14" fmla="*/ 2550 w 4178934"/>
                <a:gd name="T15" fmla="*/ 387341 h 4681855"/>
                <a:gd name="T16" fmla="*/ 0 w 4178934"/>
                <a:gd name="T17" fmla="*/ 4247007 h 4681855"/>
                <a:gd name="T18" fmla="*/ 10023 w 4178934"/>
                <a:gd name="T19" fmla="*/ 4340269 h 4681855"/>
                <a:gd name="T20" fmla="*/ 38682 w 4178934"/>
                <a:gd name="T21" fmla="*/ 4426559 h 4681855"/>
                <a:gd name="T22" fmla="*/ 83856 w 4178934"/>
                <a:gd name="T23" fmla="*/ 4503754 h 4681855"/>
                <a:gd name="T24" fmla="*/ 143428 w 4178934"/>
                <a:gd name="T25" fmla="*/ 4569735 h 4681855"/>
                <a:gd name="T26" fmla="*/ 215279 w 4178934"/>
                <a:gd name="T27" fmla="*/ 4622379 h 4681855"/>
                <a:gd name="T28" fmla="*/ 297289 w 4178934"/>
                <a:gd name="T29" fmla="*/ 4659567 h 4681855"/>
                <a:gd name="T30" fmla="*/ 387341 w 4178934"/>
                <a:gd name="T31" fmla="*/ 4679177 h 4681855"/>
                <a:gd name="T32" fmla="*/ 3744088 w 4178934"/>
                <a:gd name="T33" fmla="*/ 4681728 h 4681855"/>
                <a:gd name="T34" fmla="*/ 3837366 w 4178934"/>
                <a:gd name="T35" fmla="*/ 4671702 h 4681855"/>
                <a:gd name="T36" fmla="*/ 3923662 w 4178934"/>
                <a:gd name="T37" fmla="*/ 4643037 h 4681855"/>
                <a:gd name="T38" fmla="*/ 4000857 w 4178934"/>
                <a:gd name="T39" fmla="*/ 4597856 h 4681855"/>
                <a:gd name="T40" fmla="*/ 4066833 w 4178934"/>
                <a:gd name="T41" fmla="*/ 4538279 h 4681855"/>
                <a:gd name="T42" fmla="*/ 4119471 w 4178934"/>
                <a:gd name="T43" fmla="*/ 4466426 h 4681855"/>
                <a:gd name="T44" fmla="*/ 4156653 w 4178934"/>
                <a:gd name="T45" fmla="*/ 4384418 h 4681855"/>
                <a:gd name="T46" fmla="*/ 4176258 w 4178934"/>
                <a:gd name="T47" fmla="*/ 4294377 h 4681855"/>
                <a:gd name="T48" fmla="*/ 4178809 w 4178934"/>
                <a:gd name="T49" fmla="*/ 434721 h 4681855"/>
                <a:gd name="T50" fmla="*/ 4168785 w 4178934"/>
                <a:gd name="T51" fmla="*/ 341442 h 4681855"/>
                <a:gd name="T52" fmla="*/ 4140126 w 4178934"/>
                <a:gd name="T53" fmla="*/ 255146 h 4681855"/>
                <a:gd name="T54" fmla="*/ 4094952 w 4178934"/>
                <a:gd name="T55" fmla="*/ 177951 h 4681855"/>
                <a:gd name="T56" fmla="*/ 4035380 w 4178934"/>
                <a:gd name="T57" fmla="*/ 111975 h 4681855"/>
                <a:gd name="T58" fmla="*/ 3963529 w 4178934"/>
                <a:gd name="T59" fmla="*/ 59337 h 4681855"/>
                <a:gd name="T60" fmla="*/ 3881519 w 4178934"/>
                <a:gd name="T61" fmla="*/ 22155 h 4681855"/>
                <a:gd name="T62" fmla="*/ 3791467 w 4178934"/>
                <a:gd name="T63" fmla="*/ 2550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3744087" y="0"/>
                  </a:moveTo>
                  <a:lnTo>
                    <a:pt x="434721" y="0"/>
                  </a:lnTo>
                  <a:lnTo>
                    <a:pt x="387341" y="2550"/>
                  </a:lnTo>
                  <a:lnTo>
                    <a:pt x="341442" y="10023"/>
                  </a:lnTo>
                  <a:lnTo>
                    <a:pt x="297289" y="22155"/>
                  </a:lnTo>
                  <a:lnTo>
                    <a:pt x="255146" y="38682"/>
                  </a:lnTo>
                  <a:lnTo>
                    <a:pt x="215279" y="59337"/>
                  </a:lnTo>
                  <a:lnTo>
                    <a:pt x="177951" y="83856"/>
                  </a:lnTo>
                  <a:lnTo>
                    <a:pt x="143428" y="111975"/>
                  </a:lnTo>
                  <a:lnTo>
                    <a:pt x="111975" y="143428"/>
                  </a:lnTo>
                  <a:lnTo>
                    <a:pt x="83856" y="177951"/>
                  </a:lnTo>
                  <a:lnTo>
                    <a:pt x="59337" y="215279"/>
                  </a:lnTo>
                  <a:lnTo>
                    <a:pt x="38682" y="255146"/>
                  </a:lnTo>
                  <a:lnTo>
                    <a:pt x="22155" y="297289"/>
                  </a:lnTo>
                  <a:lnTo>
                    <a:pt x="10023" y="341442"/>
                  </a:lnTo>
                  <a:lnTo>
                    <a:pt x="2550" y="387341"/>
                  </a:lnTo>
                  <a:lnTo>
                    <a:pt x="0" y="434721"/>
                  </a:lnTo>
                  <a:lnTo>
                    <a:pt x="0" y="4247007"/>
                  </a:lnTo>
                  <a:lnTo>
                    <a:pt x="2550" y="4294377"/>
                  </a:lnTo>
                  <a:lnTo>
                    <a:pt x="10023" y="4340269"/>
                  </a:lnTo>
                  <a:lnTo>
                    <a:pt x="22155" y="4384418"/>
                  </a:lnTo>
                  <a:lnTo>
                    <a:pt x="38682" y="4426559"/>
                  </a:lnTo>
                  <a:lnTo>
                    <a:pt x="59337" y="4466426"/>
                  </a:lnTo>
                  <a:lnTo>
                    <a:pt x="83856" y="4503754"/>
                  </a:lnTo>
                  <a:lnTo>
                    <a:pt x="111975" y="4538279"/>
                  </a:lnTo>
                  <a:lnTo>
                    <a:pt x="143428" y="4569735"/>
                  </a:lnTo>
                  <a:lnTo>
                    <a:pt x="177951" y="4597856"/>
                  </a:lnTo>
                  <a:lnTo>
                    <a:pt x="215279" y="4622379"/>
                  </a:lnTo>
                  <a:lnTo>
                    <a:pt x="255146" y="4643037"/>
                  </a:lnTo>
                  <a:lnTo>
                    <a:pt x="297289" y="4659567"/>
                  </a:lnTo>
                  <a:lnTo>
                    <a:pt x="341442" y="4671702"/>
                  </a:lnTo>
                  <a:lnTo>
                    <a:pt x="387341" y="4679177"/>
                  </a:lnTo>
                  <a:lnTo>
                    <a:pt x="434721" y="4681728"/>
                  </a:lnTo>
                  <a:lnTo>
                    <a:pt x="3744087" y="4681728"/>
                  </a:lnTo>
                  <a:lnTo>
                    <a:pt x="3791466" y="4679177"/>
                  </a:lnTo>
                  <a:lnTo>
                    <a:pt x="3837365" y="4671702"/>
                  </a:lnTo>
                  <a:lnTo>
                    <a:pt x="3881518" y="4659567"/>
                  </a:lnTo>
                  <a:lnTo>
                    <a:pt x="3923661" y="4643037"/>
                  </a:lnTo>
                  <a:lnTo>
                    <a:pt x="3963528" y="4622379"/>
                  </a:lnTo>
                  <a:lnTo>
                    <a:pt x="4000856" y="4597856"/>
                  </a:lnTo>
                  <a:lnTo>
                    <a:pt x="4035379" y="4569735"/>
                  </a:lnTo>
                  <a:lnTo>
                    <a:pt x="4066832" y="4538279"/>
                  </a:lnTo>
                  <a:lnTo>
                    <a:pt x="4094951" y="4503754"/>
                  </a:lnTo>
                  <a:lnTo>
                    <a:pt x="4119470" y="4466426"/>
                  </a:lnTo>
                  <a:lnTo>
                    <a:pt x="4140125" y="4426559"/>
                  </a:lnTo>
                  <a:lnTo>
                    <a:pt x="4156652" y="4384418"/>
                  </a:lnTo>
                  <a:lnTo>
                    <a:pt x="4168784" y="4340269"/>
                  </a:lnTo>
                  <a:lnTo>
                    <a:pt x="4176257" y="4294377"/>
                  </a:lnTo>
                  <a:lnTo>
                    <a:pt x="4178808" y="4247007"/>
                  </a:lnTo>
                  <a:lnTo>
                    <a:pt x="4178808" y="434721"/>
                  </a:lnTo>
                  <a:lnTo>
                    <a:pt x="4176257" y="387341"/>
                  </a:lnTo>
                  <a:lnTo>
                    <a:pt x="4168784" y="341442"/>
                  </a:lnTo>
                  <a:lnTo>
                    <a:pt x="4156652" y="297289"/>
                  </a:lnTo>
                  <a:lnTo>
                    <a:pt x="4140125" y="255146"/>
                  </a:lnTo>
                  <a:lnTo>
                    <a:pt x="4119470" y="215279"/>
                  </a:lnTo>
                  <a:lnTo>
                    <a:pt x="4094951" y="177951"/>
                  </a:lnTo>
                  <a:lnTo>
                    <a:pt x="4066832" y="143428"/>
                  </a:lnTo>
                  <a:lnTo>
                    <a:pt x="4035379" y="111975"/>
                  </a:lnTo>
                  <a:lnTo>
                    <a:pt x="4000856" y="83856"/>
                  </a:lnTo>
                  <a:lnTo>
                    <a:pt x="3963528" y="59337"/>
                  </a:lnTo>
                  <a:lnTo>
                    <a:pt x="3923661" y="38682"/>
                  </a:lnTo>
                  <a:lnTo>
                    <a:pt x="3881518" y="22155"/>
                  </a:lnTo>
                  <a:lnTo>
                    <a:pt x="3837365" y="10023"/>
                  </a:lnTo>
                  <a:lnTo>
                    <a:pt x="3791466" y="2550"/>
                  </a:lnTo>
                  <a:lnTo>
                    <a:pt x="3744087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8" name="object 5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2550 w 4178934"/>
                <a:gd name="T1" fmla="*/ 387341 h 4681855"/>
                <a:gd name="T2" fmla="*/ 22155 w 4178934"/>
                <a:gd name="T3" fmla="*/ 297289 h 4681855"/>
                <a:gd name="T4" fmla="*/ 59337 w 4178934"/>
                <a:gd name="T5" fmla="*/ 215279 h 4681855"/>
                <a:gd name="T6" fmla="*/ 111975 w 4178934"/>
                <a:gd name="T7" fmla="*/ 143428 h 4681855"/>
                <a:gd name="T8" fmla="*/ 177951 w 4178934"/>
                <a:gd name="T9" fmla="*/ 83856 h 4681855"/>
                <a:gd name="T10" fmla="*/ 255146 w 4178934"/>
                <a:gd name="T11" fmla="*/ 38682 h 4681855"/>
                <a:gd name="T12" fmla="*/ 341442 w 4178934"/>
                <a:gd name="T13" fmla="*/ 10023 h 4681855"/>
                <a:gd name="T14" fmla="*/ 434721 w 4178934"/>
                <a:gd name="T15" fmla="*/ 0 h 4681855"/>
                <a:gd name="T16" fmla="*/ 3791467 w 4178934"/>
                <a:gd name="T17" fmla="*/ 2550 h 4681855"/>
                <a:gd name="T18" fmla="*/ 3881519 w 4178934"/>
                <a:gd name="T19" fmla="*/ 22155 h 4681855"/>
                <a:gd name="T20" fmla="*/ 3963529 w 4178934"/>
                <a:gd name="T21" fmla="*/ 59337 h 4681855"/>
                <a:gd name="T22" fmla="*/ 4035380 w 4178934"/>
                <a:gd name="T23" fmla="*/ 111975 h 4681855"/>
                <a:gd name="T24" fmla="*/ 4094952 w 4178934"/>
                <a:gd name="T25" fmla="*/ 177951 h 4681855"/>
                <a:gd name="T26" fmla="*/ 4140126 w 4178934"/>
                <a:gd name="T27" fmla="*/ 255146 h 4681855"/>
                <a:gd name="T28" fmla="*/ 4168785 w 4178934"/>
                <a:gd name="T29" fmla="*/ 341442 h 4681855"/>
                <a:gd name="T30" fmla="*/ 4178809 w 4178934"/>
                <a:gd name="T31" fmla="*/ 434721 h 4681855"/>
                <a:gd name="T32" fmla="*/ 4176258 w 4178934"/>
                <a:gd name="T33" fmla="*/ 4294377 h 4681855"/>
                <a:gd name="T34" fmla="*/ 4156653 w 4178934"/>
                <a:gd name="T35" fmla="*/ 4384418 h 4681855"/>
                <a:gd name="T36" fmla="*/ 4119471 w 4178934"/>
                <a:gd name="T37" fmla="*/ 4466426 h 4681855"/>
                <a:gd name="T38" fmla="*/ 4066833 w 4178934"/>
                <a:gd name="T39" fmla="*/ 4538279 h 4681855"/>
                <a:gd name="T40" fmla="*/ 4000857 w 4178934"/>
                <a:gd name="T41" fmla="*/ 4597856 h 4681855"/>
                <a:gd name="T42" fmla="*/ 3923662 w 4178934"/>
                <a:gd name="T43" fmla="*/ 4643037 h 4681855"/>
                <a:gd name="T44" fmla="*/ 3837366 w 4178934"/>
                <a:gd name="T45" fmla="*/ 4671702 h 4681855"/>
                <a:gd name="T46" fmla="*/ 3744088 w 4178934"/>
                <a:gd name="T47" fmla="*/ 4681728 h 4681855"/>
                <a:gd name="T48" fmla="*/ 387341 w 4178934"/>
                <a:gd name="T49" fmla="*/ 4679177 h 4681855"/>
                <a:gd name="T50" fmla="*/ 297289 w 4178934"/>
                <a:gd name="T51" fmla="*/ 4659567 h 4681855"/>
                <a:gd name="T52" fmla="*/ 215279 w 4178934"/>
                <a:gd name="T53" fmla="*/ 4622379 h 4681855"/>
                <a:gd name="T54" fmla="*/ 143428 w 4178934"/>
                <a:gd name="T55" fmla="*/ 4569735 h 4681855"/>
                <a:gd name="T56" fmla="*/ 83856 w 4178934"/>
                <a:gd name="T57" fmla="*/ 4503754 h 4681855"/>
                <a:gd name="T58" fmla="*/ 38682 w 4178934"/>
                <a:gd name="T59" fmla="*/ 4426559 h 4681855"/>
                <a:gd name="T60" fmla="*/ 10023 w 4178934"/>
                <a:gd name="T61" fmla="*/ 4340269 h 4681855"/>
                <a:gd name="T62" fmla="*/ 0 w 4178934"/>
                <a:gd name="T63" fmla="*/ 4247007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0" y="434721"/>
                  </a:moveTo>
                  <a:lnTo>
                    <a:pt x="2550" y="387341"/>
                  </a:lnTo>
                  <a:lnTo>
                    <a:pt x="10023" y="341442"/>
                  </a:lnTo>
                  <a:lnTo>
                    <a:pt x="22155" y="297289"/>
                  </a:lnTo>
                  <a:lnTo>
                    <a:pt x="38682" y="255146"/>
                  </a:lnTo>
                  <a:lnTo>
                    <a:pt x="59337" y="215279"/>
                  </a:lnTo>
                  <a:lnTo>
                    <a:pt x="83856" y="177951"/>
                  </a:lnTo>
                  <a:lnTo>
                    <a:pt x="111975" y="143428"/>
                  </a:lnTo>
                  <a:lnTo>
                    <a:pt x="143428" y="111975"/>
                  </a:lnTo>
                  <a:lnTo>
                    <a:pt x="177951" y="83856"/>
                  </a:lnTo>
                  <a:lnTo>
                    <a:pt x="215279" y="59337"/>
                  </a:lnTo>
                  <a:lnTo>
                    <a:pt x="255146" y="38682"/>
                  </a:lnTo>
                  <a:lnTo>
                    <a:pt x="297289" y="22155"/>
                  </a:lnTo>
                  <a:lnTo>
                    <a:pt x="341442" y="10023"/>
                  </a:lnTo>
                  <a:lnTo>
                    <a:pt x="387341" y="2550"/>
                  </a:lnTo>
                  <a:lnTo>
                    <a:pt x="434721" y="0"/>
                  </a:lnTo>
                  <a:lnTo>
                    <a:pt x="3744087" y="0"/>
                  </a:lnTo>
                  <a:lnTo>
                    <a:pt x="3791466" y="2550"/>
                  </a:lnTo>
                  <a:lnTo>
                    <a:pt x="3837365" y="10023"/>
                  </a:lnTo>
                  <a:lnTo>
                    <a:pt x="3881518" y="22155"/>
                  </a:lnTo>
                  <a:lnTo>
                    <a:pt x="3923661" y="38682"/>
                  </a:lnTo>
                  <a:lnTo>
                    <a:pt x="3963528" y="59337"/>
                  </a:lnTo>
                  <a:lnTo>
                    <a:pt x="4000856" y="83856"/>
                  </a:lnTo>
                  <a:lnTo>
                    <a:pt x="4035379" y="111975"/>
                  </a:lnTo>
                  <a:lnTo>
                    <a:pt x="4066832" y="143428"/>
                  </a:lnTo>
                  <a:lnTo>
                    <a:pt x="4094951" y="177951"/>
                  </a:lnTo>
                  <a:lnTo>
                    <a:pt x="4119470" y="215279"/>
                  </a:lnTo>
                  <a:lnTo>
                    <a:pt x="4140125" y="255146"/>
                  </a:lnTo>
                  <a:lnTo>
                    <a:pt x="4156652" y="297289"/>
                  </a:lnTo>
                  <a:lnTo>
                    <a:pt x="4168784" y="341442"/>
                  </a:lnTo>
                  <a:lnTo>
                    <a:pt x="4176257" y="387341"/>
                  </a:lnTo>
                  <a:lnTo>
                    <a:pt x="4178808" y="434721"/>
                  </a:lnTo>
                  <a:lnTo>
                    <a:pt x="4178808" y="4247007"/>
                  </a:lnTo>
                  <a:lnTo>
                    <a:pt x="4176257" y="4294377"/>
                  </a:lnTo>
                  <a:lnTo>
                    <a:pt x="4168784" y="4340269"/>
                  </a:lnTo>
                  <a:lnTo>
                    <a:pt x="4156652" y="4384418"/>
                  </a:lnTo>
                  <a:lnTo>
                    <a:pt x="4140125" y="4426559"/>
                  </a:lnTo>
                  <a:lnTo>
                    <a:pt x="4119470" y="4466426"/>
                  </a:lnTo>
                  <a:lnTo>
                    <a:pt x="4094951" y="4503754"/>
                  </a:lnTo>
                  <a:lnTo>
                    <a:pt x="4066832" y="4538279"/>
                  </a:lnTo>
                  <a:lnTo>
                    <a:pt x="4035379" y="4569735"/>
                  </a:lnTo>
                  <a:lnTo>
                    <a:pt x="4000856" y="4597856"/>
                  </a:lnTo>
                  <a:lnTo>
                    <a:pt x="3963528" y="4622379"/>
                  </a:lnTo>
                  <a:lnTo>
                    <a:pt x="3923661" y="4643037"/>
                  </a:lnTo>
                  <a:lnTo>
                    <a:pt x="3881518" y="4659567"/>
                  </a:lnTo>
                  <a:lnTo>
                    <a:pt x="3837365" y="4671702"/>
                  </a:lnTo>
                  <a:lnTo>
                    <a:pt x="3791466" y="4679177"/>
                  </a:lnTo>
                  <a:lnTo>
                    <a:pt x="3744087" y="4681728"/>
                  </a:lnTo>
                  <a:lnTo>
                    <a:pt x="434721" y="4681728"/>
                  </a:lnTo>
                  <a:lnTo>
                    <a:pt x="387341" y="4679177"/>
                  </a:lnTo>
                  <a:lnTo>
                    <a:pt x="341442" y="4671702"/>
                  </a:lnTo>
                  <a:lnTo>
                    <a:pt x="297289" y="4659567"/>
                  </a:lnTo>
                  <a:lnTo>
                    <a:pt x="255146" y="4643037"/>
                  </a:lnTo>
                  <a:lnTo>
                    <a:pt x="215279" y="4622379"/>
                  </a:lnTo>
                  <a:lnTo>
                    <a:pt x="177951" y="4597856"/>
                  </a:lnTo>
                  <a:lnTo>
                    <a:pt x="143428" y="4569735"/>
                  </a:lnTo>
                  <a:lnTo>
                    <a:pt x="111975" y="4538279"/>
                  </a:lnTo>
                  <a:lnTo>
                    <a:pt x="83856" y="4503754"/>
                  </a:lnTo>
                  <a:lnTo>
                    <a:pt x="59337" y="4466426"/>
                  </a:lnTo>
                  <a:lnTo>
                    <a:pt x="38682" y="4426559"/>
                  </a:lnTo>
                  <a:lnTo>
                    <a:pt x="22155" y="4384418"/>
                  </a:lnTo>
                  <a:lnTo>
                    <a:pt x="10023" y="4340269"/>
                  </a:lnTo>
                  <a:lnTo>
                    <a:pt x="2550" y="4294377"/>
                  </a:lnTo>
                  <a:lnTo>
                    <a:pt x="0" y="4247007"/>
                  </a:lnTo>
                  <a:lnTo>
                    <a:pt x="0" y="43472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532" name="object 6"/>
          <p:cNvSpPr>
            <a:spLocks noGrp="1"/>
          </p:cNvSpPr>
          <p:nvPr>
            <p:ph type="body" idx="1"/>
          </p:nvPr>
        </p:nvSpPr>
        <p:spPr>
          <a:xfrm>
            <a:off x="1686560" y="1371600"/>
            <a:ext cx="10058400" cy="3764492"/>
          </a:xfrm>
        </p:spPr>
        <p:txBody>
          <a:bodyPr tIns="70485"/>
          <a:lstStyle/>
          <a:p>
            <a:pPr marL="5238750" eaLnBrk="1" hangingPunct="1">
              <a:spcBef>
                <a:spcPts val="55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с данными  заполненного бланка участника;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заполнение участником  полей «Номер аудитории» и «Номер  варианта»;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передаёт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    1 схеме оценивания. При 2 схеме –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</a:pP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оставляет бланк ИС у себя;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краткий инструктаж;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и окончания ИС каждого участника;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 временной регламент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7"/>
          <p:cNvGrpSpPr>
            <a:grpSpLocks/>
          </p:cNvGrpSpPr>
          <p:nvPr/>
        </p:nvGrpSpPr>
        <p:grpSpPr bwMode="auto">
          <a:xfrm>
            <a:off x="349252" y="4110038"/>
            <a:ext cx="6076949" cy="1604962"/>
            <a:chOff x="274129" y="4358449"/>
            <a:chExt cx="4557395" cy="1604010"/>
          </a:xfrm>
        </p:grpSpPr>
        <p:sp>
          <p:nvSpPr>
            <p:cNvPr id="22545" name="object 8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4269232 w 4532630"/>
                <a:gd name="T1" fmla="*/ 0 h 1579245"/>
                <a:gd name="T2" fmla="*/ 263144 w 4532630"/>
                <a:gd name="T3" fmla="*/ 0 h 1579245"/>
                <a:gd name="T4" fmla="*/ 215844 w 4532630"/>
                <a:gd name="T5" fmla="*/ 4240 h 1579245"/>
                <a:gd name="T6" fmla="*/ 171326 w 4532630"/>
                <a:gd name="T7" fmla="*/ 16467 h 1579245"/>
                <a:gd name="T8" fmla="*/ 130332 w 4532630"/>
                <a:gd name="T9" fmla="*/ 35936 h 1579245"/>
                <a:gd name="T10" fmla="*/ 93605 w 4532630"/>
                <a:gd name="T11" fmla="*/ 61902 h 1579245"/>
                <a:gd name="T12" fmla="*/ 61889 w 4532630"/>
                <a:gd name="T13" fmla="*/ 93621 h 1579245"/>
                <a:gd name="T14" fmla="*/ 35927 w 4532630"/>
                <a:gd name="T15" fmla="*/ 130349 h 1579245"/>
                <a:gd name="T16" fmla="*/ 16463 w 4532630"/>
                <a:gd name="T17" fmla="*/ 171341 h 1579245"/>
                <a:gd name="T18" fmla="*/ 4239 w 4532630"/>
                <a:gd name="T19" fmla="*/ 215854 h 1579245"/>
                <a:gd name="T20" fmla="*/ 0 w 4532630"/>
                <a:gd name="T21" fmla="*/ 263144 h 1579245"/>
                <a:gd name="T22" fmla="*/ 0 w 4532630"/>
                <a:gd name="T23" fmla="*/ 1315720 h 1579245"/>
                <a:gd name="T24" fmla="*/ 4239 w 4532630"/>
                <a:gd name="T25" fmla="*/ 1363019 h 1579245"/>
                <a:gd name="T26" fmla="*/ 16463 w 4532630"/>
                <a:gd name="T27" fmla="*/ 1407537 h 1579245"/>
                <a:gd name="T28" fmla="*/ 35927 w 4532630"/>
                <a:gd name="T29" fmla="*/ 1448531 h 1579245"/>
                <a:gd name="T30" fmla="*/ 61889 w 4532630"/>
                <a:gd name="T31" fmla="*/ 1485258 h 1579245"/>
                <a:gd name="T32" fmla="*/ 93605 w 4532630"/>
                <a:gd name="T33" fmla="*/ 1516974 h 1579245"/>
                <a:gd name="T34" fmla="*/ 130332 w 4532630"/>
                <a:gd name="T35" fmla="*/ 1542936 h 1579245"/>
                <a:gd name="T36" fmla="*/ 171326 w 4532630"/>
                <a:gd name="T37" fmla="*/ 1562400 h 1579245"/>
                <a:gd name="T38" fmla="*/ 215844 w 4532630"/>
                <a:gd name="T39" fmla="*/ 1574624 h 1579245"/>
                <a:gd name="T40" fmla="*/ 263144 w 4532630"/>
                <a:gd name="T41" fmla="*/ 1578864 h 1579245"/>
                <a:gd name="T42" fmla="*/ 4269232 w 4532630"/>
                <a:gd name="T43" fmla="*/ 1578864 h 1579245"/>
                <a:gd name="T44" fmla="*/ 4316521 w 4532630"/>
                <a:gd name="T45" fmla="*/ 1574624 h 1579245"/>
                <a:gd name="T46" fmla="*/ 4361034 w 4532630"/>
                <a:gd name="T47" fmla="*/ 1562400 h 1579245"/>
                <a:gd name="T48" fmla="*/ 4402026 w 4532630"/>
                <a:gd name="T49" fmla="*/ 1542936 h 1579245"/>
                <a:gd name="T50" fmla="*/ 4438754 w 4532630"/>
                <a:gd name="T51" fmla="*/ 1516974 h 1579245"/>
                <a:gd name="T52" fmla="*/ 4470473 w 4532630"/>
                <a:gd name="T53" fmla="*/ 1485258 h 1579245"/>
                <a:gd name="T54" fmla="*/ 4496439 w 4532630"/>
                <a:gd name="T55" fmla="*/ 1448531 h 1579245"/>
                <a:gd name="T56" fmla="*/ 4515908 w 4532630"/>
                <a:gd name="T57" fmla="*/ 1407537 h 1579245"/>
                <a:gd name="T58" fmla="*/ 4528135 w 4532630"/>
                <a:gd name="T59" fmla="*/ 1363019 h 1579245"/>
                <a:gd name="T60" fmla="*/ 4532376 w 4532630"/>
                <a:gd name="T61" fmla="*/ 1315720 h 1579245"/>
                <a:gd name="T62" fmla="*/ 4532376 w 4532630"/>
                <a:gd name="T63" fmla="*/ 263144 h 1579245"/>
                <a:gd name="T64" fmla="*/ 4528135 w 4532630"/>
                <a:gd name="T65" fmla="*/ 215854 h 1579245"/>
                <a:gd name="T66" fmla="*/ 4515908 w 4532630"/>
                <a:gd name="T67" fmla="*/ 171341 h 1579245"/>
                <a:gd name="T68" fmla="*/ 4496439 w 4532630"/>
                <a:gd name="T69" fmla="*/ 130349 h 1579245"/>
                <a:gd name="T70" fmla="*/ 4470473 w 4532630"/>
                <a:gd name="T71" fmla="*/ 93621 h 1579245"/>
                <a:gd name="T72" fmla="*/ 4438754 w 4532630"/>
                <a:gd name="T73" fmla="*/ 61902 h 1579245"/>
                <a:gd name="T74" fmla="*/ 4402026 w 4532630"/>
                <a:gd name="T75" fmla="*/ 35936 h 1579245"/>
                <a:gd name="T76" fmla="*/ 4361034 w 4532630"/>
                <a:gd name="T77" fmla="*/ 16467 h 1579245"/>
                <a:gd name="T78" fmla="*/ 4316521 w 4532630"/>
                <a:gd name="T79" fmla="*/ 4240 h 1579245"/>
                <a:gd name="T80" fmla="*/ 4269232 w 4532630"/>
                <a:gd name="T81" fmla="*/ 0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4269232" y="0"/>
                  </a:moveTo>
                  <a:lnTo>
                    <a:pt x="263144" y="0"/>
                  </a:lnTo>
                  <a:lnTo>
                    <a:pt x="215844" y="4240"/>
                  </a:lnTo>
                  <a:lnTo>
                    <a:pt x="171326" y="16467"/>
                  </a:lnTo>
                  <a:lnTo>
                    <a:pt x="130332" y="35936"/>
                  </a:lnTo>
                  <a:lnTo>
                    <a:pt x="93605" y="61902"/>
                  </a:lnTo>
                  <a:lnTo>
                    <a:pt x="61889" y="93621"/>
                  </a:lnTo>
                  <a:lnTo>
                    <a:pt x="35927" y="130349"/>
                  </a:lnTo>
                  <a:lnTo>
                    <a:pt x="16463" y="171341"/>
                  </a:lnTo>
                  <a:lnTo>
                    <a:pt x="4239" y="215854"/>
                  </a:lnTo>
                  <a:lnTo>
                    <a:pt x="0" y="263144"/>
                  </a:lnTo>
                  <a:lnTo>
                    <a:pt x="0" y="1315720"/>
                  </a:lnTo>
                  <a:lnTo>
                    <a:pt x="4239" y="1363019"/>
                  </a:lnTo>
                  <a:lnTo>
                    <a:pt x="16463" y="1407537"/>
                  </a:lnTo>
                  <a:lnTo>
                    <a:pt x="35927" y="1448531"/>
                  </a:lnTo>
                  <a:lnTo>
                    <a:pt x="61889" y="1485258"/>
                  </a:lnTo>
                  <a:lnTo>
                    <a:pt x="93605" y="1516974"/>
                  </a:lnTo>
                  <a:lnTo>
                    <a:pt x="130332" y="1542936"/>
                  </a:lnTo>
                  <a:lnTo>
                    <a:pt x="171326" y="1562400"/>
                  </a:lnTo>
                  <a:lnTo>
                    <a:pt x="215844" y="1574624"/>
                  </a:lnTo>
                  <a:lnTo>
                    <a:pt x="263144" y="1578864"/>
                  </a:lnTo>
                  <a:lnTo>
                    <a:pt x="4269232" y="1578864"/>
                  </a:lnTo>
                  <a:lnTo>
                    <a:pt x="4316521" y="1574624"/>
                  </a:lnTo>
                  <a:lnTo>
                    <a:pt x="4361034" y="1562400"/>
                  </a:lnTo>
                  <a:lnTo>
                    <a:pt x="4402026" y="1542936"/>
                  </a:lnTo>
                  <a:lnTo>
                    <a:pt x="4438754" y="1516974"/>
                  </a:lnTo>
                  <a:lnTo>
                    <a:pt x="4470473" y="1485258"/>
                  </a:lnTo>
                  <a:lnTo>
                    <a:pt x="4496439" y="1448531"/>
                  </a:lnTo>
                  <a:lnTo>
                    <a:pt x="4515908" y="1407537"/>
                  </a:lnTo>
                  <a:lnTo>
                    <a:pt x="4528135" y="1363019"/>
                  </a:lnTo>
                  <a:lnTo>
                    <a:pt x="4532376" y="1315720"/>
                  </a:lnTo>
                  <a:lnTo>
                    <a:pt x="4532376" y="263144"/>
                  </a:lnTo>
                  <a:lnTo>
                    <a:pt x="4528135" y="215854"/>
                  </a:lnTo>
                  <a:lnTo>
                    <a:pt x="4515908" y="171341"/>
                  </a:lnTo>
                  <a:lnTo>
                    <a:pt x="4496439" y="130349"/>
                  </a:lnTo>
                  <a:lnTo>
                    <a:pt x="4470473" y="93621"/>
                  </a:lnTo>
                  <a:lnTo>
                    <a:pt x="4438754" y="61902"/>
                  </a:lnTo>
                  <a:lnTo>
                    <a:pt x="4402026" y="35936"/>
                  </a:lnTo>
                  <a:lnTo>
                    <a:pt x="4361034" y="16467"/>
                  </a:lnTo>
                  <a:lnTo>
                    <a:pt x="4316521" y="4240"/>
                  </a:lnTo>
                  <a:lnTo>
                    <a:pt x="426923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6" name="object 9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0 w 4532630"/>
                <a:gd name="T1" fmla="*/ 263144 h 1579245"/>
                <a:gd name="T2" fmla="*/ 4239 w 4532630"/>
                <a:gd name="T3" fmla="*/ 215854 h 1579245"/>
                <a:gd name="T4" fmla="*/ 16463 w 4532630"/>
                <a:gd name="T5" fmla="*/ 171341 h 1579245"/>
                <a:gd name="T6" fmla="*/ 35927 w 4532630"/>
                <a:gd name="T7" fmla="*/ 130349 h 1579245"/>
                <a:gd name="T8" fmla="*/ 61889 w 4532630"/>
                <a:gd name="T9" fmla="*/ 93621 h 1579245"/>
                <a:gd name="T10" fmla="*/ 93605 w 4532630"/>
                <a:gd name="T11" fmla="*/ 61902 h 1579245"/>
                <a:gd name="T12" fmla="*/ 130332 w 4532630"/>
                <a:gd name="T13" fmla="*/ 35936 h 1579245"/>
                <a:gd name="T14" fmla="*/ 171326 w 4532630"/>
                <a:gd name="T15" fmla="*/ 16467 h 1579245"/>
                <a:gd name="T16" fmla="*/ 215844 w 4532630"/>
                <a:gd name="T17" fmla="*/ 4240 h 1579245"/>
                <a:gd name="T18" fmla="*/ 263144 w 4532630"/>
                <a:gd name="T19" fmla="*/ 0 h 1579245"/>
                <a:gd name="T20" fmla="*/ 4269232 w 4532630"/>
                <a:gd name="T21" fmla="*/ 0 h 1579245"/>
                <a:gd name="T22" fmla="*/ 4316521 w 4532630"/>
                <a:gd name="T23" fmla="*/ 4240 h 1579245"/>
                <a:gd name="T24" fmla="*/ 4361034 w 4532630"/>
                <a:gd name="T25" fmla="*/ 16467 h 1579245"/>
                <a:gd name="T26" fmla="*/ 4402026 w 4532630"/>
                <a:gd name="T27" fmla="*/ 35936 h 1579245"/>
                <a:gd name="T28" fmla="*/ 4438754 w 4532630"/>
                <a:gd name="T29" fmla="*/ 61902 h 1579245"/>
                <a:gd name="T30" fmla="*/ 4470473 w 4532630"/>
                <a:gd name="T31" fmla="*/ 93621 h 1579245"/>
                <a:gd name="T32" fmla="*/ 4496439 w 4532630"/>
                <a:gd name="T33" fmla="*/ 130349 h 1579245"/>
                <a:gd name="T34" fmla="*/ 4515908 w 4532630"/>
                <a:gd name="T35" fmla="*/ 171341 h 1579245"/>
                <a:gd name="T36" fmla="*/ 4528135 w 4532630"/>
                <a:gd name="T37" fmla="*/ 215854 h 1579245"/>
                <a:gd name="T38" fmla="*/ 4532376 w 4532630"/>
                <a:gd name="T39" fmla="*/ 263144 h 1579245"/>
                <a:gd name="T40" fmla="*/ 4532376 w 4532630"/>
                <a:gd name="T41" fmla="*/ 1315720 h 1579245"/>
                <a:gd name="T42" fmla="*/ 4528135 w 4532630"/>
                <a:gd name="T43" fmla="*/ 1363019 h 1579245"/>
                <a:gd name="T44" fmla="*/ 4515908 w 4532630"/>
                <a:gd name="T45" fmla="*/ 1407537 h 1579245"/>
                <a:gd name="T46" fmla="*/ 4496439 w 4532630"/>
                <a:gd name="T47" fmla="*/ 1448531 h 1579245"/>
                <a:gd name="T48" fmla="*/ 4470473 w 4532630"/>
                <a:gd name="T49" fmla="*/ 1485258 h 1579245"/>
                <a:gd name="T50" fmla="*/ 4438754 w 4532630"/>
                <a:gd name="T51" fmla="*/ 1516974 h 1579245"/>
                <a:gd name="T52" fmla="*/ 4402026 w 4532630"/>
                <a:gd name="T53" fmla="*/ 1542936 h 1579245"/>
                <a:gd name="T54" fmla="*/ 4361034 w 4532630"/>
                <a:gd name="T55" fmla="*/ 1562400 h 1579245"/>
                <a:gd name="T56" fmla="*/ 4316521 w 4532630"/>
                <a:gd name="T57" fmla="*/ 1574624 h 1579245"/>
                <a:gd name="T58" fmla="*/ 4269232 w 4532630"/>
                <a:gd name="T59" fmla="*/ 1578864 h 1579245"/>
                <a:gd name="T60" fmla="*/ 263144 w 4532630"/>
                <a:gd name="T61" fmla="*/ 1578864 h 1579245"/>
                <a:gd name="T62" fmla="*/ 215844 w 4532630"/>
                <a:gd name="T63" fmla="*/ 1574624 h 1579245"/>
                <a:gd name="T64" fmla="*/ 171326 w 4532630"/>
                <a:gd name="T65" fmla="*/ 1562400 h 1579245"/>
                <a:gd name="T66" fmla="*/ 130332 w 4532630"/>
                <a:gd name="T67" fmla="*/ 1542936 h 1579245"/>
                <a:gd name="T68" fmla="*/ 93605 w 4532630"/>
                <a:gd name="T69" fmla="*/ 1516974 h 1579245"/>
                <a:gd name="T70" fmla="*/ 61889 w 4532630"/>
                <a:gd name="T71" fmla="*/ 1485258 h 1579245"/>
                <a:gd name="T72" fmla="*/ 35927 w 4532630"/>
                <a:gd name="T73" fmla="*/ 1448531 h 1579245"/>
                <a:gd name="T74" fmla="*/ 16463 w 4532630"/>
                <a:gd name="T75" fmla="*/ 1407537 h 1579245"/>
                <a:gd name="T76" fmla="*/ 4239 w 4532630"/>
                <a:gd name="T77" fmla="*/ 1363019 h 1579245"/>
                <a:gd name="T78" fmla="*/ 0 w 4532630"/>
                <a:gd name="T79" fmla="*/ 1315720 h 1579245"/>
                <a:gd name="T80" fmla="*/ 0 w 4532630"/>
                <a:gd name="T81" fmla="*/ 263144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0" y="263144"/>
                  </a:moveTo>
                  <a:lnTo>
                    <a:pt x="4239" y="215854"/>
                  </a:lnTo>
                  <a:lnTo>
                    <a:pt x="16463" y="171341"/>
                  </a:lnTo>
                  <a:lnTo>
                    <a:pt x="35927" y="130349"/>
                  </a:lnTo>
                  <a:lnTo>
                    <a:pt x="61889" y="93621"/>
                  </a:lnTo>
                  <a:lnTo>
                    <a:pt x="93605" y="61902"/>
                  </a:lnTo>
                  <a:lnTo>
                    <a:pt x="130332" y="35936"/>
                  </a:lnTo>
                  <a:lnTo>
                    <a:pt x="171326" y="16467"/>
                  </a:lnTo>
                  <a:lnTo>
                    <a:pt x="215844" y="4240"/>
                  </a:lnTo>
                  <a:lnTo>
                    <a:pt x="263144" y="0"/>
                  </a:lnTo>
                  <a:lnTo>
                    <a:pt x="4269232" y="0"/>
                  </a:lnTo>
                  <a:lnTo>
                    <a:pt x="4316521" y="4240"/>
                  </a:lnTo>
                  <a:lnTo>
                    <a:pt x="4361034" y="16467"/>
                  </a:lnTo>
                  <a:lnTo>
                    <a:pt x="4402026" y="35936"/>
                  </a:lnTo>
                  <a:lnTo>
                    <a:pt x="4438754" y="61902"/>
                  </a:lnTo>
                  <a:lnTo>
                    <a:pt x="4470473" y="93621"/>
                  </a:lnTo>
                  <a:lnTo>
                    <a:pt x="4496439" y="130349"/>
                  </a:lnTo>
                  <a:lnTo>
                    <a:pt x="4515908" y="171341"/>
                  </a:lnTo>
                  <a:lnTo>
                    <a:pt x="4528135" y="215854"/>
                  </a:lnTo>
                  <a:lnTo>
                    <a:pt x="4532376" y="263144"/>
                  </a:lnTo>
                  <a:lnTo>
                    <a:pt x="4532376" y="1315720"/>
                  </a:lnTo>
                  <a:lnTo>
                    <a:pt x="4528135" y="1363019"/>
                  </a:lnTo>
                  <a:lnTo>
                    <a:pt x="4515908" y="1407537"/>
                  </a:lnTo>
                  <a:lnTo>
                    <a:pt x="4496439" y="1448531"/>
                  </a:lnTo>
                  <a:lnTo>
                    <a:pt x="4470473" y="1485258"/>
                  </a:lnTo>
                  <a:lnTo>
                    <a:pt x="4438754" y="1516974"/>
                  </a:lnTo>
                  <a:lnTo>
                    <a:pt x="4402026" y="1542936"/>
                  </a:lnTo>
                  <a:lnTo>
                    <a:pt x="4361034" y="1562400"/>
                  </a:lnTo>
                  <a:lnTo>
                    <a:pt x="4316521" y="1574624"/>
                  </a:lnTo>
                  <a:lnTo>
                    <a:pt x="4269232" y="1578864"/>
                  </a:lnTo>
                  <a:lnTo>
                    <a:pt x="263144" y="1578864"/>
                  </a:lnTo>
                  <a:lnTo>
                    <a:pt x="215844" y="1574624"/>
                  </a:lnTo>
                  <a:lnTo>
                    <a:pt x="171326" y="1562400"/>
                  </a:lnTo>
                  <a:lnTo>
                    <a:pt x="130332" y="1542936"/>
                  </a:lnTo>
                  <a:lnTo>
                    <a:pt x="93605" y="1516974"/>
                  </a:lnTo>
                  <a:lnTo>
                    <a:pt x="61889" y="1485258"/>
                  </a:lnTo>
                  <a:lnTo>
                    <a:pt x="35927" y="1448531"/>
                  </a:lnTo>
                  <a:lnTo>
                    <a:pt x="16463" y="1407537"/>
                  </a:lnTo>
                  <a:lnTo>
                    <a:pt x="4239" y="1363019"/>
                  </a:lnTo>
                  <a:lnTo>
                    <a:pt x="0" y="1315720"/>
                  </a:lnTo>
                  <a:lnTo>
                    <a:pt x="0" y="263144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8435" y="4591050"/>
            <a:ext cx="26035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814069" algn="l"/>
              </a:tabLst>
              <a:defRPr/>
            </a:pP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	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окончании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1752" y="4591050"/>
            <a:ext cx="488949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7202" y="4865691"/>
            <a:ext cx="1883833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организатору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2537" name="object 13"/>
          <p:cNvSpPr txBox="1">
            <a:spLocks noChangeArrowheads="1"/>
          </p:cNvSpPr>
          <p:nvPr/>
        </p:nvSpPr>
        <p:spPr bwMode="auto">
          <a:xfrm>
            <a:off x="4984753" y="4591053"/>
            <a:ext cx="1238249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69850" indent="-57150">
              <a:spcBef>
                <a:spcPts val="100"/>
              </a:spcBef>
              <a:tabLst>
                <a:tab pos="581025" algn="l"/>
              </a:tabLst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передает  ОО	все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6120" y="5140325"/>
            <a:ext cx="3422649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2161540" algn="l"/>
              </a:tabLs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b="1" spc="10" dirty="0">
                <a:solidFill>
                  <a:srgbClr val="1F487C"/>
                </a:solidFill>
                <a:latin typeface="Times New Roman"/>
                <a:cs typeface="Times New Roman"/>
              </a:rPr>
              <a:t>с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льз</a:t>
            </a:r>
            <a:r>
              <a:rPr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ва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ы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е	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539" name="object 15"/>
          <p:cNvSpPr txBox="1">
            <a:spLocks noChangeArrowheads="1"/>
          </p:cNvSpPr>
          <p:nvPr/>
        </p:nvSpPr>
        <p:spPr bwMode="auto">
          <a:xfrm>
            <a:off x="588435" y="4865688"/>
            <a:ext cx="223096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ответственному  материалы,  проведении ИС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16"/>
          <p:cNvGrpSpPr>
            <a:grpSpLocks/>
          </p:cNvGrpSpPr>
          <p:nvPr/>
        </p:nvGrpSpPr>
        <p:grpSpPr bwMode="auto">
          <a:xfrm>
            <a:off x="404285" y="5735641"/>
            <a:ext cx="11159067" cy="725487"/>
            <a:chOff x="384047" y="6028944"/>
            <a:chExt cx="8369934" cy="725805"/>
          </a:xfrm>
        </p:grpSpPr>
        <p:sp>
          <p:nvSpPr>
            <p:cNvPr id="22543" name="object 17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8228583 w 8345805"/>
                <a:gd name="T1" fmla="*/ 0 h 701040"/>
                <a:gd name="T2" fmla="*/ 116839 w 8345805"/>
                <a:gd name="T3" fmla="*/ 0 h 701040"/>
                <a:gd name="T4" fmla="*/ 71360 w 8345805"/>
                <a:gd name="T5" fmla="*/ 9181 h 701040"/>
                <a:gd name="T6" fmla="*/ 34221 w 8345805"/>
                <a:gd name="T7" fmla="*/ 34221 h 701040"/>
                <a:gd name="T8" fmla="*/ 9181 w 8345805"/>
                <a:gd name="T9" fmla="*/ 71360 h 701040"/>
                <a:gd name="T10" fmla="*/ 0 w 8345805"/>
                <a:gd name="T11" fmla="*/ 116839 h 701040"/>
                <a:gd name="T12" fmla="*/ 0 w 8345805"/>
                <a:gd name="T13" fmla="*/ 584199 h 701040"/>
                <a:gd name="T14" fmla="*/ 9181 w 8345805"/>
                <a:gd name="T15" fmla="*/ 629679 h 701040"/>
                <a:gd name="T16" fmla="*/ 34221 w 8345805"/>
                <a:gd name="T17" fmla="*/ 666817 h 701040"/>
                <a:gd name="T18" fmla="*/ 71360 w 8345805"/>
                <a:gd name="T19" fmla="*/ 691857 h 701040"/>
                <a:gd name="T20" fmla="*/ 116839 w 8345805"/>
                <a:gd name="T21" fmla="*/ 701038 h 701040"/>
                <a:gd name="T22" fmla="*/ 8228583 w 8345805"/>
                <a:gd name="T23" fmla="*/ 701038 h 701040"/>
                <a:gd name="T24" fmla="*/ 8274057 w 8345805"/>
                <a:gd name="T25" fmla="*/ 691857 h 701040"/>
                <a:gd name="T26" fmla="*/ 8311197 w 8345805"/>
                <a:gd name="T27" fmla="*/ 666817 h 701040"/>
                <a:gd name="T28" fmla="*/ 8336240 w 8345805"/>
                <a:gd name="T29" fmla="*/ 629679 h 701040"/>
                <a:gd name="T30" fmla="*/ 8345424 w 8345805"/>
                <a:gd name="T31" fmla="*/ 584199 h 701040"/>
                <a:gd name="T32" fmla="*/ 8345424 w 8345805"/>
                <a:gd name="T33" fmla="*/ 116839 h 701040"/>
                <a:gd name="T34" fmla="*/ 8336240 w 8345805"/>
                <a:gd name="T35" fmla="*/ 71360 h 701040"/>
                <a:gd name="T36" fmla="*/ 8311197 w 8345805"/>
                <a:gd name="T37" fmla="*/ 34221 h 701040"/>
                <a:gd name="T38" fmla="*/ 8274057 w 8345805"/>
                <a:gd name="T39" fmla="*/ 9181 h 701040"/>
                <a:gd name="T40" fmla="*/ 8228583 w 8345805"/>
                <a:gd name="T41" fmla="*/ 0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8228583" y="0"/>
                  </a:moveTo>
                  <a:lnTo>
                    <a:pt x="116839" y="0"/>
                  </a:lnTo>
                  <a:lnTo>
                    <a:pt x="71360" y="9181"/>
                  </a:lnTo>
                  <a:lnTo>
                    <a:pt x="34221" y="34221"/>
                  </a:lnTo>
                  <a:lnTo>
                    <a:pt x="9181" y="71360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1" y="629679"/>
                  </a:lnTo>
                  <a:lnTo>
                    <a:pt x="34221" y="666817"/>
                  </a:lnTo>
                  <a:lnTo>
                    <a:pt x="71360" y="691857"/>
                  </a:lnTo>
                  <a:lnTo>
                    <a:pt x="116839" y="701038"/>
                  </a:lnTo>
                  <a:lnTo>
                    <a:pt x="8228583" y="701038"/>
                  </a:lnTo>
                  <a:lnTo>
                    <a:pt x="8274057" y="691857"/>
                  </a:lnTo>
                  <a:lnTo>
                    <a:pt x="8311197" y="666817"/>
                  </a:lnTo>
                  <a:lnTo>
                    <a:pt x="8336240" y="629679"/>
                  </a:lnTo>
                  <a:lnTo>
                    <a:pt x="8345424" y="584199"/>
                  </a:lnTo>
                  <a:lnTo>
                    <a:pt x="8345424" y="116839"/>
                  </a:lnTo>
                  <a:lnTo>
                    <a:pt x="8336240" y="71360"/>
                  </a:lnTo>
                  <a:lnTo>
                    <a:pt x="8311197" y="34221"/>
                  </a:lnTo>
                  <a:lnTo>
                    <a:pt x="8274057" y="9181"/>
                  </a:lnTo>
                  <a:lnTo>
                    <a:pt x="8228583" y="0"/>
                  </a:lnTo>
                  <a:close/>
                </a:path>
              </a:pathLst>
            </a:custGeom>
            <a:solidFill>
              <a:srgbClr val="B8D08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4" name="object 18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0 w 8345805"/>
                <a:gd name="T1" fmla="*/ 116839 h 701040"/>
                <a:gd name="T2" fmla="*/ 9181 w 8345805"/>
                <a:gd name="T3" fmla="*/ 71360 h 701040"/>
                <a:gd name="T4" fmla="*/ 34221 w 8345805"/>
                <a:gd name="T5" fmla="*/ 34221 h 701040"/>
                <a:gd name="T6" fmla="*/ 71360 w 8345805"/>
                <a:gd name="T7" fmla="*/ 9181 h 701040"/>
                <a:gd name="T8" fmla="*/ 116839 w 8345805"/>
                <a:gd name="T9" fmla="*/ 0 h 701040"/>
                <a:gd name="T10" fmla="*/ 8228583 w 8345805"/>
                <a:gd name="T11" fmla="*/ 0 h 701040"/>
                <a:gd name="T12" fmla="*/ 8274057 w 8345805"/>
                <a:gd name="T13" fmla="*/ 9181 h 701040"/>
                <a:gd name="T14" fmla="*/ 8311197 w 8345805"/>
                <a:gd name="T15" fmla="*/ 34221 h 701040"/>
                <a:gd name="T16" fmla="*/ 8336240 w 8345805"/>
                <a:gd name="T17" fmla="*/ 71360 h 701040"/>
                <a:gd name="T18" fmla="*/ 8345424 w 8345805"/>
                <a:gd name="T19" fmla="*/ 116839 h 701040"/>
                <a:gd name="T20" fmla="*/ 8345424 w 8345805"/>
                <a:gd name="T21" fmla="*/ 584199 h 701040"/>
                <a:gd name="T22" fmla="*/ 8336240 w 8345805"/>
                <a:gd name="T23" fmla="*/ 629679 h 701040"/>
                <a:gd name="T24" fmla="*/ 8311197 w 8345805"/>
                <a:gd name="T25" fmla="*/ 666817 h 701040"/>
                <a:gd name="T26" fmla="*/ 8274057 w 8345805"/>
                <a:gd name="T27" fmla="*/ 691857 h 701040"/>
                <a:gd name="T28" fmla="*/ 8228583 w 8345805"/>
                <a:gd name="T29" fmla="*/ 701038 h 701040"/>
                <a:gd name="T30" fmla="*/ 116839 w 8345805"/>
                <a:gd name="T31" fmla="*/ 701038 h 701040"/>
                <a:gd name="T32" fmla="*/ 71360 w 8345805"/>
                <a:gd name="T33" fmla="*/ 691857 h 701040"/>
                <a:gd name="T34" fmla="*/ 34221 w 8345805"/>
                <a:gd name="T35" fmla="*/ 666817 h 701040"/>
                <a:gd name="T36" fmla="*/ 9181 w 8345805"/>
                <a:gd name="T37" fmla="*/ 629679 h 701040"/>
                <a:gd name="T38" fmla="*/ 0 w 8345805"/>
                <a:gd name="T39" fmla="*/ 584199 h 701040"/>
                <a:gd name="T40" fmla="*/ 0 w 8345805"/>
                <a:gd name="T41" fmla="*/ 116839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0" y="116839"/>
                  </a:moveTo>
                  <a:lnTo>
                    <a:pt x="9181" y="71360"/>
                  </a:lnTo>
                  <a:lnTo>
                    <a:pt x="34221" y="34221"/>
                  </a:lnTo>
                  <a:lnTo>
                    <a:pt x="71360" y="9181"/>
                  </a:lnTo>
                  <a:lnTo>
                    <a:pt x="116839" y="0"/>
                  </a:lnTo>
                  <a:lnTo>
                    <a:pt x="8228583" y="0"/>
                  </a:lnTo>
                  <a:lnTo>
                    <a:pt x="8274057" y="9181"/>
                  </a:lnTo>
                  <a:lnTo>
                    <a:pt x="8311197" y="34221"/>
                  </a:lnTo>
                  <a:lnTo>
                    <a:pt x="8336240" y="71360"/>
                  </a:lnTo>
                  <a:lnTo>
                    <a:pt x="8345424" y="116839"/>
                  </a:lnTo>
                  <a:lnTo>
                    <a:pt x="8345424" y="584199"/>
                  </a:lnTo>
                  <a:lnTo>
                    <a:pt x="8336240" y="629679"/>
                  </a:lnTo>
                  <a:lnTo>
                    <a:pt x="8311197" y="666817"/>
                  </a:lnTo>
                  <a:lnTo>
                    <a:pt x="8274057" y="691857"/>
                  </a:lnTo>
                  <a:lnTo>
                    <a:pt x="8228583" y="701038"/>
                  </a:lnTo>
                  <a:lnTo>
                    <a:pt x="116839" y="701038"/>
                  </a:lnTo>
                  <a:lnTo>
                    <a:pt x="71360" y="691857"/>
                  </a:lnTo>
                  <a:lnTo>
                    <a:pt x="34221" y="666817"/>
                  </a:lnTo>
                  <a:lnTo>
                    <a:pt x="9181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7335" y="5810253"/>
            <a:ext cx="10623011" cy="93102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ВАЖНО!!!</a:t>
            </a:r>
            <a:endParaRPr lang="ru-RU" b="1" spc="-2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При проведении ИС ведётся персональная и потоковая аудиозапись ответов участников</a:t>
            </a:r>
          </a:p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2542" name="object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46188"/>
            <a:ext cx="604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D17D1-4841-8AD3-6A18-2ACFCEB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0"/>
            <a:ext cx="11989121" cy="861774"/>
          </a:xfrm>
        </p:spPr>
        <p:txBody>
          <a:bodyPr/>
          <a:lstStyle/>
          <a:p>
            <a:br>
              <a:rPr lang="ru-RU" sz="2400" spc="50" dirty="0"/>
            </a:br>
            <a:r>
              <a:rPr lang="ru-RU" sz="3200" spc="50" dirty="0"/>
              <a:t>Особенности</a:t>
            </a:r>
            <a:r>
              <a:rPr lang="ru-RU" sz="3200" spc="-110" dirty="0"/>
              <a:t> </a:t>
            </a:r>
            <a:r>
              <a:rPr lang="ru-RU" sz="3200" spc="-105" dirty="0"/>
              <a:t>оценивания</a:t>
            </a:r>
            <a:r>
              <a:rPr lang="ru-RU" sz="3200" spc="-95" dirty="0"/>
              <a:t> </a:t>
            </a:r>
            <a:r>
              <a:rPr lang="ru-RU" sz="3200" spc="-105" dirty="0"/>
              <a:t>ИС</a:t>
            </a:r>
            <a:r>
              <a:rPr lang="ru-RU" sz="3200" spc="-75" dirty="0"/>
              <a:t> </a:t>
            </a:r>
            <a:r>
              <a:rPr lang="ru-RU" sz="3200" spc="-229" dirty="0"/>
              <a:t>для  </a:t>
            </a:r>
            <a:r>
              <a:rPr lang="ru-RU" sz="3200" spc="-1060" dirty="0"/>
              <a:t> </a:t>
            </a:r>
            <a:r>
              <a:rPr lang="ru-RU" sz="3200" spc="-30" dirty="0"/>
              <a:t>особых</a:t>
            </a:r>
            <a:r>
              <a:rPr lang="ru-RU" sz="3200" spc="-110" dirty="0"/>
              <a:t> </a:t>
            </a:r>
            <a:r>
              <a:rPr lang="ru-RU" sz="3200" spc="-35" dirty="0"/>
              <a:t>категорий</a:t>
            </a:r>
            <a:r>
              <a:rPr lang="ru-RU" sz="3200" spc="-85" dirty="0"/>
              <a:t> </a:t>
            </a:r>
            <a:r>
              <a:rPr lang="ru-RU" sz="3200" spc="-50" dirty="0"/>
              <a:t>участников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A738-9749-323E-37BA-87607758FB8E}"/>
              </a:ext>
            </a:extLst>
          </p:cNvPr>
          <p:cNvSpPr txBox="1"/>
          <p:nvPr/>
        </p:nvSpPr>
        <p:spPr>
          <a:xfrm>
            <a:off x="7866993" y="2743199"/>
            <a:ext cx="4003274" cy="20313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125"/>
              </a:spcBef>
            </a:pP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Основание: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копия</a:t>
            </a:r>
            <a:r>
              <a:rPr lang="ru-RU" sz="1800" spc="1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рекомендаций</a:t>
            </a:r>
            <a:r>
              <a:rPr lang="ru-RU" sz="1800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ПМПК</a:t>
            </a:r>
            <a:r>
              <a:rPr lang="ru-RU" sz="1800" spc="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(для</a:t>
            </a:r>
            <a:r>
              <a:rPr lang="ru-RU" sz="1800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участников</a:t>
            </a:r>
            <a:r>
              <a:rPr lang="ru-RU" sz="1800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с</a:t>
            </a:r>
            <a:r>
              <a:rPr lang="ru-RU" sz="1800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ОВЗ,</a:t>
            </a:r>
            <a:r>
              <a:rPr lang="ru-RU" sz="1800" spc="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обучающихся</a:t>
            </a:r>
            <a:r>
              <a:rPr lang="ru-RU" sz="1800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на</a:t>
            </a:r>
            <a:r>
              <a:rPr lang="ru-RU" sz="1800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20" dirty="0">
                <a:solidFill>
                  <a:srgbClr val="843B0C"/>
                </a:solidFill>
                <a:latin typeface="Calibri"/>
                <a:cs typeface="Calibri"/>
              </a:rPr>
              <a:t>дому,</a:t>
            </a:r>
            <a:r>
              <a:rPr lang="ru-RU" sz="1800" spc="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в </a:t>
            </a:r>
            <a:r>
              <a:rPr lang="ru-RU" sz="1800" spc="-15" dirty="0">
                <a:solidFill>
                  <a:srgbClr val="843B0C"/>
                </a:solidFill>
                <a:latin typeface="Calibri"/>
                <a:cs typeface="Calibri"/>
              </a:rPr>
              <a:t>мед.</a:t>
            </a:r>
            <a:r>
              <a:rPr lang="ru-RU" sz="1800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организации) </a:t>
            </a:r>
            <a:r>
              <a:rPr lang="ru-RU" sz="1800" spc="-35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справка</a:t>
            </a:r>
            <a:r>
              <a:rPr lang="ru-RU" sz="1800" spc="-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об</a:t>
            </a:r>
            <a:r>
              <a:rPr lang="ru-RU" sz="1800" spc="1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инвалидности,</a:t>
            </a:r>
            <a:r>
              <a:rPr lang="ru-RU" sz="180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копия</a:t>
            </a:r>
            <a:r>
              <a:rPr lang="ru-RU" sz="1800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рекомендаций</a:t>
            </a:r>
            <a:r>
              <a:rPr lang="ru-RU" sz="1800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ПМПК</a:t>
            </a:r>
            <a:r>
              <a:rPr lang="ru-RU" sz="1800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(для</a:t>
            </a:r>
            <a:r>
              <a:rPr lang="ru-RU" sz="1800" spc="1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5" dirty="0">
                <a:solidFill>
                  <a:srgbClr val="843B0C"/>
                </a:solidFill>
                <a:latin typeface="Calibri"/>
                <a:cs typeface="Calibri"/>
              </a:rPr>
              <a:t>детей-инвалидов и</a:t>
            </a:r>
            <a:r>
              <a:rPr lang="ru-RU" sz="1800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lang="ru-RU" sz="1800" spc="-10" dirty="0">
                <a:solidFill>
                  <a:srgbClr val="843B0C"/>
                </a:solidFill>
                <a:latin typeface="Calibri"/>
                <a:cs typeface="Calibri"/>
              </a:rPr>
              <a:t>инвалидов)</a:t>
            </a:r>
            <a:endParaRPr lang="ru-RU" sz="1800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3D659-8DA6-8E0F-DD3E-B5FB5E76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66" t="5809" r="2927" b="17500"/>
          <a:stretch/>
        </p:blipFill>
        <p:spPr>
          <a:xfrm>
            <a:off x="75500" y="1228647"/>
            <a:ext cx="7407479" cy="54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19063"/>
            <a:ext cx="12192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r>
              <a:rPr sz="3200" b="1" spc="-2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43084"/>
              </p:ext>
            </p:extLst>
          </p:nvPr>
        </p:nvGraphicFramePr>
        <p:xfrm>
          <a:off x="129120" y="1239519"/>
          <a:ext cx="12062880" cy="4752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1880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Бланковая технология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пересчитывает </a:t>
                      </a:r>
                      <a:r>
                        <a:rPr sz="1800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ИС, упаковывает их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конверт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sz="1800" spc="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черновиком для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первичной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по оцениванию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sz="1800" spc="-2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sz="1800" spc="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</a:t>
                      </a:r>
                      <a:r>
                        <a:rPr sz="1800" spc="-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экзаменатору-собеседнику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Экзаменатор-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собеседник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894080" algn="l"/>
                          <a:tab pos="1268095" algn="l"/>
                          <a:tab pos="2152015" algn="l"/>
                          <a:tab pos="2394585" algn="l"/>
                          <a:tab pos="3052445" algn="l"/>
                          <a:tab pos="3759835" algn="l"/>
                        </a:tabLst>
                      </a:pP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собирает все материалы и формы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включая материалы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</a:t>
                      </a:r>
                      <a:r>
                        <a:rPr sz="18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sz="18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эксперта;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6680" marR="84455" indent="-152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800" spc="2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sz="1800" spc="2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sz="1800" spc="2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</a:t>
                      </a:r>
                      <a:r>
                        <a:rPr sz="1800" spc="2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ответственному</a:t>
                      </a:r>
                      <a:r>
                        <a:rPr sz="1800" spc="204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организатору</a:t>
                      </a:r>
                      <a:r>
                        <a:rPr sz="1800" spc="204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r>
                        <a:rPr sz="1800" spc="2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800" spc="-26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штабе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23">
                <a:tc>
                  <a:txBody>
                    <a:bodyPr/>
                    <a:lstStyle/>
                    <a:p>
                      <a:pPr marL="91440" marR="311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9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b="1" spc="-2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</a:t>
                      </a:r>
                      <a:r>
                        <a:rPr sz="1800" b="1" spc="-2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-"/>
                        <a:tabLst>
                          <a:tab pos="195580" algn="l"/>
                        </a:tabLst>
                      </a:pP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сохраняет</a:t>
                      </a:r>
                      <a:r>
                        <a:rPr sz="1800" spc="18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800" spc="17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флеш–накопитель</a:t>
                      </a:r>
                      <a:r>
                        <a:rPr sz="1800" spc="10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аудиозапись</a:t>
                      </a:r>
                      <a:r>
                        <a:rPr sz="1800" spc="10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r>
                        <a:rPr sz="1800" spc="17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spc="17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</a:t>
                      </a:r>
                      <a:r>
                        <a:rPr sz="1800" spc="16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её </a:t>
                      </a:r>
                      <a:r>
                        <a:rPr sz="1800" spc="-26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ответственному</a:t>
                      </a:r>
                      <a:r>
                        <a:rPr sz="1800" spc="-2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организатору</a:t>
                      </a:r>
                      <a:r>
                        <a:rPr sz="1800" spc="-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710">
                <a:tc>
                  <a:txBody>
                    <a:bodyPr/>
                    <a:lstStyle/>
                    <a:p>
                      <a:pPr marL="91440" marR="1447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1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b="1" spc="-2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</a:t>
                      </a:r>
                      <a:r>
                        <a:rPr sz="1800" b="1" spc="-2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b="1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b="1" spc="-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 </a:t>
                      </a:r>
                      <a:r>
                        <a:rPr sz="1800" b="1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</a:t>
                      </a:r>
                      <a:r>
                        <a:rPr sz="1800" spc="-5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-1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РЦОИ:</a:t>
                      </a:r>
                      <a:endParaRPr lang="ru-RU" sz="1800" spc="-5" dirty="0">
                        <a:solidFill>
                          <a:srgbClr val="1F386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800" u="sng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электроном носителе</a:t>
                      </a: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аудиофайлы  с записью ответов участников итогового собеседования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800" u="sng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бумажных носителях: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800" spc="-5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бланки ИС;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0815" indent="-79375">
                        <a:lnSpc>
                          <a:spcPct val="100000"/>
                        </a:lnSpc>
                        <a:buChar char="-"/>
                        <a:tabLst>
                          <a:tab pos="170815" algn="l"/>
                        </a:tabLst>
                      </a:pPr>
                      <a:r>
                        <a:rPr lang="ru-RU" sz="1800" spc="-10" dirty="0">
                          <a:solidFill>
                            <a:srgbClr val="1F386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ИС-01, ИС-02, ИС-04, ИС-08, ИС -09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3920" y="3048000"/>
            <a:ext cx="7904480" cy="10287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41600" y="2954338"/>
            <a:ext cx="6986588" cy="863600"/>
          </a:xfrm>
        </p:spPr>
        <p:txBody>
          <a:bodyPr>
            <a:normAutofit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6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322" y="234726"/>
            <a:ext cx="9222361" cy="997068"/>
          </a:xfr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905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3200" spc="-40" dirty="0"/>
              <a:t>Подготовка</a:t>
            </a:r>
            <a:r>
              <a:rPr sz="3200" spc="10" dirty="0"/>
              <a:t> </a:t>
            </a:r>
            <a:r>
              <a:rPr sz="3200" spc="-5" dirty="0"/>
              <a:t>к </a:t>
            </a:r>
            <a:r>
              <a:rPr sz="3200" spc="-20" dirty="0"/>
              <a:t>проведению</a:t>
            </a:r>
            <a:r>
              <a:rPr sz="3200" spc="5" dirty="0"/>
              <a:t> </a:t>
            </a:r>
            <a:r>
              <a:rPr sz="3200" spc="-35" dirty="0"/>
              <a:t>итогового</a:t>
            </a:r>
            <a:br>
              <a:rPr sz="3200" dirty="0"/>
            </a:br>
            <a:r>
              <a:rPr sz="3200" spc="-15" dirty="0"/>
              <a:t>собеседования </a:t>
            </a:r>
            <a:r>
              <a:rPr sz="3200" spc="-5" dirty="0"/>
              <a:t>в</a:t>
            </a:r>
            <a:r>
              <a:rPr sz="3200" spc="-15" dirty="0"/>
              <a:t> образовательной</a:t>
            </a:r>
            <a:r>
              <a:rPr sz="3200" spc="-10" dirty="0"/>
              <a:t> </a:t>
            </a:r>
            <a:r>
              <a:rPr sz="3200" spc="-5" dirty="0"/>
              <a:t>организации</a:t>
            </a:r>
            <a:endParaRPr sz="3200" dirty="0"/>
          </a:p>
        </p:txBody>
      </p:sp>
      <p:grpSp>
        <p:nvGrpSpPr>
          <p:cNvPr id="30723" name="object 3"/>
          <p:cNvGrpSpPr>
            <a:grpSpLocks/>
          </p:cNvGrpSpPr>
          <p:nvPr/>
        </p:nvGrpSpPr>
        <p:grpSpPr bwMode="auto">
          <a:xfrm>
            <a:off x="1893899" y="1762144"/>
            <a:ext cx="3486024" cy="1083882"/>
            <a:chOff x="414527" y="1783079"/>
            <a:chExt cx="3485388" cy="1083564"/>
          </a:xfrm>
        </p:grpSpPr>
        <p:pic>
          <p:nvPicPr>
            <p:cNvPr id="30738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527" y="1783079"/>
              <a:ext cx="3485388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object 5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3224847 w 3389629"/>
                <a:gd name="T1" fmla="*/ 0 h 987425"/>
                <a:gd name="T2" fmla="*/ 164566 w 3389629"/>
                <a:gd name="T3" fmla="*/ 0 h 987425"/>
                <a:gd name="T4" fmla="*/ 120816 w 3389629"/>
                <a:gd name="T5" fmla="*/ 5877 h 987425"/>
                <a:gd name="T6" fmla="*/ 81503 w 3389629"/>
                <a:gd name="T7" fmla="*/ 22464 h 987425"/>
                <a:gd name="T8" fmla="*/ 48198 w 3389629"/>
                <a:gd name="T9" fmla="*/ 48196 h 987425"/>
                <a:gd name="T10" fmla="*/ 22466 w 3389629"/>
                <a:gd name="T11" fmla="*/ 81505 h 987425"/>
                <a:gd name="T12" fmla="*/ 5878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8 w 3389629"/>
                <a:gd name="T19" fmla="*/ 866598 h 987425"/>
                <a:gd name="T20" fmla="*/ 22466 w 3389629"/>
                <a:gd name="T21" fmla="*/ 905919 h 987425"/>
                <a:gd name="T22" fmla="*/ 48198 w 3389629"/>
                <a:gd name="T23" fmla="*/ 939228 h 987425"/>
                <a:gd name="T24" fmla="*/ 81503 w 3389629"/>
                <a:gd name="T25" fmla="*/ 964960 h 987425"/>
                <a:gd name="T26" fmla="*/ 120816 w 3389629"/>
                <a:gd name="T27" fmla="*/ 981547 h 987425"/>
                <a:gd name="T28" fmla="*/ 164566 w 3389629"/>
                <a:gd name="T29" fmla="*/ 987425 h 987425"/>
                <a:gd name="T30" fmla="*/ 3224847 w 3389629"/>
                <a:gd name="T31" fmla="*/ 987425 h 987425"/>
                <a:gd name="T32" fmla="*/ 3268613 w 3389629"/>
                <a:gd name="T33" fmla="*/ 981547 h 987425"/>
                <a:gd name="T34" fmla="*/ 3307933 w 3389629"/>
                <a:gd name="T35" fmla="*/ 964960 h 987425"/>
                <a:gd name="T36" fmla="*/ 3341242 w 3389629"/>
                <a:gd name="T37" fmla="*/ 939228 h 987425"/>
                <a:gd name="T38" fmla="*/ 3366974 w 3389629"/>
                <a:gd name="T39" fmla="*/ 905919 h 987425"/>
                <a:gd name="T40" fmla="*/ 3383562 w 3389629"/>
                <a:gd name="T41" fmla="*/ 866598 h 987425"/>
                <a:gd name="T42" fmla="*/ 3389439 w 3389629"/>
                <a:gd name="T43" fmla="*/ 822832 h 987425"/>
                <a:gd name="T44" fmla="*/ 3389439 w 3389629"/>
                <a:gd name="T45" fmla="*/ 164591 h 987425"/>
                <a:gd name="T46" fmla="*/ 3383562 w 3389629"/>
                <a:gd name="T47" fmla="*/ 120826 h 987425"/>
                <a:gd name="T48" fmla="*/ 3366974 w 3389629"/>
                <a:gd name="T49" fmla="*/ 81505 h 987425"/>
                <a:gd name="T50" fmla="*/ 3341242 w 3389629"/>
                <a:gd name="T51" fmla="*/ 48196 h 987425"/>
                <a:gd name="T52" fmla="*/ 3307933 w 3389629"/>
                <a:gd name="T53" fmla="*/ 22464 h 987425"/>
                <a:gd name="T54" fmla="*/ 3268613 w 3389629"/>
                <a:gd name="T55" fmla="*/ 5877 h 987425"/>
                <a:gd name="T56" fmla="*/ 3224847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847" y="0"/>
                  </a:moveTo>
                  <a:lnTo>
                    <a:pt x="164566" y="0"/>
                  </a:lnTo>
                  <a:lnTo>
                    <a:pt x="120816" y="5877"/>
                  </a:lnTo>
                  <a:lnTo>
                    <a:pt x="81503" y="22464"/>
                  </a:lnTo>
                  <a:lnTo>
                    <a:pt x="48198" y="48196"/>
                  </a:lnTo>
                  <a:lnTo>
                    <a:pt x="22466" y="81505"/>
                  </a:lnTo>
                  <a:lnTo>
                    <a:pt x="5878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8" y="866598"/>
                  </a:lnTo>
                  <a:lnTo>
                    <a:pt x="22466" y="905919"/>
                  </a:lnTo>
                  <a:lnTo>
                    <a:pt x="48198" y="939228"/>
                  </a:lnTo>
                  <a:lnTo>
                    <a:pt x="81503" y="964960"/>
                  </a:lnTo>
                  <a:lnTo>
                    <a:pt x="120816" y="981547"/>
                  </a:lnTo>
                  <a:lnTo>
                    <a:pt x="164566" y="987425"/>
                  </a:lnTo>
                  <a:lnTo>
                    <a:pt x="3224847" y="987425"/>
                  </a:lnTo>
                  <a:lnTo>
                    <a:pt x="3268613" y="981547"/>
                  </a:lnTo>
                  <a:lnTo>
                    <a:pt x="3307933" y="964960"/>
                  </a:lnTo>
                  <a:lnTo>
                    <a:pt x="3341242" y="939228"/>
                  </a:lnTo>
                  <a:lnTo>
                    <a:pt x="3366974" y="905919"/>
                  </a:lnTo>
                  <a:lnTo>
                    <a:pt x="3383562" y="866598"/>
                  </a:lnTo>
                  <a:lnTo>
                    <a:pt x="3389439" y="822832"/>
                  </a:lnTo>
                  <a:lnTo>
                    <a:pt x="3389439" y="164591"/>
                  </a:lnTo>
                  <a:lnTo>
                    <a:pt x="3383562" y="120826"/>
                  </a:lnTo>
                  <a:lnTo>
                    <a:pt x="3366974" y="81505"/>
                  </a:lnTo>
                  <a:lnTo>
                    <a:pt x="3341242" y="48196"/>
                  </a:lnTo>
                  <a:lnTo>
                    <a:pt x="3307933" y="22464"/>
                  </a:lnTo>
                  <a:lnTo>
                    <a:pt x="3268613" y="5877"/>
                  </a:lnTo>
                  <a:lnTo>
                    <a:pt x="3224847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40" name="object 6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8 w 3389629"/>
                <a:gd name="T3" fmla="*/ 120826 h 987425"/>
                <a:gd name="T4" fmla="*/ 22466 w 3389629"/>
                <a:gd name="T5" fmla="*/ 81505 h 987425"/>
                <a:gd name="T6" fmla="*/ 48198 w 3389629"/>
                <a:gd name="T7" fmla="*/ 48196 h 987425"/>
                <a:gd name="T8" fmla="*/ 81503 w 3389629"/>
                <a:gd name="T9" fmla="*/ 22464 h 987425"/>
                <a:gd name="T10" fmla="*/ 120816 w 3389629"/>
                <a:gd name="T11" fmla="*/ 5877 h 987425"/>
                <a:gd name="T12" fmla="*/ 164566 w 3389629"/>
                <a:gd name="T13" fmla="*/ 0 h 987425"/>
                <a:gd name="T14" fmla="*/ 3224847 w 3389629"/>
                <a:gd name="T15" fmla="*/ 0 h 987425"/>
                <a:gd name="T16" fmla="*/ 3268613 w 3389629"/>
                <a:gd name="T17" fmla="*/ 5877 h 987425"/>
                <a:gd name="T18" fmla="*/ 3307933 w 3389629"/>
                <a:gd name="T19" fmla="*/ 22464 h 987425"/>
                <a:gd name="T20" fmla="*/ 3341242 w 3389629"/>
                <a:gd name="T21" fmla="*/ 48196 h 987425"/>
                <a:gd name="T22" fmla="*/ 3366974 w 3389629"/>
                <a:gd name="T23" fmla="*/ 81505 h 987425"/>
                <a:gd name="T24" fmla="*/ 3383562 w 3389629"/>
                <a:gd name="T25" fmla="*/ 120826 h 987425"/>
                <a:gd name="T26" fmla="*/ 3389439 w 3389629"/>
                <a:gd name="T27" fmla="*/ 164591 h 987425"/>
                <a:gd name="T28" fmla="*/ 3389439 w 3389629"/>
                <a:gd name="T29" fmla="*/ 822832 h 987425"/>
                <a:gd name="T30" fmla="*/ 3383562 w 3389629"/>
                <a:gd name="T31" fmla="*/ 866598 h 987425"/>
                <a:gd name="T32" fmla="*/ 3366974 w 3389629"/>
                <a:gd name="T33" fmla="*/ 905919 h 987425"/>
                <a:gd name="T34" fmla="*/ 3341242 w 3389629"/>
                <a:gd name="T35" fmla="*/ 939228 h 987425"/>
                <a:gd name="T36" fmla="*/ 3307933 w 3389629"/>
                <a:gd name="T37" fmla="*/ 964960 h 987425"/>
                <a:gd name="T38" fmla="*/ 3268613 w 3389629"/>
                <a:gd name="T39" fmla="*/ 981547 h 987425"/>
                <a:gd name="T40" fmla="*/ 3224847 w 3389629"/>
                <a:gd name="T41" fmla="*/ 987425 h 987425"/>
                <a:gd name="T42" fmla="*/ 164566 w 3389629"/>
                <a:gd name="T43" fmla="*/ 987425 h 987425"/>
                <a:gd name="T44" fmla="*/ 120816 w 3389629"/>
                <a:gd name="T45" fmla="*/ 981547 h 987425"/>
                <a:gd name="T46" fmla="*/ 81503 w 3389629"/>
                <a:gd name="T47" fmla="*/ 964960 h 987425"/>
                <a:gd name="T48" fmla="*/ 48198 w 3389629"/>
                <a:gd name="T49" fmla="*/ 939228 h 987425"/>
                <a:gd name="T50" fmla="*/ 22466 w 3389629"/>
                <a:gd name="T51" fmla="*/ 905919 h 987425"/>
                <a:gd name="T52" fmla="*/ 5878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8" y="120826"/>
                  </a:lnTo>
                  <a:lnTo>
                    <a:pt x="22466" y="81505"/>
                  </a:lnTo>
                  <a:lnTo>
                    <a:pt x="48198" y="48196"/>
                  </a:lnTo>
                  <a:lnTo>
                    <a:pt x="81503" y="22464"/>
                  </a:lnTo>
                  <a:lnTo>
                    <a:pt x="120816" y="5877"/>
                  </a:lnTo>
                  <a:lnTo>
                    <a:pt x="164566" y="0"/>
                  </a:lnTo>
                  <a:lnTo>
                    <a:pt x="3224847" y="0"/>
                  </a:lnTo>
                  <a:lnTo>
                    <a:pt x="3268613" y="5877"/>
                  </a:lnTo>
                  <a:lnTo>
                    <a:pt x="3307933" y="22464"/>
                  </a:lnTo>
                  <a:lnTo>
                    <a:pt x="3341242" y="48196"/>
                  </a:lnTo>
                  <a:lnTo>
                    <a:pt x="3366974" y="81505"/>
                  </a:lnTo>
                  <a:lnTo>
                    <a:pt x="3383562" y="120826"/>
                  </a:lnTo>
                  <a:lnTo>
                    <a:pt x="3389439" y="164591"/>
                  </a:lnTo>
                  <a:lnTo>
                    <a:pt x="3389439" y="822832"/>
                  </a:lnTo>
                  <a:lnTo>
                    <a:pt x="3383562" y="866598"/>
                  </a:lnTo>
                  <a:lnTo>
                    <a:pt x="3366974" y="905919"/>
                  </a:lnTo>
                  <a:lnTo>
                    <a:pt x="3341242" y="939228"/>
                  </a:lnTo>
                  <a:lnTo>
                    <a:pt x="3307933" y="964960"/>
                  </a:lnTo>
                  <a:lnTo>
                    <a:pt x="3268613" y="981547"/>
                  </a:lnTo>
                  <a:lnTo>
                    <a:pt x="3224847" y="987425"/>
                  </a:lnTo>
                  <a:lnTo>
                    <a:pt x="164566" y="987425"/>
                  </a:lnTo>
                  <a:lnTo>
                    <a:pt x="120816" y="981547"/>
                  </a:lnTo>
                  <a:lnTo>
                    <a:pt x="81503" y="964960"/>
                  </a:lnTo>
                  <a:lnTo>
                    <a:pt x="48198" y="939228"/>
                  </a:lnTo>
                  <a:lnTo>
                    <a:pt x="22466" y="905919"/>
                  </a:lnTo>
                  <a:lnTo>
                    <a:pt x="5878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724" name="object 8"/>
          <p:cNvGrpSpPr>
            <a:grpSpLocks/>
          </p:cNvGrpSpPr>
          <p:nvPr/>
        </p:nvGrpSpPr>
        <p:grpSpPr bwMode="auto">
          <a:xfrm>
            <a:off x="6662533" y="1700284"/>
            <a:ext cx="4309810" cy="1083881"/>
            <a:chOff x="5172455" y="1783079"/>
            <a:chExt cx="3483863" cy="1083564"/>
          </a:xfrm>
        </p:grpSpPr>
        <p:pic>
          <p:nvPicPr>
            <p:cNvPr id="3073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2455" y="1783079"/>
              <a:ext cx="3483863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object 10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3224911 w 3389629"/>
                <a:gd name="T1" fmla="*/ 0 h 987425"/>
                <a:gd name="T2" fmla="*/ 164592 w 3389629"/>
                <a:gd name="T3" fmla="*/ 0 h 987425"/>
                <a:gd name="T4" fmla="*/ 120826 w 3389629"/>
                <a:gd name="T5" fmla="*/ 5877 h 987425"/>
                <a:gd name="T6" fmla="*/ 81505 w 3389629"/>
                <a:gd name="T7" fmla="*/ 22464 h 987425"/>
                <a:gd name="T8" fmla="*/ 48196 w 3389629"/>
                <a:gd name="T9" fmla="*/ 48196 h 987425"/>
                <a:gd name="T10" fmla="*/ 22464 w 3389629"/>
                <a:gd name="T11" fmla="*/ 81505 h 987425"/>
                <a:gd name="T12" fmla="*/ 5877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7 w 3389629"/>
                <a:gd name="T19" fmla="*/ 866598 h 987425"/>
                <a:gd name="T20" fmla="*/ 22464 w 3389629"/>
                <a:gd name="T21" fmla="*/ 905919 h 987425"/>
                <a:gd name="T22" fmla="*/ 48196 w 3389629"/>
                <a:gd name="T23" fmla="*/ 939228 h 987425"/>
                <a:gd name="T24" fmla="*/ 81505 w 3389629"/>
                <a:gd name="T25" fmla="*/ 964960 h 987425"/>
                <a:gd name="T26" fmla="*/ 120826 w 3389629"/>
                <a:gd name="T27" fmla="*/ 981547 h 987425"/>
                <a:gd name="T28" fmla="*/ 164592 w 3389629"/>
                <a:gd name="T29" fmla="*/ 987425 h 987425"/>
                <a:gd name="T30" fmla="*/ 3224911 w 3389629"/>
                <a:gd name="T31" fmla="*/ 987425 h 987425"/>
                <a:gd name="T32" fmla="*/ 3268632 w 3389629"/>
                <a:gd name="T33" fmla="*/ 981547 h 987425"/>
                <a:gd name="T34" fmla="*/ 3307940 w 3389629"/>
                <a:gd name="T35" fmla="*/ 964960 h 987425"/>
                <a:gd name="T36" fmla="*/ 3341258 w 3389629"/>
                <a:gd name="T37" fmla="*/ 939228 h 987425"/>
                <a:gd name="T38" fmla="*/ 3367009 w 3389629"/>
                <a:gd name="T39" fmla="*/ 905919 h 987425"/>
                <a:gd name="T40" fmla="*/ 3383616 w 3389629"/>
                <a:gd name="T41" fmla="*/ 866598 h 987425"/>
                <a:gd name="T42" fmla="*/ 3389503 w 3389629"/>
                <a:gd name="T43" fmla="*/ 822832 h 987425"/>
                <a:gd name="T44" fmla="*/ 3389503 w 3389629"/>
                <a:gd name="T45" fmla="*/ 164591 h 987425"/>
                <a:gd name="T46" fmla="*/ 3383616 w 3389629"/>
                <a:gd name="T47" fmla="*/ 120826 h 987425"/>
                <a:gd name="T48" fmla="*/ 3367009 w 3389629"/>
                <a:gd name="T49" fmla="*/ 81505 h 987425"/>
                <a:gd name="T50" fmla="*/ 3341258 w 3389629"/>
                <a:gd name="T51" fmla="*/ 48196 h 987425"/>
                <a:gd name="T52" fmla="*/ 3307940 w 3389629"/>
                <a:gd name="T53" fmla="*/ 22464 h 987425"/>
                <a:gd name="T54" fmla="*/ 3268632 w 3389629"/>
                <a:gd name="T55" fmla="*/ 5877 h 987425"/>
                <a:gd name="T56" fmla="*/ 3224911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911" y="0"/>
                  </a:moveTo>
                  <a:lnTo>
                    <a:pt x="164592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2" y="987425"/>
                  </a:lnTo>
                  <a:lnTo>
                    <a:pt x="3224911" y="987425"/>
                  </a:lnTo>
                  <a:lnTo>
                    <a:pt x="3268632" y="981547"/>
                  </a:lnTo>
                  <a:lnTo>
                    <a:pt x="3307940" y="964960"/>
                  </a:lnTo>
                  <a:lnTo>
                    <a:pt x="3341258" y="939228"/>
                  </a:lnTo>
                  <a:lnTo>
                    <a:pt x="3367009" y="905919"/>
                  </a:lnTo>
                  <a:lnTo>
                    <a:pt x="3383616" y="866598"/>
                  </a:lnTo>
                  <a:lnTo>
                    <a:pt x="3389503" y="822832"/>
                  </a:lnTo>
                  <a:lnTo>
                    <a:pt x="3389503" y="164591"/>
                  </a:lnTo>
                  <a:lnTo>
                    <a:pt x="3383616" y="120826"/>
                  </a:lnTo>
                  <a:lnTo>
                    <a:pt x="3367009" y="81505"/>
                  </a:lnTo>
                  <a:lnTo>
                    <a:pt x="3341258" y="48196"/>
                  </a:lnTo>
                  <a:lnTo>
                    <a:pt x="3307940" y="22464"/>
                  </a:lnTo>
                  <a:lnTo>
                    <a:pt x="3268632" y="5877"/>
                  </a:lnTo>
                  <a:lnTo>
                    <a:pt x="3224911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36" name="object 11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7 w 3389629"/>
                <a:gd name="T3" fmla="*/ 120826 h 987425"/>
                <a:gd name="T4" fmla="*/ 22464 w 3389629"/>
                <a:gd name="T5" fmla="*/ 81505 h 987425"/>
                <a:gd name="T6" fmla="*/ 48196 w 3389629"/>
                <a:gd name="T7" fmla="*/ 48196 h 987425"/>
                <a:gd name="T8" fmla="*/ 81505 w 3389629"/>
                <a:gd name="T9" fmla="*/ 22464 h 987425"/>
                <a:gd name="T10" fmla="*/ 120826 w 3389629"/>
                <a:gd name="T11" fmla="*/ 5877 h 987425"/>
                <a:gd name="T12" fmla="*/ 164592 w 3389629"/>
                <a:gd name="T13" fmla="*/ 0 h 987425"/>
                <a:gd name="T14" fmla="*/ 3224911 w 3389629"/>
                <a:gd name="T15" fmla="*/ 0 h 987425"/>
                <a:gd name="T16" fmla="*/ 3268632 w 3389629"/>
                <a:gd name="T17" fmla="*/ 5877 h 987425"/>
                <a:gd name="T18" fmla="*/ 3307940 w 3389629"/>
                <a:gd name="T19" fmla="*/ 22464 h 987425"/>
                <a:gd name="T20" fmla="*/ 3341258 w 3389629"/>
                <a:gd name="T21" fmla="*/ 48196 h 987425"/>
                <a:gd name="T22" fmla="*/ 3367009 w 3389629"/>
                <a:gd name="T23" fmla="*/ 81505 h 987425"/>
                <a:gd name="T24" fmla="*/ 3383616 w 3389629"/>
                <a:gd name="T25" fmla="*/ 120826 h 987425"/>
                <a:gd name="T26" fmla="*/ 3389503 w 3389629"/>
                <a:gd name="T27" fmla="*/ 164591 h 987425"/>
                <a:gd name="T28" fmla="*/ 3389503 w 3389629"/>
                <a:gd name="T29" fmla="*/ 822832 h 987425"/>
                <a:gd name="T30" fmla="*/ 3383616 w 3389629"/>
                <a:gd name="T31" fmla="*/ 866598 h 987425"/>
                <a:gd name="T32" fmla="*/ 3367009 w 3389629"/>
                <a:gd name="T33" fmla="*/ 905919 h 987425"/>
                <a:gd name="T34" fmla="*/ 3341258 w 3389629"/>
                <a:gd name="T35" fmla="*/ 939228 h 987425"/>
                <a:gd name="T36" fmla="*/ 3307940 w 3389629"/>
                <a:gd name="T37" fmla="*/ 964960 h 987425"/>
                <a:gd name="T38" fmla="*/ 3268632 w 3389629"/>
                <a:gd name="T39" fmla="*/ 981547 h 987425"/>
                <a:gd name="T40" fmla="*/ 3224911 w 3389629"/>
                <a:gd name="T41" fmla="*/ 987425 h 987425"/>
                <a:gd name="T42" fmla="*/ 164592 w 3389629"/>
                <a:gd name="T43" fmla="*/ 987425 h 987425"/>
                <a:gd name="T44" fmla="*/ 120826 w 3389629"/>
                <a:gd name="T45" fmla="*/ 981547 h 987425"/>
                <a:gd name="T46" fmla="*/ 81505 w 3389629"/>
                <a:gd name="T47" fmla="*/ 964960 h 987425"/>
                <a:gd name="T48" fmla="*/ 48196 w 3389629"/>
                <a:gd name="T49" fmla="*/ 939228 h 987425"/>
                <a:gd name="T50" fmla="*/ 22464 w 3389629"/>
                <a:gd name="T51" fmla="*/ 905919 h 987425"/>
                <a:gd name="T52" fmla="*/ 5877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2" y="0"/>
                  </a:lnTo>
                  <a:lnTo>
                    <a:pt x="3224911" y="0"/>
                  </a:lnTo>
                  <a:lnTo>
                    <a:pt x="3268632" y="5877"/>
                  </a:lnTo>
                  <a:lnTo>
                    <a:pt x="3307940" y="22464"/>
                  </a:lnTo>
                  <a:lnTo>
                    <a:pt x="3341258" y="48196"/>
                  </a:lnTo>
                  <a:lnTo>
                    <a:pt x="3367009" y="81505"/>
                  </a:lnTo>
                  <a:lnTo>
                    <a:pt x="3383616" y="120826"/>
                  </a:lnTo>
                  <a:lnTo>
                    <a:pt x="3389503" y="164591"/>
                  </a:lnTo>
                  <a:lnTo>
                    <a:pt x="3389503" y="822832"/>
                  </a:lnTo>
                  <a:lnTo>
                    <a:pt x="3383616" y="866598"/>
                  </a:lnTo>
                  <a:lnTo>
                    <a:pt x="3367009" y="905919"/>
                  </a:lnTo>
                  <a:lnTo>
                    <a:pt x="3341258" y="939228"/>
                  </a:lnTo>
                  <a:lnTo>
                    <a:pt x="3307940" y="964960"/>
                  </a:lnTo>
                  <a:lnTo>
                    <a:pt x="3268632" y="981547"/>
                  </a:lnTo>
                  <a:lnTo>
                    <a:pt x="3224911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725" name="object 13"/>
          <p:cNvSpPr txBox="1">
            <a:spLocks noChangeArrowheads="1"/>
          </p:cNvSpPr>
          <p:nvPr/>
        </p:nvSpPr>
        <p:spPr bwMode="auto">
          <a:xfrm>
            <a:off x="1941851" y="1915187"/>
            <a:ext cx="3660444" cy="34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335" rIns="0" bIns="0">
            <a:spAutoFit/>
          </a:bodyPr>
          <a:lstStyle/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Комиссия по проведению  итогового собеседования</a:t>
            </a: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Ответственный организатор</a:t>
            </a: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Организаторы проведения</a:t>
            </a: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Экзаменатор-собеседник</a:t>
            </a: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Технический специалист</a:t>
            </a:r>
          </a:p>
          <a:p>
            <a:pPr marL="255588" marR="0" lvl="0" indent="-25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Медицинский работник</a:t>
            </a:r>
          </a:p>
        </p:txBody>
      </p:sp>
      <p:sp>
        <p:nvSpPr>
          <p:cNvPr id="30726" name="object 14"/>
          <p:cNvSpPr txBox="1">
            <a:spLocks noChangeArrowheads="1"/>
          </p:cNvSpPr>
          <p:nvPr/>
        </p:nvSpPr>
        <p:spPr bwMode="auto">
          <a:xfrm>
            <a:off x="6721449" y="1915187"/>
            <a:ext cx="4279723" cy="35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3335" rIns="0" bIns="0">
            <a:spAutoFit/>
          </a:bodyPr>
          <a:lstStyle/>
          <a:p>
            <a:pPr marL="1184275" marR="0" lvl="0" indent="-881063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Комиссия по проверке ответов  участников</a:t>
            </a:r>
          </a:p>
          <a:p>
            <a:pPr marL="1184275" marR="0" lvl="0" indent="-8810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84275" marR="0" lvl="0" indent="-881063" algn="l" defTabSz="914400" rtl="0" eaLnBrk="1" fontAlgn="auto" latinLnBrk="0" hangingPunct="1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84275" marR="0" lvl="0" indent="-8810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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Эксперты по проверке  ответов участников итогового  собеседования (только учителя  русского языка и литературы)</a:t>
            </a:r>
          </a:p>
        </p:txBody>
      </p:sp>
      <p:grpSp>
        <p:nvGrpSpPr>
          <p:cNvPr id="30727" name="object 15"/>
          <p:cNvGrpSpPr>
            <a:grpSpLocks/>
          </p:cNvGrpSpPr>
          <p:nvPr/>
        </p:nvGrpSpPr>
        <p:grpSpPr bwMode="auto">
          <a:xfrm>
            <a:off x="3419488" y="2846388"/>
            <a:ext cx="454025" cy="379412"/>
            <a:chOff x="1894967" y="2846832"/>
            <a:chExt cx="455295" cy="379095"/>
          </a:xfrm>
        </p:grpSpPr>
        <p:sp>
          <p:nvSpPr>
            <p:cNvPr id="30732" name="object 16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322200 w 429894"/>
                <a:gd name="T1" fmla="*/ 0 h 353694"/>
                <a:gd name="T2" fmla="*/ 107441 w 429894"/>
                <a:gd name="T3" fmla="*/ 0 h 353694"/>
                <a:gd name="T4" fmla="*/ 107441 w 429894"/>
                <a:gd name="T5" fmla="*/ 176783 h 353694"/>
                <a:gd name="T6" fmla="*/ 0 w 429894"/>
                <a:gd name="T7" fmla="*/ 176783 h 353694"/>
                <a:gd name="T8" fmla="*/ 214756 w 429894"/>
                <a:gd name="T9" fmla="*/ 353441 h 353694"/>
                <a:gd name="T10" fmla="*/ 429514 w 429894"/>
                <a:gd name="T11" fmla="*/ 176783 h 353694"/>
                <a:gd name="T12" fmla="*/ 322200 w 429894"/>
                <a:gd name="T13" fmla="*/ 176783 h 353694"/>
                <a:gd name="T14" fmla="*/ 322200 w 429894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322199" y="0"/>
                  </a:moveTo>
                  <a:lnTo>
                    <a:pt x="107441" y="0"/>
                  </a:lnTo>
                  <a:lnTo>
                    <a:pt x="107441" y="176783"/>
                  </a:lnTo>
                  <a:lnTo>
                    <a:pt x="0" y="176783"/>
                  </a:lnTo>
                  <a:lnTo>
                    <a:pt x="214756" y="353440"/>
                  </a:lnTo>
                  <a:lnTo>
                    <a:pt x="429513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33" name="object 17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0 w 429894"/>
                <a:gd name="T1" fmla="*/ 176783 h 353694"/>
                <a:gd name="T2" fmla="*/ 107441 w 429894"/>
                <a:gd name="T3" fmla="*/ 176783 h 353694"/>
                <a:gd name="T4" fmla="*/ 107441 w 429894"/>
                <a:gd name="T5" fmla="*/ 0 h 353694"/>
                <a:gd name="T6" fmla="*/ 322200 w 429894"/>
                <a:gd name="T7" fmla="*/ 0 h 353694"/>
                <a:gd name="T8" fmla="*/ 322200 w 429894"/>
                <a:gd name="T9" fmla="*/ 176783 h 353694"/>
                <a:gd name="T10" fmla="*/ 429514 w 429894"/>
                <a:gd name="T11" fmla="*/ 176783 h 353694"/>
                <a:gd name="T12" fmla="*/ 214756 w 429894"/>
                <a:gd name="T13" fmla="*/ 353441 h 353694"/>
                <a:gd name="T14" fmla="*/ 0 w 429894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0" y="176783"/>
                  </a:moveTo>
                  <a:lnTo>
                    <a:pt x="107441" y="176783"/>
                  </a:lnTo>
                  <a:lnTo>
                    <a:pt x="107441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3" y="176783"/>
                  </a:lnTo>
                  <a:lnTo>
                    <a:pt x="214756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728" name="object 18"/>
          <p:cNvGrpSpPr>
            <a:grpSpLocks/>
          </p:cNvGrpSpPr>
          <p:nvPr/>
        </p:nvGrpSpPr>
        <p:grpSpPr bwMode="auto">
          <a:xfrm>
            <a:off x="8210552" y="2846388"/>
            <a:ext cx="455613" cy="379412"/>
            <a:chOff x="6687311" y="2846832"/>
            <a:chExt cx="455295" cy="379095"/>
          </a:xfrm>
        </p:grpSpPr>
        <p:sp>
          <p:nvSpPr>
            <p:cNvPr id="30730" name="object 19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322199 w 429895"/>
                <a:gd name="T1" fmla="*/ 0 h 353694"/>
                <a:gd name="T2" fmla="*/ 107442 w 429895"/>
                <a:gd name="T3" fmla="*/ 0 h 353694"/>
                <a:gd name="T4" fmla="*/ 107442 w 429895"/>
                <a:gd name="T5" fmla="*/ 176783 h 353694"/>
                <a:gd name="T6" fmla="*/ 0 w 429895"/>
                <a:gd name="T7" fmla="*/ 176783 h 353694"/>
                <a:gd name="T8" fmla="*/ 214757 w 429895"/>
                <a:gd name="T9" fmla="*/ 353441 h 353694"/>
                <a:gd name="T10" fmla="*/ 429514 w 429895"/>
                <a:gd name="T11" fmla="*/ 176783 h 353694"/>
                <a:gd name="T12" fmla="*/ 322199 w 429895"/>
                <a:gd name="T13" fmla="*/ 176783 h 353694"/>
                <a:gd name="T14" fmla="*/ 322199 w 429895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322199" y="0"/>
                  </a:moveTo>
                  <a:lnTo>
                    <a:pt x="107442" y="0"/>
                  </a:lnTo>
                  <a:lnTo>
                    <a:pt x="107442" y="176783"/>
                  </a:lnTo>
                  <a:lnTo>
                    <a:pt x="0" y="176783"/>
                  </a:lnTo>
                  <a:lnTo>
                    <a:pt x="214757" y="353440"/>
                  </a:lnTo>
                  <a:lnTo>
                    <a:pt x="429514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31" name="object 20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0 w 429895"/>
                <a:gd name="T1" fmla="*/ 176783 h 353694"/>
                <a:gd name="T2" fmla="*/ 107442 w 429895"/>
                <a:gd name="T3" fmla="*/ 176783 h 353694"/>
                <a:gd name="T4" fmla="*/ 107442 w 429895"/>
                <a:gd name="T5" fmla="*/ 0 h 353694"/>
                <a:gd name="T6" fmla="*/ 322199 w 429895"/>
                <a:gd name="T7" fmla="*/ 0 h 353694"/>
                <a:gd name="T8" fmla="*/ 322199 w 429895"/>
                <a:gd name="T9" fmla="*/ 176783 h 353694"/>
                <a:gd name="T10" fmla="*/ 429514 w 429895"/>
                <a:gd name="T11" fmla="*/ 176783 h 353694"/>
                <a:gd name="T12" fmla="*/ 214757 w 429895"/>
                <a:gd name="T13" fmla="*/ 353441 h 353694"/>
                <a:gd name="T14" fmla="*/ 0 w 429895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0" y="176783"/>
                  </a:moveTo>
                  <a:lnTo>
                    <a:pt x="107442" y="176783"/>
                  </a:lnTo>
                  <a:lnTo>
                    <a:pt x="107442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4" y="176783"/>
                  </a:lnTo>
                  <a:lnTo>
                    <a:pt x="214757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>
          <a:xfrm>
            <a:off x="10301831" y="6378575"/>
            <a:ext cx="2804583" cy="153888"/>
          </a:xfrm>
        </p:spPr>
        <p:txBody>
          <a:bodyPr vert="horz" rtlCol="0"/>
          <a:lstStyle/>
          <a:p>
            <a:pPr marL="3810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E93A3-2DC4-48E9-86DF-47EB1AA508F2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38100" marR="0" lvl="0" indent="0" algn="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54" y="177420"/>
            <a:ext cx="11840305" cy="54630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73380">
              <a:lnSpc>
                <a:spcPts val="3890"/>
              </a:lnSpc>
              <a:spcBef>
                <a:spcPts val="585"/>
              </a:spcBef>
            </a:pPr>
            <a:r>
              <a:rPr lang="ru-RU" sz="3200" spc="-100" dirty="0"/>
              <a:t>Подготовка</a:t>
            </a:r>
            <a:r>
              <a:rPr sz="3200" spc="-100" dirty="0"/>
              <a:t> </a:t>
            </a:r>
            <a:r>
              <a:rPr sz="3200" spc="-80" dirty="0"/>
              <a:t>помещений: </a:t>
            </a:r>
            <a:r>
              <a:rPr sz="3200" spc="-1060" dirty="0"/>
              <a:t> </a:t>
            </a:r>
            <a:r>
              <a:rPr sz="3200" spc="-15" dirty="0"/>
              <a:t>технические</a:t>
            </a:r>
            <a:r>
              <a:rPr sz="3200" spc="-125" dirty="0"/>
              <a:t> </a:t>
            </a:r>
            <a:r>
              <a:rPr sz="3200" spc="100" dirty="0"/>
              <a:t>ресурсы</a:t>
            </a:r>
            <a:r>
              <a:rPr sz="3200" spc="-120" dirty="0"/>
              <a:t> </a:t>
            </a:r>
            <a:r>
              <a:rPr sz="3200" spc="75" dirty="0"/>
              <a:t>ОО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06610"/>
              </p:ext>
            </p:extLst>
          </p:nvPr>
        </p:nvGraphicFramePr>
        <p:xfrm>
          <a:off x="692759" y="1125727"/>
          <a:ext cx="10771360" cy="5381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0734">
                <a:tc row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60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подключением </a:t>
                      </a:r>
                      <a:r>
                        <a:rPr sz="1800" b="1" spc="-39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800" b="1" spc="-4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r>
                        <a:rPr sz="1800" b="1" spc="-4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lnL w="28575" cap="flat" cmpd="sng" algn="ctr">
                      <a:solidFill>
                        <a:srgbClr val="5B9B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240"/>
                        </a:spcBef>
                        <a:buSzPct val="94444"/>
                        <a:buFont typeface="Wingdings"/>
                        <a:buChar char=""/>
                        <a:tabLst>
                          <a:tab pos="272415" algn="l"/>
                        </a:tabLst>
                      </a:pP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sz="1800" b="1" spc="-3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r>
                        <a:rPr sz="1800" b="1" spc="-3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sz="1800" b="1" spc="-5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</a:t>
                      </a:r>
                      <a:r>
                        <a:rPr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94444"/>
                        <a:buFont typeface="Wingdings"/>
                        <a:buChar char=""/>
                        <a:tabLst>
                          <a:tab pos="272415" algn="l"/>
                        </a:tabLst>
                      </a:pP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b="1" spc="-3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(получение</a:t>
                      </a:r>
                      <a:r>
                        <a:rPr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форм,</a:t>
                      </a:r>
                      <a:r>
                        <a:rPr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списков)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245"/>
                        </a:spcBef>
                        <a:buSzPct val="94444"/>
                        <a:buFont typeface="Wingdings"/>
                        <a:buChar char=""/>
                        <a:tabLst>
                          <a:tab pos="272415" algn="l"/>
                        </a:tabLst>
                      </a:pP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распечатка</a:t>
                      </a:r>
                      <a:r>
                        <a:rPr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r>
                        <a:rPr sz="1800" b="1" spc="-3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800" b="1" spc="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ИС,</a:t>
                      </a:r>
                      <a:r>
                        <a:rPr sz="1800" b="1" spc="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форм,списков</a:t>
                      </a:r>
                      <a:endParaRPr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438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800" b="1" spc="-15" dirty="0" err="1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</a:t>
                      </a:r>
                      <a:r>
                        <a:rPr lang="ru-RU"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</a:t>
                      </a:r>
                      <a:r>
                        <a:rPr lang="ru-RU"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</a:t>
                      </a:r>
                      <a:r>
                        <a:rPr lang="ru-RU"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indent="-230504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"/>
                        <a:tabLst>
                          <a:tab pos="322580" algn="l"/>
                        </a:tabLst>
                      </a:pP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lang="ru-RU"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</a:t>
                      </a:r>
                      <a:r>
                        <a:rPr lang="ru-RU" sz="1800" b="1" spc="-3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ИС,</a:t>
                      </a:r>
                      <a:r>
                        <a:rPr lang="ru-RU"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r>
                        <a:rPr lang="ru-RU" sz="1800" b="1" spc="-3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ru-RU" sz="1800" b="1" spc="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28575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9740">
                        <a:lnSpc>
                          <a:spcPct val="100000"/>
                        </a:lnSpc>
                        <a:spcBef>
                          <a:spcPts val="245"/>
                        </a:spcBef>
                        <a:buSzPct val="94444"/>
                        <a:buFont typeface="Wingdings"/>
                        <a:buNone/>
                        <a:tabLst>
                          <a:tab pos="272415" algn="l"/>
                        </a:tabLst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734">
                <a:tc>
                  <a:txBody>
                    <a:bodyPr/>
                    <a:lstStyle/>
                    <a:p>
                      <a:pPr marL="91440" marR="235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7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94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sz="1800" b="1" spc="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микрофоном/ </a:t>
                      </a:r>
                      <a:r>
                        <a:rPr sz="1800" b="1" spc="-39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диктофон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sz="1800" b="1" spc="-5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250"/>
                        </a:spcBef>
                        <a:buSzPct val="94444"/>
                        <a:buFont typeface="Wingdings"/>
                        <a:buChar char=""/>
                        <a:tabLst>
                          <a:tab pos="272415" algn="l"/>
                        </a:tabLst>
                      </a:pP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</a:t>
                      </a:r>
                      <a:r>
                        <a:rPr sz="1800" b="1" spc="-4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</a:t>
                      </a:r>
                      <a:r>
                        <a:rPr sz="1800" b="1" spc="-3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sz="1800" b="1" spc="-3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b="1" spc="-2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экзаменатором-собеседником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7031">
                <a:tc gridSpan="3">
                  <a:txBody>
                    <a:bodyPr/>
                    <a:lstStyle/>
                    <a:p>
                      <a:pPr marL="91440" marR="2760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для ожидания участниками своей очереди для участия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ИС </a:t>
                      </a:r>
                      <a:r>
                        <a:rPr sz="1800" b="1" spc="-39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sz="1800" b="1" spc="-2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800" b="1" spc="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</a:t>
                      </a:r>
                      <a:r>
                        <a:rPr sz="1800" b="1" spc="-10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прошедших</a:t>
                      </a:r>
                      <a:r>
                        <a:rPr sz="1800" b="1" spc="-15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2E549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sz="1800" b="1" spc="-1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b="1" spc="1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кабинетах</a:t>
                      </a:r>
                      <a:r>
                        <a:rPr sz="1800" b="1" spc="-1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r>
                        <a:rPr sz="1800" b="1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параллельно</a:t>
                      </a:r>
                      <a:r>
                        <a:rPr sz="1800" b="1" spc="-2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</a:t>
                      </a:r>
                      <a:r>
                        <a:rPr sz="1800" b="1" spc="-3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осуществляться</a:t>
                      </a:r>
                      <a:r>
                        <a:rPr sz="1800" b="1" spc="-2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sz="1800" b="1" spc="-10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55A1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4511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2074864" y="334965"/>
            <a:ext cx="9009392" cy="505908"/>
          </a:xfrm>
        </p:spPr>
        <p:txBody>
          <a:bodyPr vert="horz" wrap="square" lIns="0" tIns="13335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32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Помещения, используемые при проведении ИС</a:t>
            </a:r>
          </a:p>
        </p:txBody>
      </p:sp>
      <p:grpSp>
        <p:nvGrpSpPr>
          <p:cNvPr id="10244" name="object 4"/>
          <p:cNvGrpSpPr>
            <a:grpSpLocks/>
          </p:cNvGrpSpPr>
          <p:nvPr/>
        </p:nvGrpSpPr>
        <p:grpSpPr bwMode="auto">
          <a:xfrm>
            <a:off x="1825625" y="1689100"/>
            <a:ext cx="4140200" cy="890588"/>
            <a:chOff x="301561" y="1688401"/>
            <a:chExt cx="4139565" cy="890905"/>
          </a:xfrm>
        </p:grpSpPr>
        <p:sp>
          <p:nvSpPr>
            <p:cNvPr id="10278" name="object 5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70 w 4114800"/>
                <a:gd name="T5" fmla="*/ 7359 h 866139"/>
                <a:gd name="T6" fmla="*/ 59066 w 4114800"/>
                <a:gd name="T7" fmla="*/ 27850 h 866139"/>
                <a:gd name="T8" fmla="*/ 27835 w 4114800"/>
                <a:gd name="T9" fmla="*/ 59088 h 866139"/>
                <a:gd name="T10" fmla="*/ 7355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5 w 4114800"/>
                <a:gd name="T17" fmla="*/ 766942 h 866139"/>
                <a:gd name="T18" fmla="*/ 27835 w 4114800"/>
                <a:gd name="T19" fmla="*/ 806544 h 866139"/>
                <a:gd name="T20" fmla="*/ 59066 w 4114800"/>
                <a:gd name="T21" fmla="*/ 837782 h 866139"/>
                <a:gd name="T22" fmla="*/ 9867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800 w 4114800"/>
                <a:gd name="T37" fmla="*/ 721361 h 866139"/>
                <a:gd name="T38" fmla="*/ 4114800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800" y="721360"/>
                  </a:lnTo>
                  <a:lnTo>
                    <a:pt x="4114800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9" name="object 6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5 w 4114800"/>
                <a:gd name="T3" fmla="*/ 98690 h 866139"/>
                <a:gd name="T4" fmla="*/ 27835 w 4114800"/>
                <a:gd name="T5" fmla="*/ 59088 h 866139"/>
                <a:gd name="T6" fmla="*/ 59066 w 4114800"/>
                <a:gd name="T7" fmla="*/ 27850 h 866139"/>
                <a:gd name="T8" fmla="*/ 9867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800 w 4114800"/>
                <a:gd name="T23" fmla="*/ 144271 h 866139"/>
                <a:gd name="T24" fmla="*/ 4114800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70 w 4114800"/>
                <a:gd name="T39" fmla="*/ 858273 h 866139"/>
                <a:gd name="T40" fmla="*/ 59066 w 4114800"/>
                <a:gd name="T41" fmla="*/ 837782 h 866139"/>
                <a:gd name="T42" fmla="*/ 27835 w 4114800"/>
                <a:gd name="T43" fmla="*/ 806544 h 866139"/>
                <a:gd name="T44" fmla="*/ 7355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800" y="144271"/>
                  </a:lnTo>
                  <a:lnTo>
                    <a:pt x="4114800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3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39988" y="1966921"/>
            <a:ext cx="3101975" cy="304571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sz="19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время</a:t>
            </a:r>
            <a:r>
              <a:rPr sz="1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</a:t>
            </a:r>
            <a:r>
              <a:rPr sz="19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</a:t>
            </a:r>
            <a:endParaRPr sz="19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0246" name="object 8"/>
          <p:cNvGrpSpPr>
            <a:grpSpLocks/>
          </p:cNvGrpSpPr>
          <p:nvPr/>
        </p:nvGrpSpPr>
        <p:grpSpPr bwMode="auto">
          <a:xfrm>
            <a:off x="6218239" y="1689100"/>
            <a:ext cx="4138612" cy="890588"/>
            <a:chOff x="4693729" y="1688401"/>
            <a:chExt cx="4139565" cy="890905"/>
          </a:xfrm>
        </p:grpSpPr>
        <p:sp>
          <p:nvSpPr>
            <p:cNvPr id="10276" name="object 9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90 w 4114800"/>
                <a:gd name="T5" fmla="*/ 7359 h 866139"/>
                <a:gd name="T6" fmla="*/ 59088 w 4114800"/>
                <a:gd name="T7" fmla="*/ 27850 h 866139"/>
                <a:gd name="T8" fmla="*/ 27850 w 4114800"/>
                <a:gd name="T9" fmla="*/ 59088 h 866139"/>
                <a:gd name="T10" fmla="*/ 7359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9 w 4114800"/>
                <a:gd name="T17" fmla="*/ 766942 h 866139"/>
                <a:gd name="T18" fmla="*/ 27850 w 4114800"/>
                <a:gd name="T19" fmla="*/ 806544 h 866139"/>
                <a:gd name="T20" fmla="*/ 59088 w 4114800"/>
                <a:gd name="T21" fmla="*/ 837782 h 866139"/>
                <a:gd name="T22" fmla="*/ 9869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799 w 4114800"/>
                <a:gd name="T37" fmla="*/ 721361 h 866139"/>
                <a:gd name="T38" fmla="*/ 4114799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799" y="721360"/>
                  </a:lnTo>
                  <a:lnTo>
                    <a:pt x="4114799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7" name="object 10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9 w 4114800"/>
                <a:gd name="T3" fmla="*/ 98690 h 866139"/>
                <a:gd name="T4" fmla="*/ 27850 w 4114800"/>
                <a:gd name="T5" fmla="*/ 59088 h 866139"/>
                <a:gd name="T6" fmla="*/ 59088 w 4114800"/>
                <a:gd name="T7" fmla="*/ 27850 h 866139"/>
                <a:gd name="T8" fmla="*/ 9869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799 w 4114800"/>
                <a:gd name="T23" fmla="*/ 144271 h 866139"/>
                <a:gd name="T24" fmla="*/ 4114799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90 w 4114800"/>
                <a:gd name="T39" fmla="*/ 858273 h 866139"/>
                <a:gd name="T40" fmla="*/ 59088 w 4114800"/>
                <a:gd name="T41" fmla="*/ 837782 h 866139"/>
                <a:gd name="T42" fmla="*/ 27850 w 4114800"/>
                <a:gd name="T43" fmla="*/ 806544 h 866139"/>
                <a:gd name="T44" fmla="*/ 7359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799" y="144271"/>
                  </a:lnTo>
                  <a:lnTo>
                    <a:pt x="4114799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0247" name="object 11"/>
          <p:cNvSpPr txBox="1">
            <a:spLocks noChangeArrowheads="1"/>
          </p:cNvSpPr>
          <p:nvPr/>
        </p:nvSpPr>
        <p:spPr bwMode="auto">
          <a:xfrm>
            <a:off x="6386515" y="1822450"/>
            <a:ext cx="3957637" cy="59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indent="93663"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Учебный процесс в ОО во время  проведения ИС не осуществляется</a:t>
            </a:r>
            <a:endParaRPr lang="ru-RU" alt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8" name="object 12"/>
          <p:cNvGrpSpPr>
            <a:grpSpLocks/>
          </p:cNvGrpSpPr>
          <p:nvPr/>
        </p:nvGrpSpPr>
        <p:grpSpPr bwMode="auto">
          <a:xfrm>
            <a:off x="1801817" y="1185882"/>
            <a:ext cx="8347075" cy="1900237"/>
            <a:chOff x="277177" y="1185481"/>
            <a:chExt cx="8347709" cy="1899920"/>
          </a:xfrm>
        </p:grpSpPr>
        <p:sp>
          <p:nvSpPr>
            <p:cNvPr id="10273" name="object 13"/>
            <p:cNvSpPr>
              <a:spLocks/>
            </p:cNvSpPr>
            <p:nvPr/>
          </p:nvSpPr>
          <p:spPr bwMode="auto">
            <a:xfrm>
              <a:off x="297180" y="2638044"/>
              <a:ext cx="8307705" cy="427355"/>
            </a:xfrm>
            <a:custGeom>
              <a:avLst/>
              <a:gdLst>
                <a:gd name="T0" fmla="*/ 0 w 8307705"/>
                <a:gd name="T1" fmla="*/ 426846 h 427355"/>
                <a:gd name="T2" fmla="*/ 6311 w 8307705"/>
                <a:gd name="T3" fmla="*/ 426846 h 427355"/>
                <a:gd name="T4" fmla="*/ 6311 w 8307705"/>
                <a:gd name="T5" fmla="*/ 0 h 427355"/>
                <a:gd name="T6" fmla="*/ 8307578 w 8307705"/>
                <a:gd name="T7" fmla="*/ 0 h 4273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07705" h="427355">
                  <a:moveTo>
                    <a:pt x="0" y="426846"/>
                  </a:moveTo>
                  <a:lnTo>
                    <a:pt x="6311" y="426846"/>
                  </a:lnTo>
                  <a:lnTo>
                    <a:pt x="6311" y="0"/>
                  </a:lnTo>
                  <a:lnTo>
                    <a:pt x="8307578" y="0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4" name="object 14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5330953 w 5407659"/>
                <a:gd name="T1" fmla="*/ 0 h 457200"/>
                <a:gd name="T2" fmla="*/ 76200 w 5407659"/>
                <a:gd name="T3" fmla="*/ 0 h 457200"/>
                <a:gd name="T4" fmla="*/ 46559 w 5407659"/>
                <a:gd name="T5" fmla="*/ 5994 h 457200"/>
                <a:gd name="T6" fmla="*/ 22336 w 5407659"/>
                <a:gd name="T7" fmla="*/ 22336 h 457200"/>
                <a:gd name="T8" fmla="*/ 5994 w 5407659"/>
                <a:gd name="T9" fmla="*/ 46559 h 457200"/>
                <a:gd name="T10" fmla="*/ 0 w 5407659"/>
                <a:gd name="T11" fmla="*/ 76200 h 457200"/>
                <a:gd name="T12" fmla="*/ 0 w 5407659"/>
                <a:gd name="T13" fmla="*/ 381000 h 457200"/>
                <a:gd name="T14" fmla="*/ 5994 w 5407659"/>
                <a:gd name="T15" fmla="*/ 410640 h 457200"/>
                <a:gd name="T16" fmla="*/ 22336 w 5407659"/>
                <a:gd name="T17" fmla="*/ 434863 h 457200"/>
                <a:gd name="T18" fmla="*/ 46559 w 5407659"/>
                <a:gd name="T19" fmla="*/ 451205 h 457200"/>
                <a:gd name="T20" fmla="*/ 76200 w 5407659"/>
                <a:gd name="T21" fmla="*/ 457200 h 457200"/>
                <a:gd name="T22" fmla="*/ 5330953 w 5407659"/>
                <a:gd name="T23" fmla="*/ 457200 h 457200"/>
                <a:gd name="T24" fmla="*/ 5360593 w 5407659"/>
                <a:gd name="T25" fmla="*/ 451205 h 457200"/>
                <a:gd name="T26" fmla="*/ 5384816 w 5407659"/>
                <a:gd name="T27" fmla="*/ 434863 h 457200"/>
                <a:gd name="T28" fmla="*/ 5401158 w 5407659"/>
                <a:gd name="T29" fmla="*/ 410640 h 457200"/>
                <a:gd name="T30" fmla="*/ 5407153 w 5407659"/>
                <a:gd name="T31" fmla="*/ 381000 h 457200"/>
                <a:gd name="T32" fmla="*/ 5407153 w 5407659"/>
                <a:gd name="T33" fmla="*/ 76200 h 457200"/>
                <a:gd name="T34" fmla="*/ 5401158 w 5407659"/>
                <a:gd name="T35" fmla="*/ 46559 h 457200"/>
                <a:gd name="T36" fmla="*/ 5384816 w 5407659"/>
                <a:gd name="T37" fmla="*/ 22336 h 457200"/>
                <a:gd name="T38" fmla="*/ 5360593 w 5407659"/>
                <a:gd name="T39" fmla="*/ 5994 h 457200"/>
                <a:gd name="T40" fmla="*/ 5330953 w 5407659"/>
                <a:gd name="T41" fmla="*/ 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533095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5330952" y="457200"/>
                  </a:lnTo>
                  <a:lnTo>
                    <a:pt x="5360592" y="451205"/>
                  </a:lnTo>
                  <a:lnTo>
                    <a:pt x="5384815" y="434863"/>
                  </a:lnTo>
                  <a:lnTo>
                    <a:pt x="5401157" y="410640"/>
                  </a:lnTo>
                  <a:lnTo>
                    <a:pt x="5407152" y="381000"/>
                  </a:lnTo>
                  <a:lnTo>
                    <a:pt x="5407152" y="76200"/>
                  </a:lnTo>
                  <a:lnTo>
                    <a:pt x="5401157" y="46559"/>
                  </a:lnTo>
                  <a:lnTo>
                    <a:pt x="5384815" y="22336"/>
                  </a:lnTo>
                  <a:lnTo>
                    <a:pt x="5360592" y="5994"/>
                  </a:lnTo>
                  <a:lnTo>
                    <a:pt x="5330952" y="0"/>
                  </a:lnTo>
                  <a:close/>
                </a:path>
              </a:pathLst>
            </a:custGeom>
            <a:solidFill>
              <a:srgbClr val="8EB4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5" name="object 15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0 w 5407659"/>
                <a:gd name="T1" fmla="*/ 76200 h 457200"/>
                <a:gd name="T2" fmla="*/ 5994 w 5407659"/>
                <a:gd name="T3" fmla="*/ 46559 h 457200"/>
                <a:gd name="T4" fmla="*/ 22336 w 5407659"/>
                <a:gd name="T5" fmla="*/ 22336 h 457200"/>
                <a:gd name="T6" fmla="*/ 46559 w 5407659"/>
                <a:gd name="T7" fmla="*/ 5994 h 457200"/>
                <a:gd name="T8" fmla="*/ 76200 w 5407659"/>
                <a:gd name="T9" fmla="*/ 0 h 457200"/>
                <a:gd name="T10" fmla="*/ 5330953 w 5407659"/>
                <a:gd name="T11" fmla="*/ 0 h 457200"/>
                <a:gd name="T12" fmla="*/ 5360593 w 5407659"/>
                <a:gd name="T13" fmla="*/ 5994 h 457200"/>
                <a:gd name="T14" fmla="*/ 5384816 w 5407659"/>
                <a:gd name="T15" fmla="*/ 22336 h 457200"/>
                <a:gd name="T16" fmla="*/ 5401158 w 5407659"/>
                <a:gd name="T17" fmla="*/ 46559 h 457200"/>
                <a:gd name="T18" fmla="*/ 5407153 w 5407659"/>
                <a:gd name="T19" fmla="*/ 76200 h 457200"/>
                <a:gd name="T20" fmla="*/ 5407153 w 5407659"/>
                <a:gd name="T21" fmla="*/ 381000 h 457200"/>
                <a:gd name="T22" fmla="*/ 5401158 w 5407659"/>
                <a:gd name="T23" fmla="*/ 410640 h 457200"/>
                <a:gd name="T24" fmla="*/ 5384816 w 5407659"/>
                <a:gd name="T25" fmla="*/ 434863 h 457200"/>
                <a:gd name="T26" fmla="*/ 5360593 w 5407659"/>
                <a:gd name="T27" fmla="*/ 451205 h 457200"/>
                <a:gd name="T28" fmla="*/ 5330953 w 5407659"/>
                <a:gd name="T29" fmla="*/ 457200 h 457200"/>
                <a:gd name="T30" fmla="*/ 76200 w 5407659"/>
                <a:gd name="T31" fmla="*/ 457200 h 457200"/>
                <a:gd name="T32" fmla="*/ 46559 w 5407659"/>
                <a:gd name="T33" fmla="*/ 451205 h 457200"/>
                <a:gd name="T34" fmla="*/ 22336 w 5407659"/>
                <a:gd name="T35" fmla="*/ 434863 h 457200"/>
                <a:gd name="T36" fmla="*/ 5994 w 5407659"/>
                <a:gd name="T37" fmla="*/ 410640 h 457200"/>
                <a:gd name="T38" fmla="*/ 0 w 5407659"/>
                <a:gd name="T39" fmla="*/ 381000 h 457200"/>
                <a:gd name="T40" fmla="*/ 0 w 5407659"/>
                <a:gd name="T41" fmla="*/ 7620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5330952" y="0"/>
                  </a:lnTo>
                  <a:lnTo>
                    <a:pt x="5360592" y="5994"/>
                  </a:lnTo>
                  <a:lnTo>
                    <a:pt x="5384815" y="22336"/>
                  </a:lnTo>
                  <a:lnTo>
                    <a:pt x="5401157" y="46559"/>
                  </a:lnTo>
                  <a:lnTo>
                    <a:pt x="5407152" y="76200"/>
                  </a:lnTo>
                  <a:lnTo>
                    <a:pt x="5407152" y="381000"/>
                  </a:lnTo>
                  <a:lnTo>
                    <a:pt x="5401157" y="410640"/>
                  </a:lnTo>
                  <a:lnTo>
                    <a:pt x="5384815" y="434863"/>
                  </a:lnTo>
                  <a:lnTo>
                    <a:pt x="5360592" y="451205"/>
                  </a:lnTo>
                  <a:lnTo>
                    <a:pt x="533095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10052" y="1282709"/>
            <a:ext cx="3692525" cy="260328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0"/>
              </a:spcBef>
              <a:defRPr/>
            </a:pPr>
            <a:r>
              <a:rPr sz="1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ПО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РЕШЕНИЮ</a:t>
            </a:r>
            <a:r>
              <a:rPr sz="16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РУКОВОДИТЕЛЯ</a:t>
            </a:r>
            <a:r>
              <a:rPr sz="16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ОО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0250" name="object 17"/>
          <p:cNvGrpSpPr>
            <a:grpSpLocks/>
          </p:cNvGrpSpPr>
          <p:nvPr/>
        </p:nvGrpSpPr>
        <p:grpSpPr bwMode="auto">
          <a:xfrm>
            <a:off x="1825638" y="3703642"/>
            <a:ext cx="8531225" cy="530225"/>
            <a:chOff x="301752" y="3703320"/>
            <a:chExt cx="8531860" cy="530860"/>
          </a:xfrm>
        </p:grpSpPr>
        <p:sp>
          <p:nvSpPr>
            <p:cNvPr id="10271" name="object 18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8422640 w 8507095"/>
                <a:gd name="T1" fmla="*/ 0 h 506095"/>
                <a:gd name="T2" fmla="*/ 84328 w 8507095"/>
                <a:gd name="T3" fmla="*/ 0 h 506095"/>
                <a:gd name="T4" fmla="*/ 51504 w 8507095"/>
                <a:gd name="T5" fmla="*/ 6621 h 506095"/>
                <a:gd name="T6" fmla="*/ 24699 w 8507095"/>
                <a:gd name="T7" fmla="*/ 24685 h 506095"/>
                <a:gd name="T8" fmla="*/ 6627 w 8507095"/>
                <a:gd name="T9" fmla="*/ 51488 h 506095"/>
                <a:gd name="T10" fmla="*/ 0 w 8507095"/>
                <a:gd name="T11" fmla="*/ 84327 h 506095"/>
                <a:gd name="T12" fmla="*/ 0 w 8507095"/>
                <a:gd name="T13" fmla="*/ 421639 h 506095"/>
                <a:gd name="T14" fmla="*/ 6627 w 8507095"/>
                <a:gd name="T15" fmla="*/ 454479 h 506095"/>
                <a:gd name="T16" fmla="*/ 24699 w 8507095"/>
                <a:gd name="T17" fmla="*/ 481282 h 506095"/>
                <a:gd name="T18" fmla="*/ 51504 w 8507095"/>
                <a:gd name="T19" fmla="*/ 499346 h 506095"/>
                <a:gd name="T20" fmla="*/ 84328 w 8507095"/>
                <a:gd name="T21" fmla="*/ 505968 h 506095"/>
                <a:gd name="T22" fmla="*/ 8422640 w 8507095"/>
                <a:gd name="T23" fmla="*/ 505968 h 506095"/>
                <a:gd name="T24" fmla="*/ 8455479 w 8507095"/>
                <a:gd name="T25" fmla="*/ 499346 h 506095"/>
                <a:gd name="T26" fmla="*/ 8482282 w 8507095"/>
                <a:gd name="T27" fmla="*/ 481282 h 506095"/>
                <a:gd name="T28" fmla="*/ 8500346 w 8507095"/>
                <a:gd name="T29" fmla="*/ 454479 h 506095"/>
                <a:gd name="T30" fmla="*/ 8506967 w 8507095"/>
                <a:gd name="T31" fmla="*/ 421639 h 506095"/>
                <a:gd name="T32" fmla="*/ 8506967 w 8507095"/>
                <a:gd name="T33" fmla="*/ 84327 h 506095"/>
                <a:gd name="T34" fmla="*/ 8500346 w 8507095"/>
                <a:gd name="T35" fmla="*/ 51488 h 506095"/>
                <a:gd name="T36" fmla="*/ 8482282 w 8507095"/>
                <a:gd name="T37" fmla="*/ 24685 h 506095"/>
                <a:gd name="T38" fmla="*/ 8455479 w 8507095"/>
                <a:gd name="T39" fmla="*/ 6621 h 506095"/>
                <a:gd name="T40" fmla="*/ 8422640 w 850709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8422640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8" y="505968"/>
                  </a:lnTo>
                  <a:lnTo>
                    <a:pt x="8422640" y="505968"/>
                  </a:lnTo>
                  <a:lnTo>
                    <a:pt x="8455479" y="499346"/>
                  </a:lnTo>
                  <a:lnTo>
                    <a:pt x="8482282" y="481282"/>
                  </a:lnTo>
                  <a:lnTo>
                    <a:pt x="8500346" y="454479"/>
                  </a:lnTo>
                  <a:lnTo>
                    <a:pt x="8506967" y="421639"/>
                  </a:lnTo>
                  <a:lnTo>
                    <a:pt x="8506967" y="84327"/>
                  </a:lnTo>
                  <a:lnTo>
                    <a:pt x="8500346" y="51488"/>
                  </a:lnTo>
                  <a:lnTo>
                    <a:pt x="8482282" y="24685"/>
                  </a:lnTo>
                  <a:lnTo>
                    <a:pt x="8455479" y="6621"/>
                  </a:lnTo>
                  <a:lnTo>
                    <a:pt x="84226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2" name="object 19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0 w 8507095"/>
                <a:gd name="T1" fmla="*/ 84327 h 506095"/>
                <a:gd name="T2" fmla="*/ 6627 w 8507095"/>
                <a:gd name="T3" fmla="*/ 51488 h 506095"/>
                <a:gd name="T4" fmla="*/ 24699 w 8507095"/>
                <a:gd name="T5" fmla="*/ 24685 h 506095"/>
                <a:gd name="T6" fmla="*/ 51504 w 8507095"/>
                <a:gd name="T7" fmla="*/ 6621 h 506095"/>
                <a:gd name="T8" fmla="*/ 84328 w 8507095"/>
                <a:gd name="T9" fmla="*/ 0 h 506095"/>
                <a:gd name="T10" fmla="*/ 8422640 w 8507095"/>
                <a:gd name="T11" fmla="*/ 0 h 506095"/>
                <a:gd name="T12" fmla="*/ 8455479 w 8507095"/>
                <a:gd name="T13" fmla="*/ 6621 h 506095"/>
                <a:gd name="T14" fmla="*/ 8482282 w 8507095"/>
                <a:gd name="T15" fmla="*/ 24685 h 506095"/>
                <a:gd name="T16" fmla="*/ 8500346 w 8507095"/>
                <a:gd name="T17" fmla="*/ 51488 h 506095"/>
                <a:gd name="T18" fmla="*/ 8506967 w 8507095"/>
                <a:gd name="T19" fmla="*/ 84327 h 506095"/>
                <a:gd name="T20" fmla="*/ 8506967 w 8507095"/>
                <a:gd name="T21" fmla="*/ 421639 h 506095"/>
                <a:gd name="T22" fmla="*/ 8500346 w 8507095"/>
                <a:gd name="T23" fmla="*/ 454479 h 506095"/>
                <a:gd name="T24" fmla="*/ 8482282 w 8507095"/>
                <a:gd name="T25" fmla="*/ 481282 h 506095"/>
                <a:gd name="T26" fmla="*/ 8455479 w 8507095"/>
                <a:gd name="T27" fmla="*/ 499346 h 506095"/>
                <a:gd name="T28" fmla="*/ 8422640 w 8507095"/>
                <a:gd name="T29" fmla="*/ 505968 h 506095"/>
                <a:gd name="T30" fmla="*/ 84328 w 8507095"/>
                <a:gd name="T31" fmla="*/ 505968 h 506095"/>
                <a:gd name="T32" fmla="*/ 51504 w 8507095"/>
                <a:gd name="T33" fmla="*/ 499346 h 506095"/>
                <a:gd name="T34" fmla="*/ 24699 w 8507095"/>
                <a:gd name="T35" fmla="*/ 481282 h 506095"/>
                <a:gd name="T36" fmla="*/ 6627 w 8507095"/>
                <a:gd name="T37" fmla="*/ 454479 h 506095"/>
                <a:gd name="T38" fmla="*/ 0 w 8507095"/>
                <a:gd name="T39" fmla="*/ 421639 h 506095"/>
                <a:gd name="T40" fmla="*/ 0 w 8507095"/>
                <a:gd name="T41" fmla="*/ 84327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0" y="84327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8" y="0"/>
                  </a:lnTo>
                  <a:lnTo>
                    <a:pt x="8422640" y="0"/>
                  </a:lnTo>
                  <a:lnTo>
                    <a:pt x="8455479" y="6621"/>
                  </a:lnTo>
                  <a:lnTo>
                    <a:pt x="8482282" y="24685"/>
                  </a:lnTo>
                  <a:lnTo>
                    <a:pt x="8500346" y="51488"/>
                  </a:lnTo>
                  <a:lnTo>
                    <a:pt x="8506967" y="84327"/>
                  </a:lnTo>
                  <a:lnTo>
                    <a:pt x="8506967" y="421639"/>
                  </a:lnTo>
                  <a:lnTo>
                    <a:pt x="8500346" y="454479"/>
                  </a:lnTo>
                  <a:lnTo>
                    <a:pt x="8482282" y="481282"/>
                  </a:lnTo>
                  <a:lnTo>
                    <a:pt x="8455479" y="499346"/>
                  </a:lnTo>
                  <a:lnTo>
                    <a:pt x="8422640" y="505968"/>
                  </a:lnTo>
                  <a:lnTo>
                    <a:pt x="84328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251" name="object 20"/>
          <p:cNvGrpSpPr>
            <a:grpSpLocks/>
          </p:cNvGrpSpPr>
          <p:nvPr/>
        </p:nvGrpSpPr>
        <p:grpSpPr bwMode="auto">
          <a:xfrm>
            <a:off x="1835149" y="4349769"/>
            <a:ext cx="1578611" cy="791191"/>
            <a:chOff x="310895" y="4349496"/>
            <a:chExt cx="2127885" cy="530860"/>
          </a:xfrm>
        </p:grpSpPr>
        <p:sp>
          <p:nvSpPr>
            <p:cNvPr id="10269" name="object 21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2018792 w 2103120"/>
                <a:gd name="T1" fmla="*/ 0 h 506095"/>
                <a:gd name="T2" fmla="*/ 84327 w 2103120"/>
                <a:gd name="T3" fmla="*/ 0 h 506095"/>
                <a:gd name="T4" fmla="*/ 51504 w 2103120"/>
                <a:gd name="T5" fmla="*/ 6621 h 506095"/>
                <a:gd name="T6" fmla="*/ 24699 w 2103120"/>
                <a:gd name="T7" fmla="*/ 24685 h 506095"/>
                <a:gd name="T8" fmla="*/ 6627 w 2103120"/>
                <a:gd name="T9" fmla="*/ 51488 h 506095"/>
                <a:gd name="T10" fmla="*/ 0 w 2103120"/>
                <a:gd name="T11" fmla="*/ 84328 h 506095"/>
                <a:gd name="T12" fmla="*/ 0 w 2103120"/>
                <a:gd name="T13" fmla="*/ 421639 h 506095"/>
                <a:gd name="T14" fmla="*/ 6627 w 2103120"/>
                <a:gd name="T15" fmla="*/ 454479 h 506095"/>
                <a:gd name="T16" fmla="*/ 24699 w 2103120"/>
                <a:gd name="T17" fmla="*/ 481282 h 506095"/>
                <a:gd name="T18" fmla="*/ 51504 w 2103120"/>
                <a:gd name="T19" fmla="*/ 499346 h 506095"/>
                <a:gd name="T20" fmla="*/ 84327 w 2103120"/>
                <a:gd name="T21" fmla="*/ 505968 h 506095"/>
                <a:gd name="T22" fmla="*/ 2018792 w 2103120"/>
                <a:gd name="T23" fmla="*/ 505968 h 506095"/>
                <a:gd name="T24" fmla="*/ 2051631 w 2103120"/>
                <a:gd name="T25" fmla="*/ 499346 h 506095"/>
                <a:gd name="T26" fmla="*/ 2078434 w 2103120"/>
                <a:gd name="T27" fmla="*/ 481282 h 506095"/>
                <a:gd name="T28" fmla="*/ 2096498 w 2103120"/>
                <a:gd name="T29" fmla="*/ 454479 h 506095"/>
                <a:gd name="T30" fmla="*/ 2103120 w 2103120"/>
                <a:gd name="T31" fmla="*/ 421639 h 506095"/>
                <a:gd name="T32" fmla="*/ 2103120 w 2103120"/>
                <a:gd name="T33" fmla="*/ 84328 h 506095"/>
                <a:gd name="T34" fmla="*/ 2096498 w 2103120"/>
                <a:gd name="T35" fmla="*/ 51488 h 506095"/>
                <a:gd name="T36" fmla="*/ 2078434 w 2103120"/>
                <a:gd name="T37" fmla="*/ 24685 h 506095"/>
                <a:gd name="T38" fmla="*/ 2051631 w 2103120"/>
                <a:gd name="T39" fmla="*/ 6621 h 506095"/>
                <a:gd name="T40" fmla="*/ 2018792 w 21031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2018792" y="0"/>
                  </a:moveTo>
                  <a:lnTo>
                    <a:pt x="84327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7" y="505968"/>
                  </a:lnTo>
                  <a:lnTo>
                    <a:pt x="2018792" y="505968"/>
                  </a:lnTo>
                  <a:lnTo>
                    <a:pt x="2051631" y="499346"/>
                  </a:lnTo>
                  <a:lnTo>
                    <a:pt x="2078434" y="481282"/>
                  </a:lnTo>
                  <a:lnTo>
                    <a:pt x="2096498" y="454479"/>
                  </a:lnTo>
                  <a:lnTo>
                    <a:pt x="2103120" y="421639"/>
                  </a:lnTo>
                  <a:lnTo>
                    <a:pt x="2103120" y="84328"/>
                  </a:lnTo>
                  <a:lnTo>
                    <a:pt x="2096498" y="51488"/>
                  </a:lnTo>
                  <a:lnTo>
                    <a:pt x="2078434" y="24685"/>
                  </a:lnTo>
                  <a:lnTo>
                    <a:pt x="2051631" y="6621"/>
                  </a:lnTo>
                  <a:lnTo>
                    <a:pt x="201879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70" name="object 22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0 w 2103120"/>
                <a:gd name="T1" fmla="*/ 84328 h 506095"/>
                <a:gd name="T2" fmla="*/ 6627 w 2103120"/>
                <a:gd name="T3" fmla="*/ 51488 h 506095"/>
                <a:gd name="T4" fmla="*/ 24699 w 2103120"/>
                <a:gd name="T5" fmla="*/ 24685 h 506095"/>
                <a:gd name="T6" fmla="*/ 51504 w 2103120"/>
                <a:gd name="T7" fmla="*/ 6621 h 506095"/>
                <a:gd name="T8" fmla="*/ 84327 w 2103120"/>
                <a:gd name="T9" fmla="*/ 0 h 506095"/>
                <a:gd name="T10" fmla="*/ 2018792 w 2103120"/>
                <a:gd name="T11" fmla="*/ 0 h 506095"/>
                <a:gd name="T12" fmla="*/ 2051631 w 2103120"/>
                <a:gd name="T13" fmla="*/ 6621 h 506095"/>
                <a:gd name="T14" fmla="*/ 2078434 w 2103120"/>
                <a:gd name="T15" fmla="*/ 24685 h 506095"/>
                <a:gd name="T16" fmla="*/ 2096498 w 2103120"/>
                <a:gd name="T17" fmla="*/ 51488 h 506095"/>
                <a:gd name="T18" fmla="*/ 2103120 w 2103120"/>
                <a:gd name="T19" fmla="*/ 84328 h 506095"/>
                <a:gd name="T20" fmla="*/ 2103120 w 2103120"/>
                <a:gd name="T21" fmla="*/ 421639 h 506095"/>
                <a:gd name="T22" fmla="*/ 2096498 w 2103120"/>
                <a:gd name="T23" fmla="*/ 454479 h 506095"/>
                <a:gd name="T24" fmla="*/ 2078434 w 2103120"/>
                <a:gd name="T25" fmla="*/ 481282 h 506095"/>
                <a:gd name="T26" fmla="*/ 2051631 w 2103120"/>
                <a:gd name="T27" fmla="*/ 499346 h 506095"/>
                <a:gd name="T28" fmla="*/ 2018792 w 2103120"/>
                <a:gd name="T29" fmla="*/ 505968 h 506095"/>
                <a:gd name="T30" fmla="*/ 84327 w 2103120"/>
                <a:gd name="T31" fmla="*/ 505968 h 506095"/>
                <a:gd name="T32" fmla="*/ 51504 w 2103120"/>
                <a:gd name="T33" fmla="*/ 499346 h 506095"/>
                <a:gd name="T34" fmla="*/ 24699 w 2103120"/>
                <a:gd name="T35" fmla="*/ 481282 h 506095"/>
                <a:gd name="T36" fmla="*/ 6627 w 2103120"/>
                <a:gd name="T37" fmla="*/ 454479 h 506095"/>
                <a:gd name="T38" fmla="*/ 0 w 2103120"/>
                <a:gd name="T39" fmla="*/ 421639 h 506095"/>
                <a:gd name="T40" fmla="*/ 0 w 21031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0" y="84328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7" y="0"/>
                  </a:lnTo>
                  <a:lnTo>
                    <a:pt x="2018792" y="0"/>
                  </a:lnTo>
                  <a:lnTo>
                    <a:pt x="2051631" y="6621"/>
                  </a:lnTo>
                  <a:lnTo>
                    <a:pt x="2078434" y="24685"/>
                  </a:lnTo>
                  <a:lnTo>
                    <a:pt x="2096498" y="51488"/>
                  </a:lnTo>
                  <a:lnTo>
                    <a:pt x="2103120" y="84328"/>
                  </a:lnTo>
                  <a:lnTo>
                    <a:pt x="2103120" y="421639"/>
                  </a:lnTo>
                  <a:lnTo>
                    <a:pt x="2096498" y="454479"/>
                  </a:lnTo>
                  <a:lnTo>
                    <a:pt x="2078434" y="481282"/>
                  </a:lnTo>
                  <a:lnTo>
                    <a:pt x="2051631" y="499346"/>
                  </a:lnTo>
                  <a:lnTo>
                    <a:pt x="2018792" y="505968"/>
                  </a:lnTo>
                  <a:lnTo>
                    <a:pt x="84327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252" name="object 23"/>
          <p:cNvGrpSpPr>
            <a:grpSpLocks/>
          </p:cNvGrpSpPr>
          <p:nvPr/>
        </p:nvGrpSpPr>
        <p:grpSpPr bwMode="auto">
          <a:xfrm>
            <a:off x="3756865" y="4409512"/>
            <a:ext cx="4150327" cy="793030"/>
            <a:chOff x="2767584" y="4361688"/>
            <a:chExt cx="2813685" cy="506098"/>
          </a:xfrm>
        </p:grpSpPr>
        <p:sp>
          <p:nvSpPr>
            <p:cNvPr id="10267" name="object 24"/>
            <p:cNvSpPr>
              <a:spLocks/>
            </p:cNvSpPr>
            <p:nvPr/>
          </p:nvSpPr>
          <p:spPr bwMode="auto">
            <a:xfrm>
              <a:off x="2767584" y="4361691"/>
              <a:ext cx="2813685" cy="506095"/>
            </a:xfrm>
            <a:custGeom>
              <a:avLst/>
              <a:gdLst>
                <a:gd name="T0" fmla="*/ 2728976 w 2813685"/>
                <a:gd name="T1" fmla="*/ 0 h 506095"/>
                <a:gd name="T2" fmla="*/ 84328 w 2813685"/>
                <a:gd name="T3" fmla="*/ 0 h 506095"/>
                <a:gd name="T4" fmla="*/ 51488 w 2813685"/>
                <a:gd name="T5" fmla="*/ 6621 h 506095"/>
                <a:gd name="T6" fmla="*/ 24685 w 2813685"/>
                <a:gd name="T7" fmla="*/ 24685 h 506095"/>
                <a:gd name="T8" fmla="*/ 6621 w 2813685"/>
                <a:gd name="T9" fmla="*/ 51488 h 506095"/>
                <a:gd name="T10" fmla="*/ 0 w 2813685"/>
                <a:gd name="T11" fmla="*/ 84328 h 506095"/>
                <a:gd name="T12" fmla="*/ 0 w 2813685"/>
                <a:gd name="T13" fmla="*/ 421639 h 506095"/>
                <a:gd name="T14" fmla="*/ 6621 w 2813685"/>
                <a:gd name="T15" fmla="*/ 454479 h 506095"/>
                <a:gd name="T16" fmla="*/ 24685 w 2813685"/>
                <a:gd name="T17" fmla="*/ 481282 h 506095"/>
                <a:gd name="T18" fmla="*/ 51488 w 2813685"/>
                <a:gd name="T19" fmla="*/ 499346 h 506095"/>
                <a:gd name="T20" fmla="*/ 84328 w 2813685"/>
                <a:gd name="T21" fmla="*/ 505968 h 506095"/>
                <a:gd name="T22" fmla="*/ 2728976 w 2813685"/>
                <a:gd name="T23" fmla="*/ 505968 h 506095"/>
                <a:gd name="T24" fmla="*/ 2761815 w 2813685"/>
                <a:gd name="T25" fmla="*/ 499346 h 506095"/>
                <a:gd name="T26" fmla="*/ 2788618 w 2813685"/>
                <a:gd name="T27" fmla="*/ 481282 h 506095"/>
                <a:gd name="T28" fmla="*/ 2806682 w 2813685"/>
                <a:gd name="T29" fmla="*/ 454479 h 506095"/>
                <a:gd name="T30" fmla="*/ 2813304 w 2813685"/>
                <a:gd name="T31" fmla="*/ 421639 h 506095"/>
                <a:gd name="T32" fmla="*/ 2813304 w 2813685"/>
                <a:gd name="T33" fmla="*/ 84328 h 506095"/>
                <a:gd name="T34" fmla="*/ 2806682 w 2813685"/>
                <a:gd name="T35" fmla="*/ 51488 h 506095"/>
                <a:gd name="T36" fmla="*/ 2788618 w 2813685"/>
                <a:gd name="T37" fmla="*/ 24685 h 506095"/>
                <a:gd name="T38" fmla="*/ 2761815 w 2813685"/>
                <a:gd name="T39" fmla="*/ 6621 h 506095"/>
                <a:gd name="T40" fmla="*/ 2728976 w 281368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2728976" y="0"/>
                  </a:moveTo>
                  <a:lnTo>
                    <a:pt x="84328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8" y="505968"/>
                  </a:lnTo>
                  <a:lnTo>
                    <a:pt x="2728976" y="505968"/>
                  </a:lnTo>
                  <a:lnTo>
                    <a:pt x="2761815" y="499346"/>
                  </a:lnTo>
                  <a:lnTo>
                    <a:pt x="2788618" y="481282"/>
                  </a:lnTo>
                  <a:lnTo>
                    <a:pt x="2806682" y="454479"/>
                  </a:lnTo>
                  <a:lnTo>
                    <a:pt x="2813304" y="421639"/>
                  </a:lnTo>
                  <a:lnTo>
                    <a:pt x="2813304" y="84328"/>
                  </a:lnTo>
                  <a:lnTo>
                    <a:pt x="2806682" y="51488"/>
                  </a:lnTo>
                  <a:lnTo>
                    <a:pt x="2788618" y="24685"/>
                  </a:lnTo>
                  <a:lnTo>
                    <a:pt x="2761815" y="6621"/>
                  </a:lnTo>
                  <a:lnTo>
                    <a:pt x="2728976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68" name="object 25"/>
            <p:cNvSpPr>
              <a:spLocks/>
            </p:cNvSpPr>
            <p:nvPr/>
          </p:nvSpPr>
          <p:spPr bwMode="auto">
            <a:xfrm>
              <a:off x="2767584" y="4361688"/>
              <a:ext cx="2813685" cy="506095"/>
            </a:xfrm>
            <a:custGeom>
              <a:avLst/>
              <a:gdLst>
                <a:gd name="T0" fmla="*/ 0 w 2813685"/>
                <a:gd name="T1" fmla="*/ 84328 h 506095"/>
                <a:gd name="T2" fmla="*/ 6621 w 2813685"/>
                <a:gd name="T3" fmla="*/ 51488 h 506095"/>
                <a:gd name="T4" fmla="*/ 24685 w 2813685"/>
                <a:gd name="T5" fmla="*/ 24685 h 506095"/>
                <a:gd name="T6" fmla="*/ 51488 w 2813685"/>
                <a:gd name="T7" fmla="*/ 6621 h 506095"/>
                <a:gd name="T8" fmla="*/ 84328 w 2813685"/>
                <a:gd name="T9" fmla="*/ 0 h 506095"/>
                <a:gd name="T10" fmla="*/ 2728976 w 2813685"/>
                <a:gd name="T11" fmla="*/ 0 h 506095"/>
                <a:gd name="T12" fmla="*/ 2761815 w 2813685"/>
                <a:gd name="T13" fmla="*/ 6621 h 506095"/>
                <a:gd name="T14" fmla="*/ 2788618 w 2813685"/>
                <a:gd name="T15" fmla="*/ 24685 h 506095"/>
                <a:gd name="T16" fmla="*/ 2806682 w 2813685"/>
                <a:gd name="T17" fmla="*/ 51488 h 506095"/>
                <a:gd name="T18" fmla="*/ 2813304 w 2813685"/>
                <a:gd name="T19" fmla="*/ 84328 h 506095"/>
                <a:gd name="T20" fmla="*/ 2813304 w 2813685"/>
                <a:gd name="T21" fmla="*/ 421639 h 506095"/>
                <a:gd name="T22" fmla="*/ 2806682 w 2813685"/>
                <a:gd name="T23" fmla="*/ 454479 h 506095"/>
                <a:gd name="T24" fmla="*/ 2788618 w 2813685"/>
                <a:gd name="T25" fmla="*/ 481282 h 506095"/>
                <a:gd name="T26" fmla="*/ 2761815 w 2813685"/>
                <a:gd name="T27" fmla="*/ 499346 h 506095"/>
                <a:gd name="T28" fmla="*/ 2728976 w 2813685"/>
                <a:gd name="T29" fmla="*/ 505968 h 506095"/>
                <a:gd name="T30" fmla="*/ 84328 w 2813685"/>
                <a:gd name="T31" fmla="*/ 505968 h 506095"/>
                <a:gd name="T32" fmla="*/ 51488 w 2813685"/>
                <a:gd name="T33" fmla="*/ 499346 h 506095"/>
                <a:gd name="T34" fmla="*/ 24685 w 2813685"/>
                <a:gd name="T35" fmla="*/ 481282 h 506095"/>
                <a:gd name="T36" fmla="*/ 6621 w 2813685"/>
                <a:gd name="T37" fmla="*/ 454479 h 506095"/>
                <a:gd name="T38" fmla="*/ 0 w 2813685"/>
                <a:gd name="T39" fmla="*/ 421639 h 506095"/>
                <a:gd name="T40" fmla="*/ 0 w 2813685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8" y="0"/>
                  </a:lnTo>
                  <a:lnTo>
                    <a:pt x="2728976" y="0"/>
                  </a:lnTo>
                  <a:lnTo>
                    <a:pt x="2761815" y="6621"/>
                  </a:lnTo>
                  <a:lnTo>
                    <a:pt x="2788618" y="24685"/>
                  </a:lnTo>
                  <a:lnTo>
                    <a:pt x="2806682" y="51488"/>
                  </a:lnTo>
                  <a:lnTo>
                    <a:pt x="2813304" y="84328"/>
                  </a:lnTo>
                  <a:lnTo>
                    <a:pt x="2813304" y="421639"/>
                  </a:lnTo>
                  <a:lnTo>
                    <a:pt x="2806682" y="454479"/>
                  </a:lnTo>
                  <a:lnTo>
                    <a:pt x="2788618" y="481282"/>
                  </a:lnTo>
                  <a:lnTo>
                    <a:pt x="2761815" y="499346"/>
                  </a:lnTo>
                  <a:lnTo>
                    <a:pt x="2728976" y="505968"/>
                  </a:lnTo>
                  <a:lnTo>
                    <a:pt x="84328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253" name="object 26"/>
          <p:cNvGrpSpPr>
            <a:grpSpLocks/>
          </p:cNvGrpSpPr>
          <p:nvPr/>
        </p:nvGrpSpPr>
        <p:grpSpPr bwMode="auto">
          <a:xfrm>
            <a:off x="8272791" y="4309129"/>
            <a:ext cx="2978151" cy="770871"/>
            <a:chOff x="5855208" y="4349496"/>
            <a:chExt cx="2978150" cy="530860"/>
          </a:xfrm>
        </p:grpSpPr>
        <p:sp>
          <p:nvSpPr>
            <p:cNvPr id="10265" name="object 27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2869183 w 2954020"/>
                <a:gd name="T1" fmla="*/ 0 h 506095"/>
                <a:gd name="T2" fmla="*/ 84327 w 2954020"/>
                <a:gd name="T3" fmla="*/ 0 h 506095"/>
                <a:gd name="T4" fmla="*/ 51488 w 2954020"/>
                <a:gd name="T5" fmla="*/ 6621 h 506095"/>
                <a:gd name="T6" fmla="*/ 24685 w 2954020"/>
                <a:gd name="T7" fmla="*/ 24685 h 506095"/>
                <a:gd name="T8" fmla="*/ 6621 w 2954020"/>
                <a:gd name="T9" fmla="*/ 51488 h 506095"/>
                <a:gd name="T10" fmla="*/ 0 w 2954020"/>
                <a:gd name="T11" fmla="*/ 84328 h 506095"/>
                <a:gd name="T12" fmla="*/ 0 w 2954020"/>
                <a:gd name="T13" fmla="*/ 421639 h 506095"/>
                <a:gd name="T14" fmla="*/ 6621 w 2954020"/>
                <a:gd name="T15" fmla="*/ 454479 h 506095"/>
                <a:gd name="T16" fmla="*/ 24685 w 2954020"/>
                <a:gd name="T17" fmla="*/ 481282 h 506095"/>
                <a:gd name="T18" fmla="*/ 51488 w 2954020"/>
                <a:gd name="T19" fmla="*/ 499346 h 506095"/>
                <a:gd name="T20" fmla="*/ 84327 w 2954020"/>
                <a:gd name="T21" fmla="*/ 505968 h 506095"/>
                <a:gd name="T22" fmla="*/ 2869183 w 2954020"/>
                <a:gd name="T23" fmla="*/ 505968 h 506095"/>
                <a:gd name="T24" fmla="*/ 2902023 w 2954020"/>
                <a:gd name="T25" fmla="*/ 499346 h 506095"/>
                <a:gd name="T26" fmla="*/ 2928826 w 2954020"/>
                <a:gd name="T27" fmla="*/ 481282 h 506095"/>
                <a:gd name="T28" fmla="*/ 2946890 w 2954020"/>
                <a:gd name="T29" fmla="*/ 454479 h 506095"/>
                <a:gd name="T30" fmla="*/ 2953511 w 2954020"/>
                <a:gd name="T31" fmla="*/ 421639 h 506095"/>
                <a:gd name="T32" fmla="*/ 2953511 w 2954020"/>
                <a:gd name="T33" fmla="*/ 84328 h 506095"/>
                <a:gd name="T34" fmla="*/ 2946890 w 2954020"/>
                <a:gd name="T35" fmla="*/ 51488 h 506095"/>
                <a:gd name="T36" fmla="*/ 2928826 w 2954020"/>
                <a:gd name="T37" fmla="*/ 24685 h 506095"/>
                <a:gd name="T38" fmla="*/ 2902023 w 2954020"/>
                <a:gd name="T39" fmla="*/ 6621 h 506095"/>
                <a:gd name="T40" fmla="*/ 2869183 w 29540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286918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69183" y="505968"/>
                  </a:lnTo>
                  <a:lnTo>
                    <a:pt x="2902023" y="499346"/>
                  </a:lnTo>
                  <a:lnTo>
                    <a:pt x="2928826" y="481282"/>
                  </a:lnTo>
                  <a:lnTo>
                    <a:pt x="2946890" y="454479"/>
                  </a:lnTo>
                  <a:lnTo>
                    <a:pt x="2953511" y="421639"/>
                  </a:lnTo>
                  <a:lnTo>
                    <a:pt x="2953511" y="84328"/>
                  </a:lnTo>
                  <a:lnTo>
                    <a:pt x="2946890" y="51488"/>
                  </a:lnTo>
                  <a:lnTo>
                    <a:pt x="2928826" y="24685"/>
                  </a:lnTo>
                  <a:lnTo>
                    <a:pt x="2902023" y="6621"/>
                  </a:lnTo>
                  <a:lnTo>
                    <a:pt x="2869183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266" name="object 28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0 w 2954020"/>
                <a:gd name="T1" fmla="*/ 84328 h 506095"/>
                <a:gd name="T2" fmla="*/ 6621 w 2954020"/>
                <a:gd name="T3" fmla="*/ 51488 h 506095"/>
                <a:gd name="T4" fmla="*/ 24685 w 2954020"/>
                <a:gd name="T5" fmla="*/ 24685 h 506095"/>
                <a:gd name="T6" fmla="*/ 51488 w 2954020"/>
                <a:gd name="T7" fmla="*/ 6621 h 506095"/>
                <a:gd name="T8" fmla="*/ 84327 w 2954020"/>
                <a:gd name="T9" fmla="*/ 0 h 506095"/>
                <a:gd name="T10" fmla="*/ 2869183 w 2954020"/>
                <a:gd name="T11" fmla="*/ 0 h 506095"/>
                <a:gd name="T12" fmla="*/ 2902023 w 2954020"/>
                <a:gd name="T13" fmla="*/ 6621 h 506095"/>
                <a:gd name="T14" fmla="*/ 2928826 w 2954020"/>
                <a:gd name="T15" fmla="*/ 24685 h 506095"/>
                <a:gd name="T16" fmla="*/ 2946890 w 2954020"/>
                <a:gd name="T17" fmla="*/ 51488 h 506095"/>
                <a:gd name="T18" fmla="*/ 2953511 w 2954020"/>
                <a:gd name="T19" fmla="*/ 84328 h 506095"/>
                <a:gd name="T20" fmla="*/ 2953511 w 2954020"/>
                <a:gd name="T21" fmla="*/ 421639 h 506095"/>
                <a:gd name="T22" fmla="*/ 2946890 w 2954020"/>
                <a:gd name="T23" fmla="*/ 454479 h 506095"/>
                <a:gd name="T24" fmla="*/ 2928826 w 2954020"/>
                <a:gd name="T25" fmla="*/ 481282 h 506095"/>
                <a:gd name="T26" fmla="*/ 2902023 w 2954020"/>
                <a:gd name="T27" fmla="*/ 499346 h 506095"/>
                <a:gd name="T28" fmla="*/ 2869183 w 2954020"/>
                <a:gd name="T29" fmla="*/ 505968 h 506095"/>
                <a:gd name="T30" fmla="*/ 84327 w 2954020"/>
                <a:gd name="T31" fmla="*/ 505968 h 506095"/>
                <a:gd name="T32" fmla="*/ 51488 w 2954020"/>
                <a:gd name="T33" fmla="*/ 499346 h 506095"/>
                <a:gd name="T34" fmla="*/ 24685 w 2954020"/>
                <a:gd name="T35" fmla="*/ 481282 h 506095"/>
                <a:gd name="T36" fmla="*/ 6621 w 2954020"/>
                <a:gd name="T37" fmla="*/ 454479 h 506095"/>
                <a:gd name="T38" fmla="*/ 0 w 2954020"/>
                <a:gd name="T39" fmla="*/ 421639 h 506095"/>
                <a:gd name="T40" fmla="*/ 0 w 29540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69183" y="0"/>
                  </a:lnTo>
                  <a:lnTo>
                    <a:pt x="2902023" y="6621"/>
                  </a:lnTo>
                  <a:lnTo>
                    <a:pt x="2928826" y="24685"/>
                  </a:lnTo>
                  <a:lnTo>
                    <a:pt x="2946890" y="51488"/>
                  </a:lnTo>
                  <a:lnTo>
                    <a:pt x="2953511" y="84328"/>
                  </a:lnTo>
                  <a:lnTo>
                    <a:pt x="2953511" y="421639"/>
                  </a:lnTo>
                  <a:lnTo>
                    <a:pt x="2946890" y="454479"/>
                  </a:lnTo>
                  <a:lnTo>
                    <a:pt x="2928826" y="481282"/>
                  </a:lnTo>
                  <a:lnTo>
                    <a:pt x="2902023" y="499346"/>
                  </a:lnTo>
                  <a:lnTo>
                    <a:pt x="286918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642681" y="4524701"/>
            <a:ext cx="2441575" cy="319959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аудитории</a:t>
            </a:r>
            <a:r>
              <a:rPr sz="20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256" name="object 33"/>
          <p:cNvSpPr txBox="1">
            <a:spLocks noChangeArrowheads="1"/>
          </p:cNvSpPr>
          <p:nvPr/>
        </p:nvSpPr>
        <p:spPr bwMode="auto">
          <a:xfrm>
            <a:off x="1798637" y="4443422"/>
            <a:ext cx="2062163" cy="7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065" rIns="0" bIns="0">
            <a:spAutoFit/>
          </a:bodyPr>
          <a:lstStyle/>
          <a:p>
            <a:pPr marL="357188" algn="ctr" fontAlgn="base">
              <a:spcBef>
                <a:spcPts val="100"/>
              </a:spcBef>
              <a:spcAft>
                <a:spcPct val="0"/>
              </a:spcAft>
              <a:tabLst>
                <a:tab pos="2233613" algn="l"/>
              </a:tabLst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штаб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57188" algn="ctr" fontAlgn="base">
              <a:spcBef>
                <a:spcPts val="50"/>
              </a:spcBef>
              <a:spcAft>
                <a:spcPct val="0"/>
              </a:spcAft>
              <a:tabLst>
                <a:tab pos="2233613" algn="l"/>
              </a:tabLst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object 34"/>
          <p:cNvSpPr>
            <a:spLocks/>
          </p:cNvSpPr>
          <p:nvPr/>
        </p:nvSpPr>
        <p:spPr bwMode="auto">
          <a:xfrm>
            <a:off x="1820874" y="3146444"/>
            <a:ext cx="4132263" cy="428625"/>
          </a:xfrm>
          <a:custGeom>
            <a:avLst/>
            <a:gdLst>
              <a:gd name="T0" fmla="*/ 0 w 4131310"/>
              <a:gd name="T1" fmla="*/ 428116 h 427354"/>
              <a:gd name="T2" fmla="*/ 8180 w 4131310"/>
              <a:gd name="T3" fmla="*/ 428116 h 427354"/>
              <a:gd name="T4" fmla="*/ 8180 w 4131310"/>
              <a:gd name="T5" fmla="*/ 0 h 427354"/>
              <a:gd name="T6" fmla="*/ 4132135 w 4131310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1310" h="427354">
                <a:moveTo>
                  <a:pt x="0" y="426847"/>
                </a:moveTo>
                <a:lnTo>
                  <a:pt x="8178" y="426847"/>
                </a:lnTo>
                <a:lnTo>
                  <a:pt x="8178" y="0"/>
                </a:lnTo>
                <a:lnTo>
                  <a:pt x="4131183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58" name="object 35"/>
          <p:cNvSpPr txBox="1">
            <a:spLocks noChangeArrowheads="1"/>
          </p:cNvSpPr>
          <p:nvPr/>
        </p:nvSpPr>
        <p:spPr bwMode="auto">
          <a:xfrm>
            <a:off x="1900241" y="2727332"/>
            <a:ext cx="6848475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 fontAlgn="base">
              <a:spcBef>
                <a:spcPts val="100"/>
              </a:spcBef>
              <a:spcAft>
                <a:spcPct val="0"/>
              </a:spcAft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тишину и порядок в местах проведения ИС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4488" fontAlgn="base">
              <a:spcBef>
                <a:spcPts val="1813"/>
              </a:spcBef>
              <a:spcAft>
                <a:spcPct val="0"/>
              </a:spcAft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изолированы от остальных учебных кабинетов ОО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4488" fontAlgn="base">
              <a:spcBef>
                <a:spcPts val="50"/>
              </a:spcBef>
              <a:spcAft>
                <a:spcPct val="0"/>
              </a:spcAft>
              <a:tabLst>
                <a:tab pos="355600" algn="l"/>
                <a:tab pos="357188" algn="l"/>
              </a:tabLst>
            </a:pPr>
            <a:endParaRPr lang="ru-RU" alt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4488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357188" algn="l"/>
              </a:tabLst>
            </a:pPr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Для проведения ИС используются: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60800" y="4443214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аудитории  ожидания/подготовки</a:t>
            </a:r>
            <a:endParaRPr lang="ru-RU" sz="2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25600" y="5648960"/>
            <a:ext cx="9692640" cy="7518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930400" y="5770880"/>
            <a:ext cx="918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Учебные кабинеты для участников, прошедших ИС-9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ject 3"/>
          <p:cNvSpPr>
            <a:spLocks noGrp="1"/>
          </p:cNvSpPr>
          <p:nvPr>
            <p:ph type="title"/>
          </p:nvPr>
        </p:nvSpPr>
        <p:spPr>
          <a:xfrm>
            <a:off x="990601" y="334964"/>
            <a:ext cx="10352617" cy="50590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32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Схемы оценивания итогового собеседования</a:t>
            </a: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596901" y="1268413"/>
            <a:ext cx="11165417" cy="368300"/>
          </a:xfrm>
          <a:prstGeom prst="rect">
            <a:avLst/>
          </a:prstGeom>
          <a:solidFill>
            <a:srgbClr val="30859C"/>
          </a:solidFill>
          <a:ln w="12192">
            <a:solidFill>
              <a:srgbClr val="4670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08025" algn="ctr">
              <a:lnSpc>
                <a:spcPts val="2825"/>
              </a:lnSpc>
            </a:pPr>
            <a:r>
              <a:rPr lang="ru-RU" alt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схемы оценивания определяется на уровне ОО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402167" y="1746251"/>
            <a:ext cx="5520267" cy="695325"/>
            <a:chOff x="301752" y="1746504"/>
            <a:chExt cx="4139565" cy="695325"/>
          </a:xfrm>
        </p:grpSpPr>
        <p:sp>
          <p:nvSpPr>
            <p:cNvPr id="9235" name="object 6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6" name="object 7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59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59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0900" y="1798638"/>
            <a:ext cx="4614333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Первая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 dirty="0">
              <a:latin typeface="Times New Roman"/>
              <a:cs typeface="Times New Roman"/>
            </a:endParaRPr>
          </a:p>
          <a:p>
            <a:pPr marL="5715"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(в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режиме</a:t>
            </a:r>
            <a:r>
              <a:rPr sz="16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реального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времени)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" name="object 9"/>
          <p:cNvGrpSpPr>
            <a:grpSpLocks/>
          </p:cNvGrpSpPr>
          <p:nvPr/>
        </p:nvGrpSpPr>
        <p:grpSpPr bwMode="auto">
          <a:xfrm>
            <a:off x="6258984" y="1746251"/>
            <a:ext cx="5518149" cy="695325"/>
            <a:chOff x="4693920" y="1746504"/>
            <a:chExt cx="4139565" cy="695325"/>
          </a:xfrm>
        </p:grpSpPr>
        <p:sp>
          <p:nvSpPr>
            <p:cNvPr id="9233" name="object 10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799 w 4114800"/>
                <a:gd name="T31" fmla="*/ 558800 h 670560"/>
                <a:gd name="T32" fmla="*/ 4114799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799" y="558800"/>
                  </a:lnTo>
                  <a:lnTo>
                    <a:pt x="4114799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4" name="object 11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799 w 4114800"/>
                <a:gd name="T19" fmla="*/ 111759 h 670560"/>
                <a:gd name="T20" fmla="*/ 4114799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799" y="111759"/>
                  </a:lnTo>
                  <a:lnTo>
                    <a:pt x="4114799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26767" y="1798638"/>
            <a:ext cx="4584700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Вторая</a:t>
            </a:r>
            <a:r>
              <a:rPr sz="20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  <a:p>
            <a:pPr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(по</a:t>
            </a:r>
            <a:r>
              <a:rPr sz="16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аудиозаписи)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25" name="object 13"/>
          <p:cNvSpPr>
            <a:spLocks/>
          </p:cNvSpPr>
          <p:nvPr/>
        </p:nvSpPr>
        <p:spPr bwMode="auto">
          <a:xfrm>
            <a:off x="395818" y="2552700"/>
            <a:ext cx="5412316" cy="427038"/>
          </a:xfrm>
          <a:custGeom>
            <a:avLst/>
            <a:gdLst>
              <a:gd name="T0" fmla="*/ 0 w 4059554"/>
              <a:gd name="T1" fmla="*/ 426530 h 427355"/>
              <a:gd name="T2" fmla="*/ 15708 w 4059554"/>
              <a:gd name="T3" fmla="*/ 426530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6" name="object 14"/>
          <p:cNvSpPr txBox="1">
            <a:spLocks noChangeArrowheads="1"/>
          </p:cNvSpPr>
          <p:nvPr/>
        </p:nvSpPr>
        <p:spPr bwMode="auto">
          <a:xfrm>
            <a:off x="501651" y="2578101"/>
            <a:ext cx="4963582" cy="6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экспертов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bject 15"/>
          <p:cNvSpPr txBox="1">
            <a:spLocks noChangeArrowheads="1"/>
          </p:cNvSpPr>
          <p:nvPr/>
        </p:nvSpPr>
        <p:spPr bwMode="auto">
          <a:xfrm>
            <a:off x="501652" y="3675064"/>
            <a:ext cx="5575299" cy="9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каждого  участника итогового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осуществляется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 непосредственно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ответа участника;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object 16"/>
          <p:cNvSpPr txBox="1">
            <a:spLocks noChangeArrowheads="1"/>
          </p:cNvSpPr>
          <p:nvPr/>
        </p:nvSpPr>
        <p:spPr bwMode="auto">
          <a:xfrm>
            <a:off x="501651" y="5018089"/>
            <a:ext cx="5404016" cy="9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возможно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прослушивание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оценивание записи ответов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участников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object 17"/>
          <p:cNvSpPr>
            <a:spLocks/>
          </p:cNvSpPr>
          <p:nvPr/>
        </p:nvSpPr>
        <p:spPr bwMode="auto">
          <a:xfrm>
            <a:off x="6288618" y="2555875"/>
            <a:ext cx="5412316" cy="427038"/>
          </a:xfrm>
          <a:custGeom>
            <a:avLst/>
            <a:gdLst>
              <a:gd name="T0" fmla="*/ 0 w 4059554"/>
              <a:gd name="T1" fmla="*/ 426530 h 427355"/>
              <a:gd name="T2" fmla="*/ 15747 w 4059554"/>
              <a:gd name="T3" fmla="*/ 426530 h 427355"/>
              <a:gd name="T4" fmla="*/ 15747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48" y="426847"/>
                </a:lnTo>
                <a:lnTo>
                  <a:pt x="15748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0" name="object 18"/>
          <p:cNvSpPr txBox="1">
            <a:spLocks noChangeArrowheads="1"/>
          </p:cNvSpPr>
          <p:nvPr/>
        </p:nvSpPr>
        <p:spPr bwMode="auto">
          <a:xfrm>
            <a:off x="6383869" y="2582864"/>
            <a:ext cx="5639810" cy="12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каждого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ИС осуществляется  экспертом после окончания  проведения итогового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(по аудиозаписи)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1" name="object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867" y="4654550"/>
            <a:ext cx="88053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object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7034" y="4594225"/>
            <a:ext cx="15155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34" y="283363"/>
            <a:ext cx="12020393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16280" marR="5080" indent="-704215">
              <a:lnSpc>
                <a:spcPts val="3460"/>
              </a:lnSpc>
              <a:spcBef>
                <a:spcPts val="535"/>
              </a:spcBef>
            </a:pPr>
            <a:r>
              <a:rPr lang="ru-RU" sz="3200" spc="30" dirty="0"/>
              <a:t>Обеспечение </a:t>
            </a:r>
            <a:r>
              <a:rPr sz="3200" spc="-100" dirty="0"/>
              <a:t> </a:t>
            </a:r>
            <a:r>
              <a:rPr sz="3200" spc="-25" dirty="0"/>
              <a:t>готовности</a:t>
            </a:r>
            <a:r>
              <a:rPr sz="3200" spc="-95" dirty="0"/>
              <a:t> </a:t>
            </a:r>
            <a:r>
              <a:rPr sz="3200" spc="60" dirty="0"/>
              <a:t>ОО </a:t>
            </a:r>
            <a:r>
              <a:rPr sz="3200" spc="-935" dirty="0"/>
              <a:t> </a:t>
            </a:r>
            <a:r>
              <a:rPr sz="3200" spc="-10" dirty="0"/>
              <a:t>(не</a:t>
            </a:r>
            <a:r>
              <a:rPr sz="3200" spc="-85" dirty="0"/>
              <a:t> </a:t>
            </a:r>
            <a:r>
              <a:rPr sz="3200" spc="-45" dirty="0"/>
              <a:t>позднее</a:t>
            </a:r>
            <a:r>
              <a:rPr sz="3200" spc="-70" dirty="0"/>
              <a:t> </a:t>
            </a:r>
            <a:r>
              <a:rPr sz="3200" spc="-80" dirty="0"/>
              <a:t>чем</a:t>
            </a:r>
            <a:r>
              <a:rPr sz="3200" spc="-75" dirty="0"/>
              <a:t> </a:t>
            </a:r>
            <a:r>
              <a:rPr sz="3200" spc="30" dirty="0"/>
              <a:t>за</a:t>
            </a:r>
            <a:r>
              <a:rPr sz="3200" spc="-80" dirty="0"/>
              <a:t> </a:t>
            </a:r>
            <a:r>
              <a:rPr sz="3200" spc="15" dirty="0"/>
              <a:t>сутки)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23669"/>
              </p:ext>
            </p:extLst>
          </p:nvPr>
        </p:nvGraphicFramePr>
        <p:xfrm>
          <a:off x="0" y="1173707"/>
          <a:ext cx="12191999" cy="5684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466">
                <a:tc>
                  <a:txBody>
                    <a:bodyPr/>
                    <a:lstStyle/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</a:t>
                      </a:r>
                      <a:r>
                        <a:rPr lang="ru-RU" sz="2400" b="1" spc="-1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</a:t>
                      </a:r>
                      <a:r>
                        <a:rPr lang="ru-RU" sz="2400" b="1" spc="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нный  </a:t>
                      </a:r>
                      <a:r>
                        <a:rPr lang="ru-RU" sz="2400" b="1" spc="-1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</a:t>
                      </a:r>
                      <a:endParaRPr sz="2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выделение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необходимого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аудиторий;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1460" indent="-160655">
                        <a:lnSpc>
                          <a:spcPct val="100000"/>
                        </a:lnSpc>
                        <a:buChar char="-"/>
                        <a:tabLst>
                          <a:tab pos="252095" algn="l"/>
                        </a:tabLst>
                      </a:pP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необходимым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оборудованием</a:t>
                      </a:r>
                      <a:r>
                        <a:rPr sz="2400" spc="-2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аудиторий</a:t>
                      </a:r>
                      <a:r>
                        <a:rPr sz="2400" spc="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штаба;</a:t>
                      </a:r>
                    </a:p>
                    <a:p>
                      <a:pPr marL="251460" indent="-160655">
                        <a:lnSpc>
                          <a:spcPct val="100000"/>
                        </a:lnSpc>
                        <a:buChar char="-"/>
                        <a:tabLst>
                          <a:tab pos="252095" algn="l"/>
                        </a:tabLst>
                      </a:pPr>
                      <a:r>
                        <a:rPr sz="2400" spc="-1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необходимых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r>
                        <a:rPr sz="2400" spc="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2400" spc="-3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(совместно</a:t>
                      </a:r>
                      <a:r>
                        <a:rPr sz="2400" spc="-3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техническим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специалистом),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2400" spc="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</a:t>
                      </a:r>
                      <a:r>
                        <a:rPr sz="2400" spc="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необходимости);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550150" algn="l"/>
                        </a:tabLst>
                      </a:pP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-проверка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2400" spc="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</a:t>
                      </a:r>
                      <a:r>
                        <a:rPr sz="2400" spc="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необходимости)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списка	участников,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</a:t>
                      </a:r>
                      <a:r>
                        <a:rPr sz="2400" spc="-3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2400" spc="-2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аудиториям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827">
                <a:tc>
                  <a:txBody>
                    <a:bodyPr/>
                    <a:lstStyle/>
                    <a:p>
                      <a:pPr marL="91440" marR="5010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9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2400" b="1" spc="-2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хнич</a:t>
                      </a:r>
                      <a:r>
                        <a:rPr sz="2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ский  специалист </a:t>
                      </a:r>
                      <a:r>
                        <a:rPr sz="2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sz="2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-"/>
                        <a:tabLst>
                          <a:tab pos="252095" algn="l"/>
                        </a:tabLst>
                      </a:pPr>
                      <a:r>
                        <a:rPr lang="ru-RU"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аудиторий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штаба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необходимыми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техническими </a:t>
                      </a:r>
                      <a:r>
                        <a:rPr sz="2400" spc="-53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средствами;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1460" indent="-160655" algn="just">
                        <a:lnSpc>
                          <a:spcPct val="100000"/>
                        </a:lnSpc>
                        <a:buChar char="-"/>
                        <a:tabLst>
                          <a:tab pos="252095" algn="l"/>
                        </a:tabLst>
                      </a:pPr>
                      <a:r>
                        <a:rPr lang="ru-RU" sz="24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работоспособности технических средств:</a:t>
                      </a:r>
                      <a:r>
                        <a:rPr lang="ru-RU"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рабочее состояние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принтера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</a:t>
                      </a:r>
                      <a:r>
                        <a:rPr sz="2400" spc="-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аудиозаписи </a:t>
                      </a:r>
                      <a:r>
                        <a:rPr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2400" spc="-53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</a:t>
                      </a:r>
                      <a:endParaRPr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729615" algn="r">
                        <a:lnSpc>
                          <a:spcPts val="405"/>
                        </a:lnSpc>
                      </a:pPr>
                      <a:endParaRPr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7128058-D194-6EAA-7D7B-6B57A94E2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82620"/>
              </p:ext>
            </p:extLst>
          </p:nvPr>
        </p:nvGraphicFramePr>
        <p:xfrm>
          <a:off x="0" y="1187357"/>
          <a:ext cx="12191999" cy="5869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731">
                  <a:extLst>
                    <a:ext uri="{9D8B030D-6E8A-4147-A177-3AD203B41FA5}">
                      <a16:colId xmlns:a16="http://schemas.microsoft.com/office/drawing/2014/main" val="2166316465"/>
                    </a:ext>
                  </a:extLst>
                </a:gridCol>
                <a:gridCol w="10554268">
                  <a:extLst>
                    <a:ext uri="{9D8B030D-6E8A-4147-A177-3AD203B41FA5}">
                      <a16:colId xmlns:a16="http://schemas.microsoft.com/office/drawing/2014/main" val="3964722438"/>
                    </a:ext>
                  </a:extLst>
                </a:gridCol>
              </a:tblGrid>
              <a:tr h="2545427">
                <a:tc>
                  <a:txBody>
                    <a:bodyPr/>
                    <a:lstStyle/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2000" b="1" i="0" u="none" strike="noStrike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день проведения ИС</a:t>
                      </a:r>
                      <a:endParaRPr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оценивать ответы участников в аудитории во время проведения ИС с участниками или после проведения собеседования, прослушивая аудиозапись (схема оценивания определяется ОИВ);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вносить в протокол эксперта по оцениванию ответов участников ИС;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отметку о досрочном завершении ИС по объективным причинам (в случае оценивания в присутствии участника итогового собеседования);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отметку об удалении с ИС за нарушение требований;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ФИО, подпись и дату проверки.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600" spc="-1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 окончании проведения ИС пересчитать протоколы эксперта по оцениванию ответов участников ИС, упаковать их в конверт и в запечатанном виде передать собеседнику вместе с КИМ итогового собеседования, выданным эксперту, черновиками для эксперта (при наличии).</a:t>
                      </a:r>
                    </a:p>
                  </a:txBody>
                  <a:tcPr marL="0" marR="0" marT="2603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37385"/>
                  </a:ext>
                </a:extLst>
              </a:tr>
              <a:tr h="3277617">
                <a:tc>
                  <a:txBody>
                    <a:bodyPr/>
                    <a:lstStyle/>
                    <a:p>
                      <a:pPr marL="91440" marR="5010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2000" b="1" spc="-195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проведения ИС</a:t>
                      </a:r>
                      <a:endParaRPr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Получить от ответственного организатора ОО следующие материалы: 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бланки протоколов эксперта по оцениванию ответов участников ИС (по одному на каждого участника итогового собеседования); 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КИМ итогового собеседования; 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доставочный пакет для упаковки протоколов эксперта по оцениванию ответов участников ИС; 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черновики для эксперта (при необходимости). 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Ознакомиться с материалами для проведения ИС, полученными в день проведения ИС.</a:t>
                      </a:r>
                    </a:p>
                    <a:p>
                      <a:pPr marL="91440" marR="939800" algn="just">
                        <a:lnSpc>
                          <a:spcPct val="100000"/>
                        </a:lnSpc>
                        <a:spcBef>
                          <a:spcPts val="210"/>
                        </a:spcBef>
                        <a:buNone/>
                        <a:tabLst>
                          <a:tab pos="252095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ВАЖНО!</a:t>
                      </a:r>
                    </a:p>
                    <a:p>
                      <a:r>
                        <a:rPr lang="ru-RU" sz="1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не должен вмешиваться в беседу участника и собеседника! </a:t>
                      </a:r>
                    </a:p>
                    <a:p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Если эксперт находится в аудитории проведения итогового собеседования, его рабочее место рекомендуется определить в той части учебного кабинета, которую участник итогового собеседования зрительно не сможет наблюдать (и, соответственно, отвлекаться) в процессе оценивания итогового собеседования.</a:t>
                      </a:r>
                    </a:p>
                  </a:txBody>
                  <a:tcPr marL="0" marR="0" marT="2667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28575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153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67D224-FEE4-AB90-7969-0277466F8EEF}"/>
              </a:ext>
            </a:extLst>
          </p:cNvPr>
          <p:cNvSpPr txBox="1"/>
          <p:nvPr/>
        </p:nvSpPr>
        <p:spPr>
          <a:xfrm>
            <a:off x="0" y="320301"/>
            <a:ext cx="11716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эксперта</a:t>
            </a:r>
          </a:p>
        </p:txBody>
      </p:sp>
    </p:spTree>
    <p:extLst>
      <p:ext uri="{BB962C8B-B14F-4D97-AF65-F5344CB8AC3E}">
        <p14:creationId xmlns:p14="http://schemas.microsoft.com/office/powerpoint/2010/main" val="295940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39" y="4813319"/>
            <a:ext cx="2093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8099" y="439188"/>
            <a:ext cx="7558481" cy="505908"/>
          </a:xfrm>
        </p:spPr>
        <p:txBody>
          <a:bodyPr vert="horz" wrap="square" lIns="0" tIns="1333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3200" spc="-15" dirty="0"/>
              <a:t>Проведение</a:t>
            </a:r>
            <a:r>
              <a:rPr lang="ru-RU" sz="3200" spc="-10" dirty="0"/>
              <a:t> </a:t>
            </a:r>
            <a:r>
              <a:rPr lang="ru-RU" sz="3200" spc="-30" dirty="0"/>
              <a:t>итогового </a:t>
            </a:r>
            <a:r>
              <a:rPr lang="ru-RU" sz="3200" spc="-20" dirty="0"/>
              <a:t> </a:t>
            </a:r>
            <a:r>
              <a:rPr lang="ru-RU" sz="3200" spc="-10" dirty="0"/>
              <a:t>собеседования</a:t>
            </a:r>
          </a:p>
        </p:txBody>
      </p:sp>
      <p:grpSp>
        <p:nvGrpSpPr>
          <p:cNvPr id="5125" name="object 6"/>
          <p:cNvGrpSpPr>
            <a:grpSpLocks/>
          </p:cNvGrpSpPr>
          <p:nvPr/>
        </p:nvGrpSpPr>
        <p:grpSpPr bwMode="auto">
          <a:xfrm>
            <a:off x="2316163" y="1917719"/>
            <a:ext cx="1765300" cy="1438275"/>
            <a:chOff x="792480" y="1917192"/>
            <a:chExt cx="1765300" cy="1438910"/>
          </a:xfrm>
        </p:grpSpPr>
        <p:pic>
          <p:nvPicPr>
            <p:cNvPr id="5141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" y="1917192"/>
              <a:ext cx="1764792" cy="143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object 8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1429004 w 1584960"/>
                <a:gd name="T1" fmla="*/ 0 h 935989"/>
                <a:gd name="T2" fmla="*/ 155956 w 1584960"/>
                <a:gd name="T3" fmla="*/ 0 h 935989"/>
                <a:gd name="T4" fmla="*/ 106662 w 1584960"/>
                <a:gd name="T5" fmla="*/ 7953 h 935989"/>
                <a:gd name="T6" fmla="*/ 63850 w 1584960"/>
                <a:gd name="T7" fmla="*/ 30097 h 935989"/>
                <a:gd name="T8" fmla="*/ 30090 w 1584960"/>
                <a:gd name="T9" fmla="*/ 63861 h 935989"/>
                <a:gd name="T10" fmla="*/ 7950 w 1584960"/>
                <a:gd name="T11" fmla="*/ 106671 h 935989"/>
                <a:gd name="T12" fmla="*/ 0 w 1584960"/>
                <a:gd name="T13" fmla="*/ 155955 h 935989"/>
                <a:gd name="T14" fmla="*/ 0 w 1584960"/>
                <a:gd name="T15" fmla="*/ 779780 h 935989"/>
                <a:gd name="T16" fmla="*/ 7950 w 1584960"/>
                <a:gd name="T17" fmla="*/ 829065 h 935989"/>
                <a:gd name="T18" fmla="*/ 30090 w 1584960"/>
                <a:gd name="T19" fmla="*/ 871875 h 935989"/>
                <a:gd name="T20" fmla="*/ 63850 w 1584960"/>
                <a:gd name="T21" fmla="*/ 905639 h 935989"/>
                <a:gd name="T22" fmla="*/ 106662 w 1584960"/>
                <a:gd name="T23" fmla="*/ 927783 h 935989"/>
                <a:gd name="T24" fmla="*/ 155956 w 1584960"/>
                <a:gd name="T25" fmla="*/ 935737 h 935989"/>
                <a:gd name="T26" fmla="*/ 1429004 w 1584960"/>
                <a:gd name="T27" fmla="*/ 935737 h 935989"/>
                <a:gd name="T28" fmla="*/ 1478288 w 1584960"/>
                <a:gd name="T29" fmla="*/ 927783 h 935989"/>
                <a:gd name="T30" fmla="*/ 1521098 w 1584960"/>
                <a:gd name="T31" fmla="*/ 905639 h 935989"/>
                <a:gd name="T32" fmla="*/ 1554862 w 1584960"/>
                <a:gd name="T33" fmla="*/ 871875 h 935989"/>
                <a:gd name="T34" fmla="*/ 1577006 w 1584960"/>
                <a:gd name="T35" fmla="*/ 829065 h 935989"/>
                <a:gd name="T36" fmla="*/ 1584960 w 1584960"/>
                <a:gd name="T37" fmla="*/ 779780 h 935989"/>
                <a:gd name="T38" fmla="*/ 1584960 w 1584960"/>
                <a:gd name="T39" fmla="*/ 155955 h 935989"/>
                <a:gd name="T40" fmla="*/ 1577006 w 1584960"/>
                <a:gd name="T41" fmla="*/ 106671 h 935989"/>
                <a:gd name="T42" fmla="*/ 1554862 w 1584960"/>
                <a:gd name="T43" fmla="*/ 63861 h 935989"/>
                <a:gd name="T44" fmla="*/ 1521098 w 1584960"/>
                <a:gd name="T45" fmla="*/ 30097 h 935989"/>
                <a:gd name="T46" fmla="*/ 1478288 w 1584960"/>
                <a:gd name="T47" fmla="*/ 7953 h 935989"/>
                <a:gd name="T48" fmla="*/ 1429004 w 1584960"/>
                <a:gd name="T49" fmla="*/ 0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1429004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6"/>
                  </a:lnTo>
                  <a:lnTo>
                    <a:pt x="1429004" y="935736"/>
                  </a:lnTo>
                  <a:lnTo>
                    <a:pt x="1478288" y="927782"/>
                  </a:lnTo>
                  <a:lnTo>
                    <a:pt x="1521098" y="905638"/>
                  </a:lnTo>
                  <a:lnTo>
                    <a:pt x="1554862" y="871874"/>
                  </a:lnTo>
                  <a:lnTo>
                    <a:pt x="1577006" y="829064"/>
                  </a:lnTo>
                  <a:lnTo>
                    <a:pt x="1584960" y="779779"/>
                  </a:lnTo>
                  <a:lnTo>
                    <a:pt x="1584960" y="155955"/>
                  </a:lnTo>
                  <a:lnTo>
                    <a:pt x="1577006" y="106671"/>
                  </a:lnTo>
                  <a:lnTo>
                    <a:pt x="1554862" y="63861"/>
                  </a:lnTo>
                  <a:lnTo>
                    <a:pt x="1521098" y="30097"/>
                  </a:lnTo>
                  <a:lnTo>
                    <a:pt x="1478288" y="7953"/>
                  </a:lnTo>
                  <a:lnTo>
                    <a:pt x="14290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9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0 w 1584960"/>
                <a:gd name="T1" fmla="*/ 155955 h 935989"/>
                <a:gd name="T2" fmla="*/ 7950 w 1584960"/>
                <a:gd name="T3" fmla="*/ 106671 h 935989"/>
                <a:gd name="T4" fmla="*/ 30090 w 1584960"/>
                <a:gd name="T5" fmla="*/ 63861 h 935989"/>
                <a:gd name="T6" fmla="*/ 63850 w 1584960"/>
                <a:gd name="T7" fmla="*/ 30097 h 935989"/>
                <a:gd name="T8" fmla="*/ 106662 w 1584960"/>
                <a:gd name="T9" fmla="*/ 7953 h 935989"/>
                <a:gd name="T10" fmla="*/ 155956 w 1584960"/>
                <a:gd name="T11" fmla="*/ 0 h 935989"/>
                <a:gd name="T12" fmla="*/ 1429004 w 1584960"/>
                <a:gd name="T13" fmla="*/ 0 h 935989"/>
                <a:gd name="T14" fmla="*/ 1478288 w 1584960"/>
                <a:gd name="T15" fmla="*/ 7953 h 935989"/>
                <a:gd name="T16" fmla="*/ 1521098 w 1584960"/>
                <a:gd name="T17" fmla="*/ 30097 h 935989"/>
                <a:gd name="T18" fmla="*/ 1554862 w 1584960"/>
                <a:gd name="T19" fmla="*/ 63861 h 935989"/>
                <a:gd name="T20" fmla="*/ 1577006 w 1584960"/>
                <a:gd name="T21" fmla="*/ 106671 h 935989"/>
                <a:gd name="T22" fmla="*/ 1584960 w 1584960"/>
                <a:gd name="T23" fmla="*/ 155955 h 935989"/>
                <a:gd name="T24" fmla="*/ 1584960 w 1584960"/>
                <a:gd name="T25" fmla="*/ 779780 h 935989"/>
                <a:gd name="T26" fmla="*/ 1577006 w 1584960"/>
                <a:gd name="T27" fmla="*/ 829065 h 935989"/>
                <a:gd name="T28" fmla="*/ 1554862 w 1584960"/>
                <a:gd name="T29" fmla="*/ 871875 h 935989"/>
                <a:gd name="T30" fmla="*/ 1521098 w 1584960"/>
                <a:gd name="T31" fmla="*/ 905639 h 935989"/>
                <a:gd name="T32" fmla="*/ 1478288 w 1584960"/>
                <a:gd name="T33" fmla="*/ 927783 h 935989"/>
                <a:gd name="T34" fmla="*/ 1429004 w 1584960"/>
                <a:gd name="T35" fmla="*/ 935737 h 935989"/>
                <a:gd name="T36" fmla="*/ 155956 w 1584960"/>
                <a:gd name="T37" fmla="*/ 935737 h 935989"/>
                <a:gd name="T38" fmla="*/ 106662 w 1584960"/>
                <a:gd name="T39" fmla="*/ 927783 h 935989"/>
                <a:gd name="T40" fmla="*/ 63850 w 1584960"/>
                <a:gd name="T41" fmla="*/ 905639 h 935989"/>
                <a:gd name="T42" fmla="*/ 30090 w 1584960"/>
                <a:gd name="T43" fmla="*/ 871875 h 935989"/>
                <a:gd name="T44" fmla="*/ 7950 w 1584960"/>
                <a:gd name="T45" fmla="*/ 829065 h 935989"/>
                <a:gd name="T46" fmla="*/ 0 w 1584960"/>
                <a:gd name="T47" fmla="*/ 779780 h 935989"/>
                <a:gd name="T48" fmla="*/ 0 w 1584960"/>
                <a:gd name="T49" fmla="*/ 155955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1429004" y="0"/>
                  </a:lnTo>
                  <a:lnTo>
                    <a:pt x="1478288" y="7953"/>
                  </a:lnTo>
                  <a:lnTo>
                    <a:pt x="1521098" y="30097"/>
                  </a:lnTo>
                  <a:lnTo>
                    <a:pt x="1554862" y="63861"/>
                  </a:lnTo>
                  <a:lnTo>
                    <a:pt x="1577006" y="106671"/>
                  </a:lnTo>
                  <a:lnTo>
                    <a:pt x="1584960" y="155955"/>
                  </a:lnTo>
                  <a:lnTo>
                    <a:pt x="1584960" y="779779"/>
                  </a:lnTo>
                  <a:lnTo>
                    <a:pt x="1577006" y="829064"/>
                  </a:lnTo>
                  <a:lnTo>
                    <a:pt x="1554862" y="871874"/>
                  </a:lnTo>
                  <a:lnTo>
                    <a:pt x="1521098" y="905638"/>
                  </a:lnTo>
                  <a:lnTo>
                    <a:pt x="1478288" y="927782"/>
                  </a:lnTo>
                  <a:lnTo>
                    <a:pt x="1429004" y="935736"/>
                  </a:lnTo>
                  <a:lnTo>
                    <a:pt x="155956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noFill/>
            <a:ln w="24384">
              <a:solidFill>
                <a:srgbClr val="4AAC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55183" y="2589327"/>
            <a:ext cx="1279525" cy="304571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1900" b="1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sz="1900" b="1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1900" b="1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900" b="1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u-RU" sz="1900" b="1" spc="-1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object 11"/>
          <p:cNvSpPr txBox="1">
            <a:spLocks noChangeArrowheads="1"/>
          </p:cNvSpPr>
          <p:nvPr/>
        </p:nvSpPr>
        <p:spPr bwMode="auto">
          <a:xfrm>
            <a:off x="2136635" y="1381144"/>
            <a:ext cx="2263916" cy="302647"/>
          </a:xfrm>
          <a:prstGeom prst="rect">
            <a:avLst/>
          </a:prstGeom>
          <a:solidFill>
            <a:srgbClr val="B8CDE4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wrap="square" lIns="0" tIns="86360" rIns="0" bIns="0">
            <a:spAutoFit/>
          </a:bodyPr>
          <a:lstStyle/>
          <a:p>
            <a:pPr marL="222250">
              <a:spcBef>
                <a:spcPts val="675"/>
              </a:spcBef>
            </a:pPr>
            <a:r>
              <a:rPr lang="ru-RU" altLang="ru-RU" sz="1400" b="1" dirty="0">
                <a:latin typeface="Cambria" pitchFamily="18" charset="0"/>
              </a:rPr>
              <a:t>ДАТА ПРОВЕДЕНИЯ</a:t>
            </a:r>
            <a:endParaRPr lang="ru-RU" altLang="ru-RU" sz="1400" dirty="0">
              <a:latin typeface="Cambria" pitchFamily="18" charset="0"/>
            </a:endParaRPr>
          </a:p>
        </p:txBody>
      </p:sp>
      <p:sp>
        <p:nvSpPr>
          <p:cNvPr id="5128" name="object 12"/>
          <p:cNvSpPr>
            <a:spLocks/>
          </p:cNvSpPr>
          <p:nvPr/>
        </p:nvSpPr>
        <p:spPr bwMode="auto">
          <a:xfrm>
            <a:off x="985205" y="3714751"/>
            <a:ext cx="4967923" cy="650875"/>
          </a:xfrm>
          <a:custGeom>
            <a:avLst/>
            <a:gdLst>
              <a:gd name="T0" fmla="*/ 0 w 4249420"/>
              <a:gd name="T1" fmla="*/ 108416 h 649604"/>
              <a:gd name="T2" fmla="*/ 8505 w 4249420"/>
              <a:gd name="T3" fmla="*/ 66190 h 649604"/>
              <a:gd name="T4" fmla="*/ 31696 w 4249420"/>
              <a:gd name="T5" fmla="*/ 31732 h 649604"/>
              <a:gd name="T6" fmla="*/ 66093 w 4249420"/>
              <a:gd name="T7" fmla="*/ 8512 h 649604"/>
              <a:gd name="T8" fmla="*/ 108212 w 4249420"/>
              <a:gd name="T9" fmla="*/ 0 h 649604"/>
              <a:gd name="T10" fmla="*/ 4141016 w 4249420"/>
              <a:gd name="T11" fmla="*/ 0 h 649604"/>
              <a:gd name="T12" fmla="*/ 4183162 w 4249420"/>
              <a:gd name="T13" fmla="*/ 8512 h 649604"/>
              <a:gd name="T14" fmla="*/ 4217556 w 4249420"/>
              <a:gd name="T15" fmla="*/ 31732 h 649604"/>
              <a:gd name="T16" fmla="*/ 4240732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2 w 4249420"/>
              <a:gd name="T23" fmla="*/ 584303 h 649604"/>
              <a:gd name="T24" fmla="*/ 4217556 w 4249420"/>
              <a:gd name="T25" fmla="*/ 618761 h 649604"/>
              <a:gd name="T26" fmla="*/ 4183162 w 4249420"/>
              <a:gd name="T27" fmla="*/ 641982 h 649604"/>
              <a:gd name="T28" fmla="*/ 4141016 w 4249420"/>
              <a:gd name="T29" fmla="*/ 650494 h 649604"/>
              <a:gd name="T30" fmla="*/ 108212 w 4249420"/>
              <a:gd name="T31" fmla="*/ 650494 h 649604"/>
              <a:gd name="T32" fmla="*/ 66093 w 4249420"/>
              <a:gd name="T33" fmla="*/ 641982 h 649604"/>
              <a:gd name="T34" fmla="*/ 31696 w 4249420"/>
              <a:gd name="T35" fmla="*/ 618761 h 649604"/>
              <a:gd name="T36" fmla="*/ 8505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2" y="108204"/>
                </a:lnTo>
                <a:lnTo>
                  <a:pt x="4248912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4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9" name="object 13"/>
          <p:cNvSpPr txBox="1">
            <a:spLocks noChangeArrowheads="1"/>
          </p:cNvSpPr>
          <p:nvPr/>
        </p:nvSpPr>
        <p:spPr bwMode="auto">
          <a:xfrm>
            <a:off x="1154244" y="3749676"/>
            <a:ext cx="4529008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23813" algn="ctr">
              <a:spcBef>
                <a:spcPts val="100"/>
              </a:spcBef>
            </a:pPr>
            <a:r>
              <a:rPr lang="ru-RU" altLang="ru-RU" b="1" dirty="0">
                <a:solidFill>
                  <a:srgbClr val="17375E"/>
                </a:solidFill>
                <a:latin typeface="Cambria" pitchFamily="18" charset="0"/>
              </a:rPr>
              <a:t> </a:t>
            </a:r>
            <a:r>
              <a:rPr lang="ru-RU" altLang="ru-RU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 минут </a:t>
            </a:r>
            <a:r>
              <a:rPr lang="ru-RU" altLang="ru-RU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продолжительность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3" algn="ctr"/>
            <a:r>
              <a:rPr lang="ru-RU" altLang="ru-RU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с одним участником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object 14"/>
          <p:cNvSpPr>
            <a:spLocks/>
          </p:cNvSpPr>
          <p:nvPr/>
        </p:nvSpPr>
        <p:spPr bwMode="auto">
          <a:xfrm>
            <a:off x="6096001" y="3714751"/>
            <a:ext cx="5242559" cy="650875"/>
          </a:xfrm>
          <a:custGeom>
            <a:avLst/>
            <a:gdLst>
              <a:gd name="T0" fmla="*/ 0 w 4249420"/>
              <a:gd name="T1" fmla="*/ 108416 h 649604"/>
              <a:gd name="T2" fmla="*/ 8496 w 4249420"/>
              <a:gd name="T3" fmla="*/ 66190 h 649604"/>
              <a:gd name="T4" fmla="*/ 31672 w 4249420"/>
              <a:gd name="T5" fmla="*/ 31732 h 649604"/>
              <a:gd name="T6" fmla="*/ 66066 w 4249420"/>
              <a:gd name="T7" fmla="*/ 8512 h 649604"/>
              <a:gd name="T8" fmla="*/ 108211 w 4249420"/>
              <a:gd name="T9" fmla="*/ 0 h 649604"/>
              <a:gd name="T10" fmla="*/ 4141017 w 4249420"/>
              <a:gd name="T11" fmla="*/ 0 h 649604"/>
              <a:gd name="T12" fmla="*/ 4183163 w 4249420"/>
              <a:gd name="T13" fmla="*/ 8512 h 649604"/>
              <a:gd name="T14" fmla="*/ 4217557 w 4249420"/>
              <a:gd name="T15" fmla="*/ 31732 h 649604"/>
              <a:gd name="T16" fmla="*/ 4240733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3 w 4249420"/>
              <a:gd name="T23" fmla="*/ 584303 h 649604"/>
              <a:gd name="T24" fmla="*/ 4217557 w 4249420"/>
              <a:gd name="T25" fmla="*/ 618761 h 649604"/>
              <a:gd name="T26" fmla="*/ 4183163 w 4249420"/>
              <a:gd name="T27" fmla="*/ 641982 h 649604"/>
              <a:gd name="T28" fmla="*/ 4141017 w 4249420"/>
              <a:gd name="T29" fmla="*/ 650494 h 649604"/>
              <a:gd name="T30" fmla="*/ 108211 w 4249420"/>
              <a:gd name="T31" fmla="*/ 650494 h 649604"/>
              <a:gd name="T32" fmla="*/ 66066 w 4249420"/>
              <a:gd name="T33" fmla="*/ 641982 h 649604"/>
              <a:gd name="T34" fmla="*/ 31672 w 4249420"/>
              <a:gd name="T35" fmla="*/ 618761 h 649604"/>
              <a:gd name="T36" fmla="*/ 8496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1" y="108204"/>
                </a:lnTo>
                <a:lnTo>
                  <a:pt x="4248911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5"/>
          <p:cNvSpPr txBox="1">
            <a:spLocks noChangeArrowheads="1"/>
          </p:cNvSpPr>
          <p:nvPr/>
        </p:nvSpPr>
        <p:spPr bwMode="auto">
          <a:xfrm>
            <a:off x="6122167" y="3773163"/>
            <a:ext cx="5120639" cy="5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45 минут </a:t>
            </a:r>
            <a:r>
              <a:rPr lang="ru-RU" altLang="ru-RU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участников с ОВЗ, инвалидов, детей-инвалидов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object 16"/>
          <p:cNvSpPr txBox="1">
            <a:spLocks noChangeArrowheads="1"/>
          </p:cNvSpPr>
          <p:nvPr/>
        </p:nvSpPr>
        <p:spPr bwMode="auto">
          <a:xfrm>
            <a:off x="5048262" y="4905481"/>
            <a:ext cx="1809751" cy="319959"/>
          </a:xfrm>
          <a:prstGeom prst="rect">
            <a:avLst/>
          </a:prstGeom>
          <a:solidFill>
            <a:srgbClr val="B8CDE4"/>
          </a:solidFill>
          <a:ln w="24383">
            <a:solidFill>
              <a:srgbClr val="4AACC5"/>
            </a:solidFill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90488">
              <a:spcBef>
                <a:spcPts val="338"/>
              </a:spcBef>
            </a:pPr>
            <a:r>
              <a:rPr lang="ru-RU" altLang="ru-RU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проводится</a:t>
            </a:r>
            <a:r>
              <a:rPr lang="ru-RU" altLang="ru-RU" dirty="0">
                <a:solidFill>
                  <a:srgbClr val="17375E"/>
                </a:solidFill>
                <a:latin typeface="Cambria" pitchFamily="18" charset="0"/>
              </a:rPr>
              <a:t>:</a:t>
            </a:r>
            <a:endParaRPr lang="ru-RU" altLang="ru-RU" dirty="0">
              <a:latin typeface="Cambria" pitchFamily="18" charset="0"/>
            </a:endParaRPr>
          </a:p>
        </p:txBody>
      </p:sp>
      <p:sp>
        <p:nvSpPr>
          <p:cNvPr id="5133" name="object 17"/>
          <p:cNvSpPr txBox="1">
            <a:spLocks noChangeArrowheads="1"/>
          </p:cNvSpPr>
          <p:nvPr/>
        </p:nvSpPr>
        <p:spPr bwMode="auto">
          <a:xfrm rot="10800000" flipV="1">
            <a:off x="5189491" y="5311344"/>
            <a:ext cx="333704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очной форме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35" name="object 29"/>
          <p:cNvGrpSpPr>
            <a:grpSpLocks/>
          </p:cNvGrpSpPr>
          <p:nvPr/>
        </p:nvGrpSpPr>
        <p:grpSpPr bwMode="auto">
          <a:xfrm>
            <a:off x="5075251" y="1350963"/>
            <a:ext cx="4992687" cy="2017712"/>
            <a:chOff x="3550920" y="1350263"/>
            <a:chExt cx="4993005" cy="2018030"/>
          </a:xfrm>
        </p:grpSpPr>
        <p:sp>
          <p:nvSpPr>
            <p:cNvPr id="5138" name="object 30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4898390 w 4968240"/>
                <a:gd name="T1" fmla="*/ 0 h 1993900"/>
                <a:gd name="T2" fmla="*/ 69850 w 4968240"/>
                <a:gd name="T3" fmla="*/ 0 h 1993900"/>
                <a:gd name="T4" fmla="*/ 42648 w 4968240"/>
                <a:gd name="T5" fmla="*/ 5484 h 1993900"/>
                <a:gd name="T6" fmla="*/ 20447 w 4968240"/>
                <a:gd name="T7" fmla="*/ 20447 h 1993900"/>
                <a:gd name="T8" fmla="*/ 5484 w 4968240"/>
                <a:gd name="T9" fmla="*/ 42648 h 1993900"/>
                <a:gd name="T10" fmla="*/ 0 w 4968240"/>
                <a:gd name="T11" fmla="*/ 69850 h 1993900"/>
                <a:gd name="T12" fmla="*/ 0 w 4968240"/>
                <a:gd name="T13" fmla="*/ 1923542 h 1993900"/>
                <a:gd name="T14" fmla="*/ 5484 w 4968240"/>
                <a:gd name="T15" fmla="*/ 1950743 h 1993900"/>
                <a:gd name="T16" fmla="*/ 20446 w 4968240"/>
                <a:gd name="T17" fmla="*/ 1972945 h 1993900"/>
                <a:gd name="T18" fmla="*/ 42648 w 4968240"/>
                <a:gd name="T19" fmla="*/ 1987907 h 1993900"/>
                <a:gd name="T20" fmla="*/ 69850 w 4968240"/>
                <a:gd name="T21" fmla="*/ 1993392 h 1993900"/>
                <a:gd name="T22" fmla="*/ 4898390 w 4968240"/>
                <a:gd name="T23" fmla="*/ 1993392 h 1993900"/>
                <a:gd name="T24" fmla="*/ 4925591 w 4968240"/>
                <a:gd name="T25" fmla="*/ 1987907 h 1993900"/>
                <a:gd name="T26" fmla="*/ 4947793 w 4968240"/>
                <a:gd name="T27" fmla="*/ 1972945 h 1993900"/>
                <a:gd name="T28" fmla="*/ 4962755 w 4968240"/>
                <a:gd name="T29" fmla="*/ 1950743 h 1993900"/>
                <a:gd name="T30" fmla="*/ 4968240 w 4968240"/>
                <a:gd name="T31" fmla="*/ 1923542 h 1993900"/>
                <a:gd name="T32" fmla="*/ 4968240 w 4968240"/>
                <a:gd name="T33" fmla="*/ 69850 h 1993900"/>
                <a:gd name="T34" fmla="*/ 4962755 w 4968240"/>
                <a:gd name="T35" fmla="*/ 42648 h 1993900"/>
                <a:gd name="T36" fmla="*/ 4947793 w 4968240"/>
                <a:gd name="T37" fmla="*/ 20447 h 1993900"/>
                <a:gd name="T38" fmla="*/ 4925591 w 4968240"/>
                <a:gd name="T39" fmla="*/ 5484 h 1993900"/>
                <a:gd name="T40" fmla="*/ 4898390 w 4968240"/>
                <a:gd name="T41" fmla="*/ 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4898390" y="0"/>
                  </a:moveTo>
                  <a:lnTo>
                    <a:pt x="69850" y="0"/>
                  </a:lnTo>
                  <a:lnTo>
                    <a:pt x="42648" y="5484"/>
                  </a:lnTo>
                  <a:lnTo>
                    <a:pt x="20447" y="20447"/>
                  </a:lnTo>
                  <a:lnTo>
                    <a:pt x="5484" y="42648"/>
                  </a:lnTo>
                  <a:lnTo>
                    <a:pt x="0" y="69850"/>
                  </a:lnTo>
                  <a:lnTo>
                    <a:pt x="0" y="1923542"/>
                  </a:lnTo>
                  <a:lnTo>
                    <a:pt x="5484" y="1950743"/>
                  </a:lnTo>
                  <a:lnTo>
                    <a:pt x="20446" y="1972945"/>
                  </a:lnTo>
                  <a:lnTo>
                    <a:pt x="42648" y="1987907"/>
                  </a:lnTo>
                  <a:lnTo>
                    <a:pt x="69850" y="1993392"/>
                  </a:lnTo>
                  <a:lnTo>
                    <a:pt x="4898390" y="1993392"/>
                  </a:lnTo>
                  <a:lnTo>
                    <a:pt x="4925591" y="1987907"/>
                  </a:lnTo>
                  <a:lnTo>
                    <a:pt x="4947793" y="1972945"/>
                  </a:lnTo>
                  <a:lnTo>
                    <a:pt x="4962755" y="1950743"/>
                  </a:lnTo>
                  <a:lnTo>
                    <a:pt x="4968240" y="1923542"/>
                  </a:lnTo>
                  <a:lnTo>
                    <a:pt x="4968240" y="69850"/>
                  </a:lnTo>
                  <a:lnTo>
                    <a:pt x="4962755" y="42648"/>
                  </a:lnTo>
                  <a:lnTo>
                    <a:pt x="4947793" y="20447"/>
                  </a:lnTo>
                  <a:lnTo>
                    <a:pt x="4925591" y="5484"/>
                  </a:lnTo>
                  <a:lnTo>
                    <a:pt x="489839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31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0 w 4968240"/>
                <a:gd name="T1" fmla="*/ 69850 h 1993900"/>
                <a:gd name="T2" fmla="*/ 5484 w 4968240"/>
                <a:gd name="T3" fmla="*/ 42648 h 1993900"/>
                <a:gd name="T4" fmla="*/ 20447 w 4968240"/>
                <a:gd name="T5" fmla="*/ 20447 h 1993900"/>
                <a:gd name="T6" fmla="*/ 42648 w 4968240"/>
                <a:gd name="T7" fmla="*/ 5484 h 1993900"/>
                <a:gd name="T8" fmla="*/ 69850 w 4968240"/>
                <a:gd name="T9" fmla="*/ 0 h 1993900"/>
                <a:gd name="T10" fmla="*/ 4898390 w 4968240"/>
                <a:gd name="T11" fmla="*/ 0 h 1993900"/>
                <a:gd name="T12" fmla="*/ 4925591 w 4968240"/>
                <a:gd name="T13" fmla="*/ 5484 h 1993900"/>
                <a:gd name="T14" fmla="*/ 4947793 w 4968240"/>
                <a:gd name="T15" fmla="*/ 20447 h 1993900"/>
                <a:gd name="T16" fmla="*/ 4962755 w 4968240"/>
                <a:gd name="T17" fmla="*/ 42648 h 1993900"/>
                <a:gd name="T18" fmla="*/ 4968240 w 4968240"/>
                <a:gd name="T19" fmla="*/ 69850 h 1993900"/>
                <a:gd name="T20" fmla="*/ 4968240 w 4968240"/>
                <a:gd name="T21" fmla="*/ 1923542 h 1993900"/>
                <a:gd name="T22" fmla="*/ 4962755 w 4968240"/>
                <a:gd name="T23" fmla="*/ 1950743 h 1993900"/>
                <a:gd name="T24" fmla="*/ 4947793 w 4968240"/>
                <a:gd name="T25" fmla="*/ 1972945 h 1993900"/>
                <a:gd name="T26" fmla="*/ 4925591 w 4968240"/>
                <a:gd name="T27" fmla="*/ 1987907 h 1993900"/>
                <a:gd name="T28" fmla="*/ 4898390 w 4968240"/>
                <a:gd name="T29" fmla="*/ 1993392 h 1993900"/>
                <a:gd name="T30" fmla="*/ 69850 w 4968240"/>
                <a:gd name="T31" fmla="*/ 1993392 h 1993900"/>
                <a:gd name="T32" fmla="*/ 42648 w 4968240"/>
                <a:gd name="T33" fmla="*/ 1987907 h 1993900"/>
                <a:gd name="T34" fmla="*/ 20446 w 4968240"/>
                <a:gd name="T35" fmla="*/ 1972945 h 1993900"/>
                <a:gd name="T36" fmla="*/ 5484 w 4968240"/>
                <a:gd name="T37" fmla="*/ 1950743 h 1993900"/>
                <a:gd name="T38" fmla="*/ 0 w 4968240"/>
                <a:gd name="T39" fmla="*/ 1923542 h 1993900"/>
                <a:gd name="T40" fmla="*/ 0 w 4968240"/>
                <a:gd name="T41" fmla="*/ 6985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7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4898390" y="0"/>
                  </a:lnTo>
                  <a:lnTo>
                    <a:pt x="4925591" y="5484"/>
                  </a:lnTo>
                  <a:lnTo>
                    <a:pt x="4947793" y="20447"/>
                  </a:lnTo>
                  <a:lnTo>
                    <a:pt x="4962755" y="42648"/>
                  </a:lnTo>
                  <a:lnTo>
                    <a:pt x="4968240" y="69850"/>
                  </a:lnTo>
                  <a:lnTo>
                    <a:pt x="4968240" y="1923542"/>
                  </a:lnTo>
                  <a:lnTo>
                    <a:pt x="4962755" y="1950743"/>
                  </a:lnTo>
                  <a:lnTo>
                    <a:pt x="4947793" y="1972945"/>
                  </a:lnTo>
                  <a:lnTo>
                    <a:pt x="4925591" y="1987907"/>
                  </a:lnTo>
                  <a:lnTo>
                    <a:pt x="4898390" y="1993392"/>
                  </a:lnTo>
                  <a:lnTo>
                    <a:pt x="69850" y="1993392"/>
                  </a:lnTo>
                  <a:lnTo>
                    <a:pt x="42648" y="1987907"/>
                  </a:lnTo>
                  <a:lnTo>
                    <a:pt x="20446" y="1972945"/>
                  </a:lnTo>
                  <a:lnTo>
                    <a:pt x="5484" y="1950743"/>
                  </a:lnTo>
                  <a:lnTo>
                    <a:pt x="0" y="1923542"/>
                  </a:lnTo>
                  <a:lnTo>
                    <a:pt x="0" y="69850"/>
                  </a:lnTo>
                  <a:close/>
                </a:path>
              </a:pathLst>
            </a:custGeom>
            <a:noFill/>
            <a:ln w="24384">
              <a:solidFill>
                <a:srgbClr val="B8CDE4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140" name="object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2672" y="1575815"/>
              <a:ext cx="1527048" cy="153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6" name="object 33"/>
          <p:cNvSpPr txBox="1">
            <a:spLocks noChangeArrowheads="1"/>
          </p:cNvSpPr>
          <p:nvPr/>
        </p:nvSpPr>
        <p:spPr bwMode="auto">
          <a:xfrm>
            <a:off x="7267575" y="1512890"/>
            <a:ext cx="2413000" cy="7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588" algn="ctr">
              <a:spcBef>
                <a:spcPts val="100"/>
              </a:spcBef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algn="ctr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9:00 часов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algn="ctr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подготовки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object 34"/>
          <p:cNvSpPr txBox="1">
            <a:spLocks noChangeArrowheads="1"/>
          </p:cNvSpPr>
          <p:nvPr/>
        </p:nvSpPr>
        <p:spPr bwMode="auto">
          <a:xfrm>
            <a:off x="7197725" y="2451119"/>
            <a:ext cx="2482851" cy="8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552450">
              <a:spcBef>
                <a:spcPts val="1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</a:t>
            </a:r>
          </a:p>
          <a:p>
            <a:pPr marL="552450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9 классов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321736" y="120669"/>
            <a:ext cx="11548533" cy="998991"/>
          </a:xfrm>
        </p:spPr>
        <p:txBody>
          <a:bodyPr vert="horz" wrap="square" lIns="0" tIns="1397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3200" dirty="0"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собеседования</a:t>
            </a:r>
            <a:br>
              <a:rPr lang="ru-RU" altLang="ru-RU" sz="3200" dirty="0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grpSp>
        <p:nvGrpSpPr>
          <p:cNvPr id="2" name="object 3"/>
          <p:cNvGrpSpPr>
            <a:grpSpLocks/>
          </p:cNvGrpSpPr>
          <p:nvPr/>
        </p:nvGrpSpPr>
        <p:grpSpPr bwMode="auto">
          <a:xfrm>
            <a:off x="1739903" y="1289069"/>
            <a:ext cx="8724900" cy="2682875"/>
            <a:chOff x="216408" y="1289303"/>
            <a:chExt cx="8723630" cy="2682240"/>
          </a:xfrm>
        </p:grpSpPr>
        <p:sp>
          <p:nvSpPr>
            <p:cNvPr id="21519" name="object 4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8496681 w 8699500"/>
                <a:gd name="T1" fmla="*/ 0 h 2658110"/>
                <a:gd name="T2" fmla="*/ 202323 w 8699500"/>
                <a:gd name="T3" fmla="*/ 0 h 2658110"/>
                <a:gd name="T4" fmla="*/ 155930 w 8699500"/>
                <a:gd name="T5" fmla="*/ 5341 h 2658110"/>
                <a:gd name="T6" fmla="*/ 113343 w 8699500"/>
                <a:gd name="T7" fmla="*/ 20558 h 2658110"/>
                <a:gd name="T8" fmla="*/ 75777 w 8699500"/>
                <a:gd name="T9" fmla="*/ 44437 h 2658110"/>
                <a:gd name="T10" fmla="*/ 44446 w 8699500"/>
                <a:gd name="T11" fmla="*/ 75764 h 2658110"/>
                <a:gd name="T12" fmla="*/ 20563 w 8699500"/>
                <a:gd name="T13" fmla="*/ 113328 h 2658110"/>
                <a:gd name="T14" fmla="*/ 5343 w 8699500"/>
                <a:gd name="T15" fmla="*/ 155914 h 2658110"/>
                <a:gd name="T16" fmla="*/ 0 w 8699500"/>
                <a:gd name="T17" fmla="*/ 202311 h 2658110"/>
                <a:gd name="T18" fmla="*/ 0 w 8699500"/>
                <a:gd name="T19" fmla="*/ 2455545 h 2658110"/>
                <a:gd name="T20" fmla="*/ 5343 w 8699500"/>
                <a:gd name="T21" fmla="*/ 2501941 h 2658110"/>
                <a:gd name="T22" fmla="*/ 20563 w 8699500"/>
                <a:gd name="T23" fmla="*/ 2544527 h 2658110"/>
                <a:gd name="T24" fmla="*/ 44446 w 8699500"/>
                <a:gd name="T25" fmla="*/ 2582091 h 2658110"/>
                <a:gd name="T26" fmla="*/ 75777 w 8699500"/>
                <a:gd name="T27" fmla="*/ 2613418 h 2658110"/>
                <a:gd name="T28" fmla="*/ 113343 w 8699500"/>
                <a:gd name="T29" fmla="*/ 2637297 h 2658110"/>
                <a:gd name="T30" fmla="*/ 155930 w 8699500"/>
                <a:gd name="T31" fmla="*/ 2652514 h 2658110"/>
                <a:gd name="T32" fmla="*/ 202323 w 8699500"/>
                <a:gd name="T33" fmla="*/ 2657855 h 2658110"/>
                <a:gd name="T34" fmla="*/ 8496681 w 8699500"/>
                <a:gd name="T35" fmla="*/ 2657855 h 2658110"/>
                <a:gd name="T36" fmla="*/ 8543077 w 8699500"/>
                <a:gd name="T37" fmla="*/ 2652514 h 2658110"/>
                <a:gd name="T38" fmla="*/ 8585663 w 8699500"/>
                <a:gd name="T39" fmla="*/ 2637297 h 2658110"/>
                <a:gd name="T40" fmla="*/ 8623227 w 8699500"/>
                <a:gd name="T41" fmla="*/ 2613418 h 2658110"/>
                <a:gd name="T42" fmla="*/ 8654554 w 8699500"/>
                <a:gd name="T43" fmla="*/ 2582091 h 2658110"/>
                <a:gd name="T44" fmla="*/ 8678433 w 8699500"/>
                <a:gd name="T45" fmla="*/ 2544527 h 2658110"/>
                <a:gd name="T46" fmla="*/ 8693650 w 8699500"/>
                <a:gd name="T47" fmla="*/ 2501941 h 2658110"/>
                <a:gd name="T48" fmla="*/ 8698992 w 8699500"/>
                <a:gd name="T49" fmla="*/ 2455545 h 2658110"/>
                <a:gd name="T50" fmla="*/ 8698992 w 8699500"/>
                <a:gd name="T51" fmla="*/ 202311 h 2658110"/>
                <a:gd name="T52" fmla="*/ 8693650 w 8699500"/>
                <a:gd name="T53" fmla="*/ 155914 h 2658110"/>
                <a:gd name="T54" fmla="*/ 8678433 w 8699500"/>
                <a:gd name="T55" fmla="*/ 113328 h 2658110"/>
                <a:gd name="T56" fmla="*/ 8654554 w 8699500"/>
                <a:gd name="T57" fmla="*/ 75764 h 2658110"/>
                <a:gd name="T58" fmla="*/ 8623227 w 8699500"/>
                <a:gd name="T59" fmla="*/ 44437 h 2658110"/>
                <a:gd name="T60" fmla="*/ 8585663 w 8699500"/>
                <a:gd name="T61" fmla="*/ 20558 h 2658110"/>
                <a:gd name="T62" fmla="*/ 8543077 w 8699500"/>
                <a:gd name="T63" fmla="*/ 5341 h 2658110"/>
                <a:gd name="T64" fmla="*/ 8496681 w 8699500"/>
                <a:gd name="T65" fmla="*/ 0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8496681" y="0"/>
                  </a:moveTo>
                  <a:lnTo>
                    <a:pt x="202323" y="0"/>
                  </a:lnTo>
                  <a:lnTo>
                    <a:pt x="155930" y="5341"/>
                  </a:lnTo>
                  <a:lnTo>
                    <a:pt x="113343" y="20558"/>
                  </a:lnTo>
                  <a:lnTo>
                    <a:pt x="75777" y="44437"/>
                  </a:lnTo>
                  <a:lnTo>
                    <a:pt x="44446" y="75764"/>
                  </a:lnTo>
                  <a:lnTo>
                    <a:pt x="20563" y="113328"/>
                  </a:lnTo>
                  <a:lnTo>
                    <a:pt x="5343" y="155914"/>
                  </a:lnTo>
                  <a:lnTo>
                    <a:pt x="0" y="202311"/>
                  </a:lnTo>
                  <a:lnTo>
                    <a:pt x="0" y="2455545"/>
                  </a:lnTo>
                  <a:lnTo>
                    <a:pt x="5343" y="2501941"/>
                  </a:lnTo>
                  <a:lnTo>
                    <a:pt x="20563" y="2544527"/>
                  </a:lnTo>
                  <a:lnTo>
                    <a:pt x="44446" y="2582091"/>
                  </a:lnTo>
                  <a:lnTo>
                    <a:pt x="75777" y="2613418"/>
                  </a:lnTo>
                  <a:lnTo>
                    <a:pt x="113343" y="2637297"/>
                  </a:lnTo>
                  <a:lnTo>
                    <a:pt x="155930" y="2652514"/>
                  </a:lnTo>
                  <a:lnTo>
                    <a:pt x="202323" y="2657855"/>
                  </a:lnTo>
                  <a:lnTo>
                    <a:pt x="8496681" y="2657855"/>
                  </a:lnTo>
                  <a:lnTo>
                    <a:pt x="8543077" y="2652514"/>
                  </a:lnTo>
                  <a:lnTo>
                    <a:pt x="8585663" y="2637297"/>
                  </a:lnTo>
                  <a:lnTo>
                    <a:pt x="8623227" y="2613418"/>
                  </a:lnTo>
                  <a:lnTo>
                    <a:pt x="8654554" y="2582091"/>
                  </a:lnTo>
                  <a:lnTo>
                    <a:pt x="8678433" y="2544527"/>
                  </a:lnTo>
                  <a:lnTo>
                    <a:pt x="8693650" y="2501941"/>
                  </a:lnTo>
                  <a:lnTo>
                    <a:pt x="8698992" y="2455545"/>
                  </a:lnTo>
                  <a:lnTo>
                    <a:pt x="8698992" y="202311"/>
                  </a:lnTo>
                  <a:lnTo>
                    <a:pt x="8693650" y="155914"/>
                  </a:lnTo>
                  <a:lnTo>
                    <a:pt x="8678433" y="113328"/>
                  </a:lnTo>
                  <a:lnTo>
                    <a:pt x="8654554" y="75764"/>
                  </a:lnTo>
                  <a:lnTo>
                    <a:pt x="8623227" y="44437"/>
                  </a:lnTo>
                  <a:lnTo>
                    <a:pt x="8585663" y="20558"/>
                  </a:lnTo>
                  <a:lnTo>
                    <a:pt x="8543077" y="5341"/>
                  </a:lnTo>
                  <a:lnTo>
                    <a:pt x="8496681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20" name="object 5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0 w 8699500"/>
                <a:gd name="T1" fmla="*/ 202311 h 2658110"/>
                <a:gd name="T2" fmla="*/ 5343 w 8699500"/>
                <a:gd name="T3" fmla="*/ 155914 h 2658110"/>
                <a:gd name="T4" fmla="*/ 20563 w 8699500"/>
                <a:gd name="T5" fmla="*/ 113328 h 2658110"/>
                <a:gd name="T6" fmla="*/ 44446 w 8699500"/>
                <a:gd name="T7" fmla="*/ 75764 h 2658110"/>
                <a:gd name="T8" fmla="*/ 75777 w 8699500"/>
                <a:gd name="T9" fmla="*/ 44437 h 2658110"/>
                <a:gd name="T10" fmla="*/ 113343 w 8699500"/>
                <a:gd name="T11" fmla="*/ 20558 h 2658110"/>
                <a:gd name="T12" fmla="*/ 155930 w 8699500"/>
                <a:gd name="T13" fmla="*/ 5341 h 2658110"/>
                <a:gd name="T14" fmla="*/ 202323 w 8699500"/>
                <a:gd name="T15" fmla="*/ 0 h 2658110"/>
                <a:gd name="T16" fmla="*/ 8496681 w 8699500"/>
                <a:gd name="T17" fmla="*/ 0 h 2658110"/>
                <a:gd name="T18" fmla="*/ 8543077 w 8699500"/>
                <a:gd name="T19" fmla="*/ 5341 h 2658110"/>
                <a:gd name="T20" fmla="*/ 8585663 w 8699500"/>
                <a:gd name="T21" fmla="*/ 20558 h 2658110"/>
                <a:gd name="T22" fmla="*/ 8623227 w 8699500"/>
                <a:gd name="T23" fmla="*/ 44437 h 2658110"/>
                <a:gd name="T24" fmla="*/ 8654554 w 8699500"/>
                <a:gd name="T25" fmla="*/ 75764 h 2658110"/>
                <a:gd name="T26" fmla="*/ 8678433 w 8699500"/>
                <a:gd name="T27" fmla="*/ 113328 h 2658110"/>
                <a:gd name="T28" fmla="*/ 8693650 w 8699500"/>
                <a:gd name="T29" fmla="*/ 155914 h 2658110"/>
                <a:gd name="T30" fmla="*/ 8698992 w 8699500"/>
                <a:gd name="T31" fmla="*/ 202311 h 2658110"/>
                <a:gd name="T32" fmla="*/ 8698992 w 8699500"/>
                <a:gd name="T33" fmla="*/ 2455545 h 2658110"/>
                <a:gd name="T34" fmla="*/ 8693650 w 8699500"/>
                <a:gd name="T35" fmla="*/ 2501941 h 2658110"/>
                <a:gd name="T36" fmla="*/ 8678433 w 8699500"/>
                <a:gd name="T37" fmla="*/ 2544527 h 2658110"/>
                <a:gd name="T38" fmla="*/ 8654554 w 8699500"/>
                <a:gd name="T39" fmla="*/ 2582091 h 2658110"/>
                <a:gd name="T40" fmla="*/ 8623227 w 8699500"/>
                <a:gd name="T41" fmla="*/ 2613418 h 2658110"/>
                <a:gd name="T42" fmla="*/ 8585663 w 8699500"/>
                <a:gd name="T43" fmla="*/ 2637297 h 2658110"/>
                <a:gd name="T44" fmla="*/ 8543077 w 8699500"/>
                <a:gd name="T45" fmla="*/ 2652514 h 2658110"/>
                <a:gd name="T46" fmla="*/ 8496681 w 8699500"/>
                <a:gd name="T47" fmla="*/ 2657855 h 2658110"/>
                <a:gd name="T48" fmla="*/ 202323 w 8699500"/>
                <a:gd name="T49" fmla="*/ 2657855 h 2658110"/>
                <a:gd name="T50" fmla="*/ 155930 w 8699500"/>
                <a:gd name="T51" fmla="*/ 2652514 h 2658110"/>
                <a:gd name="T52" fmla="*/ 113343 w 8699500"/>
                <a:gd name="T53" fmla="*/ 2637297 h 2658110"/>
                <a:gd name="T54" fmla="*/ 75777 w 8699500"/>
                <a:gd name="T55" fmla="*/ 2613418 h 2658110"/>
                <a:gd name="T56" fmla="*/ 44446 w 8699500"/>
                <a:gd name="T57" fmla="*/ 2582091 h 2658110"/>
                <a:gd name="T58" fmla="*/ 20563 w 8699500"/>
                <a:gd name="T59" fmla="*/ 2544527 h 2658110"/>
                <a:gd name="T60" fmla="*/ 5343 w 8699500"/>
                <a:gd name="T61" fmla="*/ 2501941 h 2658110"/>
                <a:gd name="T62" fmla="*/ 0 w 8699500"/>
                <a:gd name="T63" fmla="*/ 2455545 h 2658110"/>
                <a:gd name="T64" fmla="*/ 0 w 8699500"/>
                <a:gd name="T65" fmla="*/ 202311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0" y="202311"/>
                  </a:moveTo>
                  <a:lnTo>
                    <a:pt x="5343" y="155914"/>
                  </a:lnTo>
                  <a:lnTo>
                    <a:pt x="20563" y="113328"/>
                  </a:lnTo>
                  <a:lnTo>
                    <a:pt x="44446" y="75764"/>
                  </a:lnTo>
                  <a:lnTo>
                    <a:pt x="75777" y="44437"/>
                  </a:lnTo>
                  <a:lnTo>
                    <a:pt x="113343" y="20558"/>
                  </a:lnTo>
                  <a:lnTo>
                    <a:pt x="155930" y="5341"/>
                  </a:lnTo>
                  <a:lnTo>
                    <a:pt x="202323" y="0"/>
                  </a:lnTo>
                  <a:lnTo>
                    <a:pt x="8496681" y="0"/>
                  </a:lnTo>
                  <a:lnTo>
                    <a:pt x="8543077" y="5341"/>
                  </a:lnTo>
                  <a:lnTo>
                    <a:pt x="8585663" y="20558"/>
                  </a:lnTo>
                  <a:lnTo>
                    <a:pt x="8623227" y="44437"/>
                  </a:lnTo>
                  <a:lnTo>
                    <a:pt x="8654554" y="75764"/>
                  </a:lnTo>
                  <a:lnTo>
                    <a:pt x="8678433" y="113328"/>
                  </a:lnTo>
                  <a:lnTo>
                    <a:pt x="8693650" y="155914"/>
                  </a:lnTo>
                  <a:lnTo>
                    <a:pt x="8698992" y="202311"/>
                  </a:lnTo>
                  <a:lnTo>
                    <a:pt x="8698992" y="2455545"/>
                  </a:lnTo>
                  <a:lnTo>
                    <a:pt x="8693650" y="2501941"/>
                  </a:lnTo>
                  <a:lnTo>
                    <a:pt x="8678433" y="2544527"/>
                  </a:lnTo>
                  <a:lnTo>
                    <a:pt x="8654554" y="2582091"/>
                  </a:lnTo>
                  <a:lnTo>
                    <a:pt x="8623227" y="2613418"/>
                  </a:lnTo>
                  <a:lnTo>
                    <a:pt x="8585663" y="2637297"/>
                  </a:lnTo>
                  <a:lnTo>
                    <a:pt x="8543077" y="2652514"/>
                  </a:lnTo>
                  <a:lnTo>
                    <a:pt x="8496681" y="2657855"/>
                  </a:lnTo>
                  <a:lnTo>
                    <a:pt x="202323" y="2657855"/>
                  </a:lnTo>
                  <a:lnTo>
                    <a:pt x="155930" y="2652514"/>
                  </a:lnTo>
                  <a:lnTo>
                    <a:pt x="113343" y="2637297"/>
                  </a:lnTo>
                  <a:lnTo>
                    <a:pt x="75777" y="2613418"/>
                  </a:lnTo>
                  <a:lnTo>
                    <a:pt x="44446" y="2582091"/>
                  </a:lnTo>
                  <a:lnTo>
                    <a:pt x="20563" y="2544527"/>
                  </a:lnTo>
                  <a:lnTo>
                    <a:pt x="5343" y="2501941"/>
                  </a:lnTo>
                  <a:lnTo>
                    <a:pt x="0" y="2455545"/>
                  </a:lnTo>
                  <a:lnTo>
                    <a:pt x="0" y="20231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21" name="object 6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529828 w 8699500"/>
                <a:gd name="T1" fmla="*/ 0 h 347980"/>
                <a:gd name="T2" fmla="*/ 169113 w 8699500"/>
                <a:gd name="T3" fmla="*/ 0 h 347980"/>
                <a:gd name="T4" fmla="*/ 124157 w 8699500"/>
                <a:gd name="T5" fmla="*/ 6039 h 347980"/>
                <a:gd name="T6" fmla="*/ 83759 w 8699500"/>
                <a:gd name="T7" fmla="*/ 23085 h 347980"/>
                <a:gd name="T8" fmla="*/ 49533 w 8699500"/>
                <a:gd name="T9" fmla="*/ 49530 h 347980"/>
                <a:gd name="T10" fmla="*/ 23089 w 8699500"/>
                <a:gd name="T11" fmla="*/ 83763 h 347980"/>
                <a:gd name="T12" fmla="*/ 6041 w 8699500"/>
                <a:gd name="T13" fmla="*/ 124177 h 347980"/>
                <a:gd name="T14" fmla="*/ 0 w 8699500"/>
                <a:gd name="T15" fmla="*/ 169163 h 347980"/>
                <a:gd name="T16" fmla="*/ 0 w 8699500"/>
                <a:gd name="T17" fmla="*/ 178308 h 347980"/>
                <a:gd name="T18" fmla="*/ 6041 w 8699500"/>
                <a:gd name="T19" fmla="*/ 223294 h 347980"/>
                <a:gd name="T20" fmla="*/ 23089 w 8699500"/>
                <a:gd name="T21" fmla="*/ 263708 h 347980"/>
                <a:gd name="T22" fmla="*/ 49533 w 8699500"/>
                <a:gd name="T23" fmla="*/ 297941 h 347980"/>
                <a:gd name="T24" fmla="*/ 83759 w 8699500"/>
                <a:gd name="T25" fmla="*/ 324386 h 347980"/>
                <a:gd name="T26" fmla="*/ 124157 w 8699500"/>
                <a:gd name="T27" fmla="*/ 341432 h 347980"/>
                <a:gd name="T28" fmla="*/ 169113 w 8699500"/>
                <a:gd name="T29" fmla="*/ 347472 h 347980"/>
                <a:gd name="T30" fmla="*/ 8529828 w 8699500"/>
                <a:gd name="T31" fmla="*/ 347472 h 347980"/>
                <a:gd name="T32" fmla="*/ 8574814 w 8699500"/>
                <a:gd name="T33" fmla="*/ 341432 h 347980"/>
                <a:gd name="T34" fmla="*/ 8615228 w 8699500"/>
                <a:gd name="T35" fmla="*/ 324386 h 347980"/>
                <a:gd name="T36" fmla="*/ 8649462 w 8699500"/>
                <a:gd name="T37" fmla="*/ 297941 h 347980"/>
                <a:gd name="T38" fmla="*/ 8675906 w 8699500"/>
                <a:gd name="T39" fmla="*/ 263708 h 347980"/>
                <a:gd name="T40" fmla="*/ 8692952 w 8699500"/>
                <a:gd name="T41" fmla="*/ 223294 h 347980"/>
                <a:gd name="T42" fmla="*/ 8698992 w 8699500"/>
                <a:gd name="T43" fmla="*/ 178308 h 347980"/>
                <a:gd name="T44" fmla="*/ 8698992 w 8699500"/>
                <a:gd name="T45" fmla="*/ 169163 h 347980"/>
                <a:gd name="T46" fmla="*/ 8692952 w 8699500"/>
                <a:gd name="T47" fmla="*/ 124177 h 347980"/>
                <a:gd name="T48" fmla="*/ 8675906 w 8699500"/>
                <a:gd name="T49" fmla="*/ 83763 h 347980"/>
                <a:gd name="T50" fmla="*/ 8649462 w 8699500"/>
                <a:gd name="T51" fmla="*/ 49530 h 347980"/>
                <a:gd name="T52" fmla="*/ 8615228 w 8699500"/>
                <a:gd name="T53" fmla="*/ 23085 h 347980"/>
                <a:gd name="T54" fmla="*/ 8574814 w 8699500"/>
                <a:gd name="T55" fmla="*/ 6039 h 347980"/>
                <a:gd name="T56" fmla="*/ 8529828 w 8699500"/>
                <a:gd name="T57" fmla="*/ 0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529828" y="0"/>
                  </a:move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22" name="object 7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698992 w 8699500"/>
                <a:gd name="T1" fmla="*/ 169163 h 347980"/>
                <a:gd name="T2" fmla="*/ 8692952 w 8699500"/>
                <a:gd name="T3" fmla="*/ 124177 h 347980"/>
                <a:gd name="T4" fmla="*/ 8675906 w 8699500"/>
                <a:gd name="T5" fmla="*/ 83763 h 347980"/>
                <a:gd name="T6" fmla="*/ 8649462 w 8699500"/>
                <a:gd name="T7" fmla="*/ 49530 h 347980"/>
                <a:gd name="T8" fmla="*/ 8615228 w 8699500"/>
                <a:gd name="T9" fmla="*/ 23085 h 347980"/>
                <a:gd name="T10" fmla="*/ 8574814 w 8699500"/>
                <a:gd name="T11" fmla="*/ 6039 h 347980"/>
                <a:gd name="T12" fmla="*/ 8529828 w 8699500"/>
                <a:gd name="T13" fmla="*/ 0 h 347980"/>
                <a:gd name="T14" fmla="*/ 169113 w 8699500"/>
                <a:gd name="T15" fmla="*/ 0 h 347980"/>
                <a:gd name="T16" fmla="*/ 124157 w 8699500"/>
                <a:gd name="T17" fmla="*/ 6039 h 347980"/>
                <a:gd name="T18" fmla="*/ 83759 w 8699500"/>
                <a:gd name="T19" fmla="*/ 23085 h 347980"/>
                <a:gd name="T20" fmla="*/ 49533 w 8699500"/>
                <a:gd name="T21" fmla="*/ 49530 h 347980"/>
                <a:gd name="T22" fmla="*/ 23089 w 8699500"/>
                <a:gd name="T23" fmla="*/ 83763 h 347980"/>
                <a:gd name="T24" fmla="*/ 6041 w 8699500"/>
                <a:gd name="T25" fmla="*/ 124177 h 347980"/>
                <a:gd name="T26" fmla="*/ 0 w 8699500"/>
                <a:gd name="T27" fmla="*/ 169163 h 347980"/>
                <a:gd name="T28" fmla="*/ 0 w 8699500"/>
                <a:gd name="T29" fmla="*/ 178308 h 347980"/>
                <a:gd name="T30" fmla="*/ 6041 w 8699500"/>
                <a:gd name="T31" fmla="*/ 223294 h 347980"/>
                <a:gd name="T32" fmla="*/ 23089 w 8699500"/>
                <a:gd name="T33" fmla="*/ 263708 h 347980"/>
                <a:gd name="T34" fmla="*/ 49533 w 8699500"/>
                <a:gd name="T35" fmla="*/ 297941 h 347980"/>
                <a:gd name="T36" fmla="*/ 83759 w 8699500"/>
                <a:gd name="T37" fmla="*/ 324386 h 347980"/>
                <a:gd name="T38" fmla="*/ 124157 w 8699500"/>
                <a:gd name="T39" fmla="*/ 341432 h 347980"/>
                <a:gd name="T40" fmla="*/ 169113 w 8699500"/>
                <a:gd name="T41" fmla="*/ 347472 h 347980"/>
                <a:gd name="T42" fmla="*/ 8529828 w 8699500"/>
                <a:gd name="T43" fmla="*/ 347472 h 347980"/>
                <a:gd name="T44" fmla="*/ 8574814 w 8699500"/>
                <a:gd name="T45" fmla="*/ 341432 h 347980"/>
                <a:gd name="T46" fmla="*/ 8615228 w 8699500"/>
                <a:gd name="T47" fmla="*/ 324386 h 347980"/>
                <a:gd name="T48" fmla="*/ 8649462 w 8699500"/>
                <a:gd name="T49" fmla="*/ 297941 h 347980"/>
                <a:gd name="T50" fmla="*/ 8675906 w 8699500"/>
                <a:gd name="T51" fmla="*/ 263708 h 347980"/>
                <a:gd name="T52" fmla="*/ 8692952 w 8699500"/>
                <a:gd name="T53" fmla="*/ 223294 h 347980"/>
                <a:gd name="T54" fmla="*/ 8698992 w 8699500"/>
                <a:gd name="T55" fmla="*/ 178308 h 347980"/>
                <a:gd name="T56" fmla="*/ 8698992 w 8699500"/>
                <a:gd name="T57" fmla="*/ 169163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698992" y="169163"/>
                  </a:move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object 8"/>
          <p:cNvGrpSpPr>
            <a:grpSpLocks/>
          </p:cNvGrpSpPr>
          <p:nvPr/>
        </p:nvGrpSpPr>
        <p:grpSpPr bwMode="auto">
          <a:xfrm>
            <a:off x="1739903" y="4059257"/>
            <a:ext cx="8724900" cy="1189037"/>
            <a:chOff x="216408" y="4059935"/>
            <a:chExt cx="8723630" cy="1188720"/>
          </a:xfrm>
        </p:grpSpPr>
        <p:sp>
          <p:nvSpPr>
            <p:cNvPr id="21515" name="object 9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50 h 1146175"/>
                <a:gd name="T22" fmla="*/ 19415 w 8699500"/>
                <a:gd name="T23" fmla="*/ 1039060 h 1146175"/>
                <a:gd name="T24" fmla="*/ 41963 w 8699500"/>
                <a:gd name="T25" fmla="*/ 1074525 h 1146175"/>
                <a:gd name="T26" fmla="*/ 71544 w 8699500"/>
                <a:gd name="T27" fmla="*/ 1104100 h 1146175"/>
                <a:gd name="T28" fmla="*/ 107009 w 8699500"/>
                <a:gd name="T29" fmla="*/ 1126641 h 1146175"/>
                <a:gd name="T30" fmla="*/ 147213 w 8699500"/>
                <a:gd name="T31" fmla="*/ 1141005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5 h 1146175"/>
                <a:gd name="T38" fmla="*/ 8592004 w 8699500"/>
                <a:gd name="T39" fmla="*/ 1126641 h 1146175"/>
                <a:gd name="T40" fmla="*/ 8627469 w 8699500"/>
                <a:gd name="T41" fmla="*/ 1104100 h 1146175"/>
                <a:gd name="T42" fmla="*/ 8657044 w 8699500"/>
                <a:gd name="T43" fmla="*/ 1074525 h 1146175"/>
                <a:gd name="T44" fmla="*/ 8679585 w 8699500"/>
                <a:gd name="T45" fmla="*/ 1039060 h 1146175"/>
                <a:gd name="T46" fmla="*/ 8693949 w 8699500"/>
                <a:gd name="T47" fmla="*/ 998850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50"/>
                  </a:lnTo>
                  <a:lnTo>
                    <a:pt x="19415" y="1039060"/>
                  </a:lnTo>
                  <a:lnTo>
                    <a:pt x="41963" y="1074525"/>
                  </a:lnTo>
                  <a:lnTo>
                    <a:pt x="71544" y="1104100"/>
                  </a:lnTo>
                  <a:lnTo>
                    <a:pt x="107009" y="1126641"/>
                  </a:lnTo>
                  <a:lnTo>
                    <a:pt x="147213" y="1141005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5"/>
                  </a:lnTo>
                  <a:lnTo>
                    <a:pt x="8592004" y="1126641"/>
                  </a:lnTo>
                  <a:lnTo>
                    <a:pt x="8627469" y="1104100"/>
                  </a:lnTo>
                  <a:lnTo>
                    <a:pt x="8657044" y="1074525"/>
                  </a:lnTo>
                  <a:lnTo>
                    <a:pt x="8679585" y="1039060"/>
                  </a:lnTo>
                  <a:lnTo>
                    <a:pt x="8693949" y="998850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6" name="object 10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50 h 1146175"/>
                <a:gd name="T36" fmla="*/ 8679585 w 8699500"/>
                <a:gd name="T37" fmla="*/ 1039060 h 1146175"/>
                <a:gd name="T38" fmla="*/ 8657044 w 8699500"/>
                <a:gd name="T39" fmla="*/ 1074525 h 1146175"/>
                <a:gd name="T40" fmla="*/ 8627469 w 8699500"/>
                <a:gd name="T41" fmla="*/ 1104100 h 1146175"/>
                <a:gd name="T42" fmla="*/ 8592004 w 8699500"/>
                <a:gd name="T43" fmla="*/ 1126641 h 1146175"/>
                <a:gd name="T44" fmla="*/ 8551794 w 8699500"/>
                <a:gd name="T45" fmla="*/ 1141005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5 h 1146175"/>
                <a:gd name="T52" fmla="*/ 107009 w 8699500"/>
                <a:gd name="T53" fmla="*/ 1126641 h 1146175"/>
                <a:gd name="T54" fmla="*/ 71544 w 8699500"/>
                <a:gd name="T55" fmla="*/ 1104100 h 1146175"/>
                <a:gd name="T56" fmla="*/ 41963 w 8699500"/>
                <a:gd name="T57" fmla="*/ 1074525 h 1146175"/>
                <a:gd name="T58" fmla="*/ 19415 w 8699500"/>
                <a:gd name="T59" fmla="*/ 1039060 h 1146175"/>
                <a:gd name="T60" fmla="*/ 5044 w 8699500"/>
                <a:gd name="T61" fmla="*/ 998850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50"/>
                  </a:lnTo>
                  <a:lnTo>
                    <a:pt x="8679585" y="1039060"/>
                  </a:lnTo>
                  <a:lnTo>
                    <a:pt x="8657044" y="1074525"/>
                  </a:lnTo>
                  <a:lnTo>
                    <a:pt x="8627469" y="1104100"/>
                  </a:lnTo>
                  <a:lnTo>
                    <a:pt x="8592004" y="1126641"/>
                  </a:lnTo>
                  <a:lnTo>
                    <a:pt x="8551794" y="1141005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5"/>
                  </a:lnTo>
                  <a:lnTo>
                    <a:pt x="107009" y="1126641"/>
                  </a:lnTo>
                  <a:lnTo>
                    <a:pt x="71544" y="1104100"/>
                  </a:lnTo>
                  <a:lnTo>
                    <a:pt x="41963" y="1074525"/>
                  </a:lnTo>
                  <a:lnTo>
                    <a:pt x="19415" y="1039060"/>
                  </a:lnTo>
                  <a:lnTo>
                    <a:pt x="5044" y="998850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7" name="object 11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537321 w 8699500"/>
                <a:gd name="T1" fmla="*/ 0 h 332739"/>
                <a:gd name="T2" fmla="*/ 161709 w 8699500"/>
                <a:gd name="T3" fmla="*/ 0 h 332739"/>
                <a:gd name="T4" fmla="*/ 118721 w 8699500"/>
                <a:gd name="T5" fmla="*/ 5775 h 332739"/>
                <a:gd name="T6" fmla="*/ 80092 w 8699500"/>
                <a:gd name="T7" fmla="*/ 22074 h 332739"/>
                <a:gd name="T8" fmla="*/ 47364 w 8699500"/>
                <a:gd name="T9" fmla="*/ 47355 h 332739"/>
                <a:gd name="T10" fmla="*/ 22078 w 8699500"/>
                <a:gd name="T11" fmla="*/ 80075 h 332739"/>
                <a:gd name="T12" fmla="*/ 5776 w 8699500"/>
                <a:gd name="T13" fmla="*/ 118695 h 332739"/>
                <a:gd name="T14" fmla="*/ 0 w 8699500"/>
                <a:gd name="T15" fmla="*/ 161671 h 332739"/>
                <a:gd name="T16" fmla="*/ 0 w 8699500"/>
                <a:gd name="T17" fmla="*/ 170562 h 332739"/>
                <a:gd name="T18" fmla="*/ 5776 w 8699500"/>
                <a:gd name="T19" fmla="*/ 213537 h 332739"/>
                <a:gd name="T20" fmla="*/ 22078 w 8699500"/>
                <a:gd name="T21" fmla="*/ 252157 h 332739"/>
                <a:gd name="T22" fmla="*/ 47364 w 8699500"/>
                <a:gd name="T23" fmla="*/ 284877 h 332739"/>
                <a:gd name="T24" fmla="*/ 80092 w 8699500"/>
                <a:gd name="T25" fmla="*/ 310158 h 332739"/>
                <a:gd name="T26" fmla="*/ 118721 w 8699500"/>
                <a:gd name="T27" fmla="*/ 326457 h 332739"/>
                <a:gd name="T28" fmla="*/ 161709 w 8699500"/>
                <a:gd name="T29" fmla="*/ 332233 h 332739"/>
                <a:gd name="T30" fmla="*/ 8537321 w 8699500"/>
                <a:gd name="T31" fmla="*/ 332233 h 332739"/>
                <a:gd name="T32" fmla="*/ 8580296 w 8699500"/>
                <a:gd name="T33" fmla="*/ 326457 h 332739"/>
                <a:gd name="T34" fmla="*/ 8618916 w 8699500"/>
                <a:gd name="T35" fmla="*/ 310158 h 332739"/>
                <a:gd name="T36" fmla="*/ 8651636 w 8699500"/>
                <a:gd name="T37" fmla="*/ 284877 h 332739"/>
                <a:gd name="T38" fmla="*/ 8676917 w 8699500"/>
                <a:gd name="T39" fmla="*/ 252157 h 332739"/>
                <a:gd name="T40" fmla="*/ 8693216 w 8699500"/>
                <a:gd name="T41" fmla="*/ 213537 h 332739"/>
                <a:gd name="T42" fmla="*/ 8698992 w 8699500"/>
                <a:gd name="T43" fmla="*/ 170562 h 332739"/>
                <a:gd name="T44" fmla="*/ 8698992 w 8699500"/>
                <a:gd name="T45" fmla="*/ 161671 h 332739"/>
                <a:gd name="T46" fmla="*/ 8693216 w 8699500"/>
                <a:gd name="T47" fmla="*/ 118695 h 332739"/>
                <a:gd name="T48" fmla="*/ 8676917 w 8699500"/>
                <a:gd name="T49" fmla="*/ 80075 h 332739"/>
                <a:gd name="T50" fmla="*/ 8651636 w 8699500"/>
                <a:gd name="T51" fmla="*/ 47355 h 332739"/>
                <a:gd name="T52" fmla="*/ 8618916 w 8699500"/>
                <a:gd name="T53" fmla="*/ 22074 h 332739"/>
                <a:gd name="T54" fmla="*/ 8580296 w 8699500"/>
                <a:gd name="T55" fmla="*/ 5775 h 332739"/>
                <a:gd name="T56" fmla="*/ 8537321 w 8699500"/>
                <a:gd name="T57" fmla="*/ 0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537321" y="0"/>
                  </a:move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8" name="object 12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698992 w 8699500"/>
                <a:gd name="T1" fmla="*/ 161671 h 332739"/>
                <a:gd name="T2" fmla="*/ 8693216 w 8699500"/>
                <a:gd name="T3" fmla="*/ 118695 h 332739"/>
                <a:gd name="T4" fmla="*/ 8676917 w 8699500"/>
                <a:gd name="T5" fmla="*/ 80075 h 332739"/>
                <a:gd name="T6" fmla="*/ 8651636 w 8699500"/>
                <a:gd name="T7" fmla="*/ 47355 h 332739"/>
                <a:gd name="T8" fmla="*/ 8618916 w 8699500"/>
                <a:gd name="T9" fmla="*/ 22074 h 332739"/>
                <a:gd name="T10" fmla="*/ 8580296 w 8699500"/>
                <a:gd name="T11" fmla="*/ 5775 h 332739"/>
                <a:gd name="T12" fmla="*/ 8537321 w 8699500"/>
                <a:gd name="T13" fmla="*/ 0 h 332739"/>
                <a:gd name="T14" fmla="*/ 161709 w 8699500"/>
                <a:gd name="T15" fmla="*/ 0 h 332739"/>
                <a:gd name="T16" fmla="*/ 118721 w 8699500"/>
                <a:gd name="T17" fmla="*/ 5775 h 332739"/>
                <a:gd name="T18" fmla="*/ 80092 w 8699500"/>
                <a:gd name="T19" fmla="*/ 22074 h 332739"/>
                <a:gd name="T20" fmla="*/ 47364 w 8699500"/>
                <a:gd name="T21" fmla="*/ 47355 h 332739"/>
                <a:gd name="T22" fmla="*/ 22078 w 8699500"/>
                <a:gd name="T23" fmla="*/ 80075 h 332739"/>
                <a:gd name="T24" fmla="*/ 5776 w 8699500"/>
                <a:gd name="T25" fmla="*/ 118695 h 332739"/>
                <a:gd name="T26" fmla="*/ 0 w 8699500"/>
                <a:gd name="T27" fmla="*/ 161671 h 332739"/>
                <a:gd name="T28" fmla="*/ 0 w 8699500"/>
                <a:gd name="T29" fmla="*/ 170562 h 332739"/>
                <a:gd name="T30" fmla="*/ 5776 w 8699500"/>
                <a:gd name="T31" fmla="*/ 213537 h 332739"/>
                <a:gd name="T32" fmla="*/ 22078 w 8699500"/>
                <a:gd name="T33" fmla="*/ 252157 h 332739"/>
                <a:gd name="T34" fmla="*/ 47364 w 8699500"/>
                <a:gd name="T35" fmla="*/ 284877 h 332739"/>
                <a:gd name="T36" fmla="*/ 80092 w 8699500"/>
                <a:gd name="T37" fmla="*/ 310158 h 332739"/>
                <a:gd name="T38" fmla="*/ 118721 w 8699500"/>
                <a:gd name="T39" fmla="*/ 326457 h 332739"/>
                <a:gd name="T40" fmla="*/ 161709 w 8699500"/>
                <a:gd name="T41" fmla="*/ 332233 h 332739"/>
                <a:gd name="T42" fmla="*/ 8537321 w 8699500"/>
                <a:gd name="T43" fmla="*/ 332233 h 332739"/>
                <a:gd name="T44" fmla="*/ 8580296 w 8699500"/>
                <a:gd name="T45" fmla="*/ 326457 h 332739"/>
                <a:gd name="T46" fmla="*/ 8618916 w 8699500"/>
                <a:gd name="T47" fmla="*/ 310158 h 332739"/>
                <a:gd name="T48" fmla="*/ 8651636 w 8699500"/>
                <a:gd name="T49" fmla="*/ 284877 h 332739"/>
                <a:gd name="T50" fmla="*/ 8676917 w 8699500"/>
                <a:gd name="T51" fmla="*/ 252157 h 332739"/>
                <a:gd name="T52" fmla="*/ 8693216 w 8699500"/>
                <a:gd name="T53" fmla="*/ 213537 h 332739"/>
                <a:gd name="T54" fmla="*/ 8698992 w 8699500"/>
                <a:gd name="T55" fmla="*/ 170562 h 332739"/>
                <a:gd name="T56" fmla="*/ 8698992 w 8699500"/>
                <a:gd name="T57" fmla="*/ 161671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698992" y="161671"/>
                  </a:move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4" name="object 13"/>
          <p:cNvGrpSpPr>
            <a:grpSpLocks/>
          </p:cNvGrpSpPr>
          <p:nvPr/>
        </p:nvGrpSpPr>
        <p:grpSpPr bwMode="auto">
          <a:xfrm>
            <a:off x="1739903" y="5334019"/>
            <a:ext cx="8724900" cy="1203325"/>
            <a:chOff x="216408" y="5334000"/>
            <a:chExt cx="8723630" cy="1203960"/>
          </a:xfrm>
        </p:grpSpPr>
        <p:sp>
          <p:nvSpPr>
            <p:cNvPr id="21511" name="object 14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34 h 1146175"/>
                <a:gd name="T22" fmla="*/ 19415 w 8699500"/>
                <a:gd name="T23" fmla="*/ 1039038 h 1146175"/>
                <a:gd name="T24" fmla="*/ 41963 w 8699500"/>
                <a:gd name="T25" fmla="*/ 1074503 h 1146175"/>
                <a:gd name="T26" fmla="*/ 71544 w 8699500"/>
                <a:gd name="T27" fmla="*/ 1104084 h 1146175"/>
                <a:gd name="T28" fmla="*/ 107009 w 8699500"/>
                <a:gd name="T29" fmla="*/ 1126632 h 1146175"/>
                <a:gd name="T30" fmla="*/ 147213 w 8699500"/>
                <a:gd name="T31" fmla="*/ 1141003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3 h 1146175"/>
                <a:gd name="T38" fmla="*/ 8592004 w 8699500"/>
                <a:gd name="T39" fmla="*/ 1126632 h 1146175"/>
                <a:gd name="T40" fmla="*/ 8627469 w 8699500"/>
                <a:gd name="T41" fmla="*/ 1104084 h 1146175"/>
                <a:gd name="T42" fmla="*/ 8657044 w 8699500"/>
                <a:gd name="T43" fmla="*/ 1074503 h 1146175"/>
                <a:gd name="T44" fmla="*/ 8679585 w 8699500"/>
                <a:gd name="T45" fmla="*/ 1039038 h 1146175"/>
                <a:gd name="T46" fmla="*/ 8693949 w 8699500"/>
                <a:gd name="T47" fmla="*/ 998834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34"/>
                  </a:lnTo>
                  <a:lnTo>
                    <a:pt x="19415" y="1039038"/>
                  </a:lnTo>
                  <a:lnTo>
                    <a:pt x="41963" y="1074503"/>
                  </a:lnTo>
                  <a:lnTo>
                    <a:pt x="71544" y="1104084"/>
                  </a:lnTo>
                  <a:lnTo>
                    <a:pt x="107009" y="1126632"/>
                  </a:lnTo>
                  <a:lnTo>
                    <a:pt x="147213" y="1141003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3"/>
                  </a:lnTo>
                  <a:lnTo>
                    <a:pt x="8592004" y="1126632"/>
                  </a:lnTo>
                  <a:lnTo>
                    <a:pt x="8627469" y="1104084"/>
                  </a:lnTo>
                  <a:lnTo>
                    <a:pt x="8657044" y="1074503"/>
                  </a:lnTo>
                  <a:lnTo>
                    <a:pt x="8679585" y="1039038"/>
                  </a:lnTo>
                  <a:lnTo>
                    <a:pt x="8693949" y="998834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2" name="object 15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34 h 1146175"/>
                <a:gd name="T36" fmla="*/ 8679585 w 8699500"/>
                <a:gd name="T37" fmla="*/ 1039038 h 1146175"/>
                <a:gd name="T38" fmla="*/ 8657044 w 8699500"/>
                <a:gd name="T39" fmla="*/ 1074503 h 1146175"/>
                <a:gd name="T40" fmla="*/ 8627469 w 8699500"/>
                <a:gd name="T41" fmla="*/ 1104084 h 1146175"/>
                <a:gd name="T42" fmla="*/ 8592004 w 8699500"/>
                <a:gd name="T43" fmla="*/ 1126632 h 1146175"/>
                <a:gd name="T44" fmla="*/ 8551794 w 8699500"/>
                <a:gd name="T45" fmla="*/ 1141003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3 h 1146175"/>
                <a:gd name="T52" fmla="*/ 107009 w 8699500"/>
                <a:gd name="T53" fmla="*/ 1126632 h 1146175"/>
                <a:gd name="T54" fmla="*/ 71544 w 8699500"/>
                <a:gd name="T55" fmla="*/ 1104084 h 1146175"/>
                <a:gd name="T56" fmla="*/ 41963 w 8699500"/>
                <a:gd name="T57" fmla="*/ 1074503 h 1146175"/>
                <a:gd name="T58" fmla="*/ 19415 w 8699500"/>
                <a:gd name="T59" fmla="*/ 1039038 h 1146175"/>
                <a:gd name="T60" fmla="*/ 5044 w 8699500"/>
                <a:gd name="T61" fmla="*/ 998834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34"/>
                  </a:lnTo>
                  <a:lnTo>
                    <a:pt x="8679585" y="1039038"/>
                  </a:lnTo>
                  <a:lnTo>
                    <a:pt x="8657044" y="1074503"/>
                  </a:lnTo>
                  <a:lnTo>
                    <a:pt x="8627469" y="1104084"/>
                  </a:lnTo>
                  <a:lnTo>
                    <a:pt x="8592004" y="1126632"/>
                  </a:lnTo>
                  <a:lnTo>
                    <a:pt x="8551794" y="1141003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3"/>
                  </a:lnTo>
                  <a:lnTo>
                    <a:pt x="107009" y="1126632"/>
                  </a:lnTo>
                  <a:lnTo>
                    <a:pt x="71544" y="1104084"/>
                  </a:lnTo>
                  <a:lnTo>
                    <a:pt x="41963" y="1074503"/>
                  </a:lnTo>
                  <a:lnTo>
                    <a:pt x="19415" y="1039038"/>
                  </a:lnTo>
                  <a:lnTo>
                    <a:pt x="5044" y="998834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3" name="object 16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523986 w 8699500"/>
                <a:gd name="T1" fmla="*/ 0 h 360045"/>
                <a:gd name="T2" fmla="*/ 175056 w 8699500"/>
                <a:gd name="T3" fmla="*/ 0 h 360045"/>
                <a:gd name="T4" fmla="*/ 128518 w 8699500"/>
                <a:gd name="T5" fmla="*/ 6251 h 360045"/>
                <a:gd name="T6" fmla="*/ 86700 w 8699500"/>
                <a:gd name="T7" fmla="*/ 23894 h 360045"/>
                <a:gd name="T8" fmla="*/ 51271 w 8699500"/>
                <a:gd name="T9" fmla="*/ 51260 h 360045"/>
                <a:gd name="T10" fmla="*/ 23899 w 8699500"/>
                <a:gd name="T11" fmla="*/ 86679 h 360045"/>
                <a:gd name="T12" fmla="*/ 6252 w 8699500"/>
                <a:gd name="T13" fmla="*/ 128484 h 360045"/>
                <a:gd name="T14" fmla="*/ 0 w 8699500"/>
                <a:gd name="T15" fmla="*/ 175006 h 360045"/>
                <a:gd name="T16" fmla="*/ 0 w 8699500"/>
                <a:gd name="T17" fmla="*/ 184658 h 360045"/>
                <a:gd name="T18" fmla="*/ 6252 w 8699500"/>
                <a:gd name="T19" fmla="*/ 231174 h 360045"/>
                <a:gd name="T20" fmla="*/ 23899 w 8699500"/>
                <a:gd name="T21" fmla="*/ 272978 h 360045"/>
                <a:gd name="T22" fmla="*/ 51271 w 8699500"/>
                <a:gd name="T23" fmla="*/ 308398 h 360045"/>
                <a:gd name="T24" fmla="*/ 86700 w 8699500"/>
                <a:gd name="T25" fmla="*/ 335766 h 360045"/>
                <a:gd name="T26" fmla="*/ 128518 w 8699500"/>
                <a:gd name="T27" fmla="*/ 353411 h 360045"/>
                <a:gd name="T28" fmla="*/ 175056 w 8699500"/>
                <a:gd name="T29" fmla="*/ 359664 h 360045"/>
                <a:gd name="T30" fmla="*/ 8523986 w 8699500"/>
                <a:gd name="T31" fmla="*/ 359664 h 360045"/>
                <a:gd name="T32" fmla="*/ 8570507 w 8699500"/>
                <a:gd name="T33" fmla="*/ 353411 h 360045"/>
                <a:gd name="T34" fmla="*/ 8612312 w 8699500"/>
                <a:gd name="T35" fmla="*/ 335766 h 360045"/>
                <a:gd name="T36" fmla="*/ 8647731 w 8699500"/>
                <a:gd name="T37" fmla="*/ 308398 h 360045"/>
                <a:gd name="T38" fmla="*/ 8675097 w 8699500"/>
                <a:gd name="T39" fmla="*/ 272978 h 360045"/>
                <a:gd name="T40" fmla="*/ 8692740 w 8699500"/>
                <a:gd name="T41" fmla="*/ 231174 h 360045"/>
                <a:gd name="T42" fmla="*/ 8698992 w 8699500"/>
                <a:gd name="T43" fmla="*/ 184658 h 360045"/>
                <a:gd name="T44" fmla="*/ 8698992 w 8699500"/>
                <a:gd name="T45" fmla="*/ 175006 h 360045"/>
                <a:gd name="T46" fmla="*/ 8692740 w 8699500"/>
                <a:gd name="T47" fmla="*/ 128484 h 360045"/>
                <a:gd name="T48" fmla="*/ 8675097 w 8699500"/>
                <a:gd name="T49" fmla="*/ 86679 h 360045"/>
                <a:gd name="T50" fmla="*/ 8647731 w 8699500"/>
                <a:gd name="T51" fmla="*/ 51260 h 360045"/>
                <a:gd name="T52" fmla="*/ 8612312 w 8699500"/>
                <a:gd name="T53" fmla="*/ 23894 h 360045"/>
                <a:gd name="T54" fmla="*/ 8570507 w 8699500"/>
                <a:gd name="T55" fmla="*/ 6251 h 360045"/>
                <a:gd name="T56" fmla="*/ 8523986 w 8699500"/>
                <a:gd name="T57" fmla="*/ 0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523986" y="0"/>
                  </a:move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4" name="object 17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698992 w 8699500"/>
                <a:gd name="T1" fmla="*/ 175006 h 360045"/>
                <a:gd name="T2" fmla="*/ 8692740 w 8699500"/>
                <a:gd name="T3" fmla="*/ 128484 h 360045"/>
                <a:gd name="T4" fmla="*/ 8675097 w 8699500"/>
                <a:gd name="T5" fmla="*/ 86679 h 360045"/>
                <a:gd name="T6" fmla="*/ 8647731 w 8699500"/>
                <a:gd name="T7" fmla="*/ 51260 h 360045"/>
                <a:gd name="T8" fmla="*/ 8612312 w 8699500"/>
                <a:gd name="T9" fmla="*/ 23894 h 360045"/>
                <a:gd name="T10" fmla="*/ 8570507 w 8699500"/>
                <a:gd name="T11" fmla="*/ 6251 h 360045"/>
                <a:gd name="T12" fmla="*/ 8523986 w 8699500"/>
                <a:gd name="T13" fmla="*/ 0 h 360045"/>
                <a:gd name="T14" fmla="*/ 175056 w 8699500"/>
                <a:gd name="T15" fmla="*/ 0 h 360045"/>
                <a:gd name="T16" fmla="*/ 128518 w 8699500"/>
                <a:gd name="T17" fmla="*/ 6251 h 360045"/>
                <a:gd name="T18" fmla="*/ 86700 w 8699500"/>
                <a:gd name="T19" fmla="*/ 23894 h 360045"/>
                <a:gd name="T20" fmla="*/ 51271 w 8699500"/>
                <a:gd name="T21" fmla="*/ 51260 h 360045"/>
                <a:gd name="T22" fmla="*/ 23899 w 8699500"/>
                <a:gd name="T23" fmla="*/ 86679 h 360045"/>
                <a:gd name="T24" fmla="*/ 6252 w 8699500"/>
                <a:gd name="T25" fmla="*/ 128484 h 360045"/>
                <a:gd name="T26" fmla="*/ 0 w 8699500"/>
                <a:gd name="T27" fmla="*/ 175006 h 360045"/>
                <a:gd name="T28" fmla="*/ 0 w 8699500"/>
                <a:gd name="T29" fmla="*/ 184658 h 360045"/>
                <a:gd name="T30" fmla="*/ 6252 w 8699500"/>
                <a:gd name="T31" fmla="*/ 231174 h 360045"/>
                <a:gd name="T32" fmla="*/ 23899 w 8699500"/>
                <a:gd name="T33" fmla="*/ 272978 h 360045"/>
                <a:gd name="T34" fmla="*/ 51271 w 8699500"/>
                <a:gd name="T35" fmla="*/ 308398 h 360045"/>
                <a:gd name="T36" fmla="*/ 86700 w 8699500"/>
                <a:gd name="T37" fmla="*/ 335766 h 360045"/>
                <a:gd name="T38" fmla="*/ 128518 w 8699500"/>
                <a:gd name="T39" fmla="*/ 353411 h 360045"/>
                <a:gd name="T40" fmla="*/ 175056 w 8699500"/>
                <a:gd name="T41" fmla="*/ 359664 h 360045"/>
                <a:gd name="T42" fmla="*/ 8523986 w 8699500"/>
                <a:gd name="T43" fmla="*/ 359664 h 360045"/>
                <a:gd name="T44" fmla="*/ 8570507 w 8699500"/>
                <a:gd name="T45" fmla="*/ 353411 h 360045"/>
                <a:gd name="T46" fmla="*/ 8612312 w 8699500"/>
                <a:gd name="T47" fmla="*/ 335766 h 360045"/>
                <a:gd name="T48" fmla="*/ 8647731 w 8699500"/>
                <a:gd name="T49" fmla="*/ 308398 h 360045"/>
                <a:gd name="T50" fmla="*/ 8675097 w 8699500"/>
                <a:gd name="T51" fmla="*/ 272978 h 360045"/>
                <a:gd name="T52" fmla="*/ 8692740 w 8699500"/>
                <a:gd name="T53" fmla="*/ 231174 h 360045"/>
                <a:gd name="T54" fmla="*/ 8698992 w 8699500"/>
                <a:gd name="T55" fmla="*/ 184658 h 360045"/>
                <a:gd name="T56" fmla="*/ 8698992 w 8699500"/>
                <a:gd name="T57" fmla="*/ 175006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698992" y="175006"/>
                  </a:move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95400" y="1325566"/>
            <a:ext cx="9372600" cy="517834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22828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ts val="2163"/>
              </a:lnSpc>
              <a:spcBef>
                <a:spcPts val="10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endParaRPr lang="ru-RU" altLang="ru-RU" sz="1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9.00 часов выдает бланки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организует их заполнение участниками ИС (поля «Номер  аудитории» и «Номер варианта» не заполняются);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правильность внесения участниками ИС регистрационных сведений в</a:t>
            </a:r>
          </a:p>
          <a:p>
            <a:pPr marL="457200" lvl="1" indent="2587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соответствующее поле бланка и подписи в бланке ИС;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организатору вне аудитории о возможности начала ИС для первого участника;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собирает бланки участников и выдает бланк участнику только при его переходе в аудиторию проведения;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очередность перехода участников в аудиторию проведения</a:t>
            </a:r>
            <a:endParaRPr lang="ru-RU" alt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ts val="488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приглашается из аудитории подготовки в аудиторию проведения;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выходе из аудитории подготовки берет с собой документ, удостоверяющий личность,  заполненный бланк, гелевую ручку с чернилами черного цвета, при необходимости - лекарства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ts val="13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"/>
              <a:defRPr/>
            </a:pPr>
            <a:endParaRPr lang="ru-RU" alt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сопровождает участника ИС в аудиторию проведения;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окончании ИС сопровождает участника за пределы ОО или в аудиторию для участников,  прошедших ИС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1091</Words>
  <Application>Microsoft Office PowerPoint</Application>
  <PresentationFormat>Широкоэкранный</PresentationFormat>
  <Paragraphs>156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 MT</vt:lpstr>
      <vt:lpstr>Calibri</vt:lpstr>
      <vt:lpstr>Cambria</vt:lpstr>
      <vt:lpstr>Century Gothic</vt:lpstr>
      <vt:lpstr>Times New Roman</vt:lpstr>
      <vt:lpstr>Wingdings</vt:lpstr>
      <vt:lpstr>Wingdings 3</vt:lpstr>
      <vt:lpstr>Ион</vt:lpstr>
      <vt:lpstr>Office Theme</vt:lpstr>
      <vt:lpstr>1_Office Theme</vt:lpstr>
      <vt:lpstr>Презентация PowerPoint</vt:lpstr>
      <vt:lpstr>Подготовка к проведению итогового собеседования в образовательной организации</vt:lpstr>
      <vt:lpstr>Подготовка помещений:  технические ресурсы ОО</vt:lpstr>
      <vt:lpstr>Помещения, используемые при проведении ИС</vt:lpstr>
      <vt:lpstr>Схемы оценивания итогового собеседования</vt:lpstr>
      <vt:lpstr>Обеспечение  готовности ОО  (не позднее чем за сутки)</vt:lpstr>
      <vt:lpstr>Презентация PowerPoint</vt:lpstr>
      <vt:lpstr>Проведение итогового  собеседования</vt:lpstr>
      <vt:lpstr>Проведение итогового собеседования в аудитории подготовки</vt:lpstr>
      <vt:lpstr>Действия экзаменатора-собеседника</vt:lpstr>
      <vt:lpstr> Особенности оценивания ИС для   особых категорий участников</vt:lpstr>
      <vt:lpstr>Завершение ИС</vt:lpstr>
      <vt:lpstr> 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 по русскому языку в 9-х классах</dc:title>
  <dc:creator>user</dc:creator>
  <cp:lastModifiedBy>Arslan</cp:lastModifiedBy>
  <cp:revision>39</cp:revision>
  <cp:lastPrinted>2024-02-08T08:40:50Z</cp:lastPrinted>
  <dcterms:created xsi:type="dcterms:W3CDTF">2022-11-28T08:09:52Z</dcterms:created>
  <dcterms:modified xsi:type="dcterms:W3CDTF">2024-02-08T08:42:13Z</dcterms:modified>
</cp:coreProperties>
</file>