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1" r:id="rId14"/>
    <p:sldId id="269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2" r:id="rId29"/>
    <p:sldId id="293" r:id="rId30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32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388421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375585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301793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98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108528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280285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3975626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29593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526351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1096" y="1757930"/>
            <a:ext cx="8261807" cy="9029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4283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8718D"/>
                </a:solidFill>
                <a:latin typeface="Tahoma"/>
                <a:cs typeface="Tahoma"/>
              </a:defRPr>
            </a:lvl1pPr>
          </a:lstStyle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  <p:extLst>
      <p:ext uri="{BB962C8B-B14F-4D97-AF65-F5344CB8AC3E}">
        <p14:creationId xmlns:p14="http://schemas.microsoft.com/office/powerpoint/2010/main" val="93945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8718D"/>
                </a:solidFill>
                <a:latin typeface="Tahoma"/>
                <a:cs typeface="Tahoma"/>
              </a:defRPr>
            </a:lvl1pPr>
          </a:lstStyle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  <p:extLst>
      <p:ext uri="{BB962C8B-B14F-4D97-AF65-F5344CB8AC3E}">
        <p14:creationId xmlns:p14="http://schemas.microsoft.com/office/powerpoint/2010/main" val="35050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72569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234514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295096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75931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380640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187768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116079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32440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ru-RU" spc="-90" smtClean="0"/>
              <a:t>‹#›</a:t>
            </a:fld>
            <a:endParaRPr lang="ru-RU" spc="-90" dirty="0"/>
          </a:p>
        </p:txBody>
      </p:sp>
    </p:spTree>
    <p:extLst>
      <p:ext uri="{BB962C8B-B14F-4D97-AF65-F5344CB8AC3E}">
        <p14:creationId xmlns:p14="http://schemas.microsoft.com/office/powerpoint/2010/main" val="3889510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jp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9" Type="http://schemas.openxmlformats.org/officeDocument/2006/relationships/image" Target="../media/image99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47" Type="http://schemas.openxmlformats.org/officeDocument/2006/relationships/image" Target="../media/image107.png"/><Relationship Id="rId50" Type="http://schemas.openxmlformats.org/officeDocument/2006/relationships/image" Target="../media/image110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6" Type="http://schemas.openxmlformats.org/officeDocument/2006/relationships/image" Target="../media/image76.png"/><Relationship Id="rId29" Type="http://schemas.openxmlformats.org/officeDocument/2006/relationships/image" Target="../media/image89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105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49" Type="http://schemas.openxmlformats.org/officeDocument/2006/relationships/image" Target="../media/image109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4" Type="http://schemas.openxmlformats.org/officeDocument/2006/relationships/image" Target="../media/image104.png"/><Relationship Id="rId52" Type="http://schemas.openxmlformats.org/officeDocument/2006/relationships/image" Target="../media/image112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image" Target="../media/image108.png"/><Relationship Id="rId8" Type="http://schemas.openxmlformats.org/officeDocument/2006/relationships/image" Target="../media/image68.png"/><Relationship Id="rId51" Type="http://schemas.openxmlformats.org/officeDocument/2006/relationships/image" Target="../media/image111.png"/><Relationship Id="rId3" Type="http://schemas.microsoft.com/office/2007/relationships/hdphoto" Target="../media/hdphoto1.wdp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46" Type="http://schemas.openxmlformats.org/officeDocument/2006/relationships/image" Target="../media/image106.png"/><Relationship Id="rId20" Type="http://schemas.openxmlformats.org/officeDocument/2006/relationships/image" Target="../media/image80.png"/><Relationship Id="rId41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27.jp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59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43.png"/><Relationship Id="rId5" Type="http://schemas.openxmlformats.org/officeDocument/2006/relationships/image" Target="../media/image162.png"/><Relationship Id="rId10" Type="http://schemas.openxmlformats.org/officeDocument/2006/relationships/image" Target="../media/image155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43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image" Target="../media/image147.jpg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jpg"/><Relationship Id="rId14" Type="http://schemas.openxmlformats.org/officeDocument/2006/relationships/image" Target="../media/image1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3.png"/><Relationship Id="rId21" Type="http://schemas.openxmlformats.org/officeDocument/2006/relationships/image" Target="../media/image143.png"/><Relationship Id="rId7" Type="http://schemas.openxmlformats.org/officeDocument/2006/relationships/image" Target="../media/image187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image" Target="../media/image182.jpg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69.png"/><Relationship Id="rId5" Type="http://schemas.openxmlformats.org/officeDocument/2006/relationships/image" Target="../media/image185.png"/><Relationship Id="rId15" Type="http://schemas.openxmlformats.org/officeDocument/2006/relationships/image" Target="../media/image192.png"/><Relationship Id="rId10" Type="http://schemas.openxmlformats.org/officeDocument/2006/relationships/image" Target="../media/image168.png"/><Relationship Id="rId19" Type="http://schemas.openxmlformats.org/officeDocument/2006/relationships/image" Target="../media/image196.png"/><Relationship Id="rId4" Type="http://schemas.openxmlformats.org/officeDocument/2006/relationships/image" Target="../media/image184.png"/><Relationship Id="rId9" Type="http://schemas.openxmlformats.org/officeDocument/2006/relationships/image" Target="../media/image167.png"/><Relationship Id="rId14" Type="http://schemas.openxmlformats.org/officeDocument/2006/relationships/image" Target="../media/image1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2.png"/><Relationship Id="rId18" Type="http://schemas.openxmlformats.org/officeDocument/2006/relationships/image" Target="../media/image193.png"/><Relationship Id="rId3" Type="http://schemas.openxmlformats.org/officeDocument/2006/relationships/image" Target="../media/image183.png"/><Relationship Id="rId21" Type="http://schemas.openxmlformats.org/officeDocument/2006/relationships/image" Target="../media/image209.png"/><Relationship Id="rId7" Type="http://schemas.openxmlformats.org/officeDocument/2006/relationships/image" Target="../media/image199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" Type="http://schemas.openxmlformats.org/officeDocument/2006/relationships/image" Target="../media/image182.jpg"/><Relationship Id="rId16" Type="http://schemas.openxmlformats.org/officeDocument/2006/relationships/image" Target="../media/image205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1" Type="http://schemas.openxmlformats.org/officeDocument/2006/relationships/image" Target="../media/image169.png"/><Relationship Id="rId5" Type="http://schemas.openxmlformats.org/officeDocument/2006/relationships/image" Target="../media/image185.png"/><Relationship Id="rId15" Type="http://schemas.openxmlformats.org/officeDocument/2006/relationships/image" Target="../media/image204.png"/><Relationship Id="rId10" Type="http://schemas.openxmlformats.org/officeDocument/2006/relationships/image" Target="../media/image168.png"/><Relationship Id="rId19" Type="http://schemas.openxmlformats.org/officeDocument/2006/relationships/image" Target="../media/image207.png"/><Relationship Id="rId4" Type="http://schemas.openxmlformats.org/officeDocument/2006/relationships/image" Target="../media/image184.png"/><Relationship Id="rId9" Type="http://schemas.openxmlformats.org/officeDocument/2006/relationships/image" Target="../media/image167.png"/><Relationship Id="rId14" Type="http://schemas.openxmlformats.org/officeDocument/2006/relationships/image" Target="../media/image203.png"/><Relationship Id="rId22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193.png"/><Relationship Id="rId3" Type="http://schemas.openxmlformats.org/officeDocument/2006/relationships/image" Target="../media/image211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image" Target="../media/image2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217.png"/><Relationship Id="rId5" Type="http://schemas.openxmlformats.org/officeDocument/2006/relationships/image" Target="../media/image212.png"/><Relationship Id="rId10" Type="http://schemas.openxmlformats.org/officeDocument/2006/relationships/image" Target="../media/image216.png"/><Relationship Id="rId4" Type="http://schemas.openxmlformats.org/officeDocument/2006/relationships/image" Target="../media/image167.png"/><Relationship Id="rId9" Type="http://schemas.openxmlformats.org/officeDocument/2006/relationships/image" Target="../media/image215.png"/><Relationship Id="rId14" Type="http://schemas.openxmlformats.org/officeDocument/2006/relationships/image" Target="../media/image1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3" Type="http://schemas.openxmlformats.org/officeDocument/2006/relationships/image" Target="../media/image219.jpg"/><Relationship Id="rId7" Type="http://schemas.openxmlformats.org/officeDocument/2006/relationships/image" Target="../media/image169.png"/><Relationship Id="rId12" Type="http://schemas.openxmlformats.org/officeDocument/2006/relationships/image" Target="../media/image22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24.png"/><Relationship Id="rId5" Type="http://schemas.openxmlformats.org/officeDocument/2006/relationships/image" Target="../media/image167.png"/><Relationship Id="rId15" Type="http://schemas.openxmlformats.org/officeDocument/2006/relationships/image" Target="../media/image143.png"/><Relationship Id="rId10" Type="http://schemas.openxmlformats.org/officeDocument/2006/relationships/image" Target="../media/image223.png"/><Relationship Id="rId4" Type="http://schemas.openxmlformats.org/officeDocument/2006/relationships/image" Target="../media/image220.jpg"/><Relationship Id="rId9" Type="http://schemas.openxmlformats.org/officeDocument/2006/relationships/image" Target="../media/image222.png"/><Relationship Id="rId14" Type="http://schemas.openxmlformats.org/officeDocument/2006/relationships/image" Target="../media/image1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8.png"/><Relationship Id="rId7" Type="http://schemas.openxmlformats.org/officeDocument/2006/relationships/image" Target="../media/image155.png"/><Relationship Id="rId2" Type="http://schemas.openxmlformats.org/officeDocument/2006/relationships/image" Target="../media/image2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230.png"/><Relationship Id="rId10" Type="http://schemas.openxmlformats.org/officeDocument/2006/relationships/image" Target="../media/image233.png"/><Relationship Id="rId4" Type="http://schemas.openxmlformats.org/officeDocument/2006/relationships/image" Target="../media/image229.png"/><Relationship Id="rId9" Type="http://schemas.openxmlformats.org/officeDocument/2006/relationships/image" Target="../media/image2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.jp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1000" y="2577909"/>
            <a:ext cx="8261807" cy="2180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855" marR="5080" indent="-346710">
              <a:lnSpc>
                <a:spcPct val="120000"/>
              </a:lnSpc>
              <a:spcBef>
                <a:spcPts val="95"/>
              </a:spcBef>
            </a:pPr>
            <a:r>
              <a:rPr lang="ru-RU" spc="114" dirty="0">
                <a:solidFill>
                  <a:schemeClr val="tx1"/>
                </a:solidFill>
              </a:rPr>
              <a:t>Особенности</a:t>
            </a:r>
            <a:r>
              <a:rPr lang="ru-RU" spc="-15" dirty="0">
                <a:solidFill>
                  <a:schemeClr val="tx1"/>
                </a:solidFill>
              </a:rPr>
              <a:t> </a:t>
            </a:r>
            <a:r>
              <a:rPr lang="ru-RU" spc="80" dirty="0">
                <a:solidFill>
                  <a:schemeClr val="tx1"/>
                </a:solidFill>
              </a:rPr>
              <a:t>подготовки</a:t>
            </a:r>
            <a:r>
              <a:rPr lang="ru-RU" spc="-15" dirty="0">
                <a:solidFill>
                  <a:schemeClr val="tx1"/>
                </a:solidFill>
              </a:rPr>
              <a:t> </a:t>
            </a:r>
            <a:r>
              <a:rPr lang="ru-RU" spc="135" dirty="0">
                <a:solidFill>
                  <a:schemeClr val="tx1"/>
                </a:solidFill>
              </a:rPr>
              <a:t>и</a:t>
            </a:r>
            <a:r>
              <a:rPr lang="ru-RU" spc="-25" dirty="0">
                <a:solidFill>
                  <a:schemeClr val="tx1"/>
                </a:solidFill>
              </a:rPr>
              <a:t> </a:t>
            </a:r>
            <a:r>
              <a:rPr lang="ru-RU" spc="100" dirty="0">
                <a:solidFill>
                  <a:schemeClr val="tx1"/>
                </a:solidFill>
              </a:rPr>
              <a:t>проведения</a:t>
            </a:r>
            <a:r>
              <a:rPr lang="ru-RU" spc="-45" dirty="0">
                <a:solidFill>
                  <a:schemeClr val="tx1"/>
                </a:solidFill>
              </a:rPr>
              <a:t> </a:t>
            </a:r>
            <a:r>
              <a:rPr lang="ru-RU" spc="105" dirty="0">
                <a:solidFill>
                  <a:schemeClr val="tx1"/>
                </a:solidFill>
              </a:rPr>
              <a:t>ЕГЭ</a:t>
            </a:r>
            <a:r>
              <a:rPr lang="ru-RU" spc="-35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2024 </a:t>
            </a:r>
            <a:r>
              <a:rPr lang="ru-RU" spc="-690" dirty="0">
                <a:solidFill>
                  <a:schemeClr val="tx1"/>
                </a:solidFill>
              </a:rPr>
              <a:t> </a:t>
            </a:r>
            <a:r>
              <a:rPr lang="ru-RU" spc="155" dirty="0">
                <a:solidFill>
                  <a:schemeClr val="tx1"/>
                </a:solidFill>
              </a:rPr>
              <a:t>с</a:t>
            </a:r>
            <a:r>
              <a:rPr lang="ru-RU" spc="-25" dirty="0">
                <a:solidFill>
                  <a:schemeClr val="tx1"/>
                </a:solidFill>
              </a:rPr>
              <a:t> </a:t>
            </a:r>
            <a:r>
              <a:rPr lang="ru-RU" spc="90" dirty="0">
                <a:solidFill>
                  <a:schemeClr val="tx1"/>
                </a:solidFill>
              </a:rPr>
              <a:t>использованием</a:t>
            </a:r>
            <a:r>
              <a:rPr lang="ru-RU" spc="-45" dirty="0">
                <a:solidFill>
                  <a:schemeClr val="tx1"/>
                </a:solidFill>
              </a:rPr>
              <a:t> </a:t>
            </a:r>
            <a:r>
              <a:rPr lang="ru-RU" spc="95" dirty="0">
                <a:solidFill>
                  <a:schemeClr val="tx1"/>
                </a:solidFill>
              </a:rPr>
              <a:t>Программного</a:t>
            </a:r>
            <a:r>
              <a:rPr lang="ru-RU" spc="-45" dirty="0">
                <a:solidFill>
                  <a:schemeClr val="tx1"/>
                </a:solidFill>
              </a:rPr>
              <a:t> </a:t>
            </a:r>
            <a:r>
              <a:rPr lang="ru-RU" spc="90" dirty="0">
                <a:solidFill>
                  <a:schemeClr val="tx1"/>
                </a:solidFill>
              </a:rPr>
              <a:t>комплекса </a:t>
            </a:r>
            <a:r>
              <a:rPr lang="ru-RU" sz="2400" b="1" spc="65" dirty="0">
                <a:solidFill>
                  <a:schemeClr val="tx1"/>
                </a:solidFill>
                <a:latin typeface="Tahoma"/>
                <a:cs typeface="Tahoma"/>
              </a:rPr>
              <a:t>для</a:t>
            </a:r>
            <a:r>
              <a:rPr lang="ru-RU" sz="2400" b="1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2400" b="1" spc="100" dirty="0">
                <a:solidFill>
                  <a:schemeClr val="tx1"/>
                </a:solidFill>
                <a:latin typeface="Tahoma"/>
                <a:cs typeface="Tahoma"/>
              </a:rPr>
              <a:t>проведения</a:t>
            </a:r>
            <a:r>
              <a:rPr lang="ru-RU" sz="2400" b="1" spc="-5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2400" b="1" spc="150" dirty="0">
                <a:solidFill>
                  <a:schemeClr val="tx1"/>
                </a:solidFill>
                <a:latin typeface="Tahoma"/>
                <a:cs typeface="Tahoma"/>
              </a:rPr>
              <a:t>ГИА</a:t>
            </a:r>
            <a:r>
              <a:rPr lang="ru-RU" sz="2400" b="1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2400" b="1" spc="30" dirty="0">
                <a:solidFill>
                  <a:schemeClr val="tx1"/>
                </a:solidFill>
                <a:latin typeface="Tahoma"/>
                <a:cs typeface="Tahoma"/>
              </a:rPr>
              <a:t>в</a:t>
            </a:r>
            <a:r>
              <a:rPr lang="ru-RU" sz="2400" b="1" spc="-4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ru-RU" sz="2400" b="1" spc="105" dirty="0">
                <a:solidFill>
                  <a:schemeClr val="tx1"/>
                </a:solidFill>
                <a:latin typeface="Tahoma"/>
                <a:cs typeface="Tahoma"/>
              </a:rPr>
              <a:t>ППЭ</a:t>
            </a:r>
            <a:br>
              <a:rPr lang="ru-RU" sz="2400" dirty="0">
                <a:solidFill>
                  <a:schemeClr val="tx1"/>
                </a:solidFill>
                <a:latin typeface="Tahoma"/>
                <a:cs typeface="Tahoma"/>
              </a:rPr>
            </a:br>
            <a:endParaRPr lang="ru-RU" spc="9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8E163-1D73-56D1-25D5-C12670CEB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6785"/>
            <a:ext cx="3048000" cy="28969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752" y="761491"/>
            <a:ext cx="8164195" cy="4255135"/>
            <a:chOff x="174752" y="761491"/>
            <a:chExt cx="8164195" cy="4255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774191"/>
              <a:ext cx="6175248" cy="40507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1102" y="767841"/>
              <a:ext cx="6188075" cy="4064000"/>
            </a:xfrm>
            <a:custGeom>
              <a:avLst/>
              <a:gdLst/>
              <a:ahLst/>
              <a:cxnLst/>
              <a:rect l="l" t="t" r="r" b="b"/>
              <a:pathLst>
                <a:path w="6188075" h="4064000">
                  <a:moveTo>
                    <a:pt x="0" y="4063491"/>
                  </a:moveTo>
                  <a:lnTo>
                    <a:pt x="6187948" y="4063491"/>
                  </a:lnTo>
                  <a:lnTo>
                    <a:pt x="6187948" y="0"/>
                  </a:lnTo>
                  <a:lnTo>
                    <a:pt x="0" y="0"/>
                  </a:lnTo>
                  <a:lnTo>
                    <a:pt x="0" y="4063491"/>
                  </a:lnTo>
                  <a:close/>
                </a:path>
              </a:pathLst>
            </a:custGeom>
            <a:ln w="127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58062" y="3455669"/>
              <a:ext cx="1245235" cy="367665"/>
            </a:xfrm>
            <a:custGeom>
              <a:avLst/>
              <a:gdLst/>
              <a:ahLst/>
              <a:cxnLst/>
              <a:rect l="l" t="t" r="r" b="b"/>
              <a:pathLst>
                <a:path w="1245235" h="367664">
                  <a:moveTo>
                    <a:pt x="0" y="367283"/>
                  </a:moveTo>
                  <a:lnTo>
                    <a:pt x="1245108" y="367283"/>
                  </a:lnTo>
                  <a:lnTo>
                    <a:pt x="1245108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19049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67178" y="3463416"/>
              <a:ext cx="265430" cy="170815"/>
            </a:xfrm>
            <a:custGeom>
              <a:avLst/>
              <a:gdLst/>
              <a:ahLst/>
              <a:cxnLst/>
              <a:rect l="l" t="t" r="r" b="b"/>
              <a:pathLst>
                <a:path w="265430" h="170814">
                  <a:moveTo>
                    <a:pt x="244569" y="23225"/>
                  </a:moveTo>
                  <a:lnTo>
                    <a:pt x="228718" y="26437"/>
                  </a:lnTo>
                  <a:lnTo>
                    <a:pt x="226187" y="29336"/>
                  </a:lnTo>
                  <a:lnTo>
                    <a:pt x="210693" y="45465"/>
                  </a:lnTo>
                  <a:lnTo>
                    <a:pt x="178562" y="74929"/>
                  </a:lnTo>
                  <a:lnTo>
                    <a:pt x="145415" y="100075"/>
                  </a:lnTo>
                  <a:lnTo>
                    <a:pt x="111760" y="120649"/>
                  </a:lnTo>
                  <a:lnTo>
                    <a:pt x="61976" y="141985"/>
                  </a:lnTo>
                  <a:lnTo>
                    <a:pt x="14859" y="151129"/>
                  </a:lnTo>
                  <a:lnTo>
                    <a:pt x="0" y="151383"/>
                  </a:lnTo>
                  <a:lnTo>
                    <a:pt x="381" y="170433"/>
                  </a:lnTo>
                  <a:lnTo>
                    <a:pt x="51054" y="164845"/>
                  </a:lnTo>
                  <a:lnTo>
                    <a:pt x="103632" y="146049"/>
                  </a:lnTo>
                  <a:lnTo>
                    <a:pt x="138938" y="126872"/>
                  </a:lnTo>
                  <a:lnTo>
                    <a:pt x="173990" y="102869"/>
                  </a:lnTo>
                  <a:lnTo>
                    <a:pt x="208026" y="74421"/>
                  </a:lnTo>
                  <a:lnTo>
                    <a:pt x="240538" y="41909"/>
                  </a:lnTo>
                  <a:lnTo>
                    <a:pt x="244833" y="36975"/>
                  </a:lnTo>
                  <a:lnTo>
                    <a:pt x="244569" y="23225"/>
                  </a:lnTo>
                  <a:close/>
                </a:path>
                <a:path w="265430" h="170814">
                  <a:moveTo>
                    <a:pt x="263253" y="5587"/>
                  </a:moveTo>
                  <a:lnTo>
                    <a:pt x="246507" y="5587"/>
                  </a:lnTo>
                  <a:lnTo>
                    <a:pt x="261366" y="17525"/>
                  </a:lnTo>
                  <a:lnTo>
                    <a:pt x="255905" y="24256"/>
                  </a:lnTo>
                  <a:lnTo>
                    <a:pt x="244833" y="36975"/>
                  </a:lnTo>
                  <a:lnTo>
                    <a:pt x="246248" y="110616"/>
                  </a:lnTo>
                  <a:lnTo>
                    <a:pt x="246253" y="116204"/>
                  </a:lnTo>
                  <a:lnTo>
                    <a:pt x="250698" y="120395"/>
                  </a:lnTo>
                  <a:lnTo>
                    <a:pt x="261112" y="120141"/>
                  </a:lnTo>
                  <a:lnTo>
                    <a:pt x="265303" y="115823"/>
                  </a:lnTo>
                  <a:lnTo>
                    <a:pt x="265303" y="110616"/>
                  </a:lnTo>
                  <a:lnTo>
                    <a:pt x="263253" y="5587"/>
                  </a:lnTo>
                  <a:close/>
                </a:path>
                <a:path w="265430" h="170814">
                  <a:moveTo>
                    <a:pt x="263144" y="0"/>
                  </a:moveTo>
                  <a:lnTo>
                    <a:pt x="149606" y="22986"/>
                  </a:lnTo>
                  <a:lnTo>
                    <a:pt x="146304" y="28066"/>
                  </a:lnTo>
                  <a:lnTo>
                    <a:pt x="148336" y="38353"/>
                  </a:lnTo>
                  <a:lnTo>
                    <a:pt x="153416" y="41655"/>
                  </a:lnTo>
                  <a:lnTo>
                    <a:pt x="228718" y="26437"/>
                  </a:lnTo>
                  <a:lnTo>
                    <a:pt x="241046" y="12318"/>
                  </a:lnTo>
                  <a:lnTo>
                    <a:pt x="246507" y="5587"/>
                  </a:lnTo>
                  <a:lnTo>
                    <a:pt x="263253" y="5587"/>
                  </a:lnTo>
                  <a:lnTo>
                    <a:pt x="263144" y="0"/>
                  </a:lnTo>
                  <a:close/>
                </a:path>
                <a:path w="265430" h="170814">
                  <a:moveTo>
                    <a:pt x="254094" y="11683"/>
                  </a:moveTo>
                  <a:lnTo>
                    <a:pt x="244348" y="11683"/>
                  </a:lnTo>
                  <a:lnTo>
                    <a:pt x="255778" y="20954"/>
                  </a:lnTo>
                  <a:lnTo>
                    <a:pt x="244569" y="23225"/>
                  </a:lnTo>
                  <a:lnTo>
                    <a:pt x="244833" y="36975"/>
                  </a:lnTo>
                  <a:lnTo>
                    <a:pt x="255905" y="24256"/>
                  </a:lnTo>
                  <a:lnTo>
                    <a:pt x="261366" y="17525"/>
                  </a:lnTo>
                  <a:lnTo>
                    <a:pt x="254094" y="11683"/>
                  </a:lnTo>
                  <a:close/>
                </a:path>
                <a:path w="265430" h="170814">
                  <a:moveTo>
                    <a:pt x="246507" y="5587"/>
                  </a:moveTo>
                  <a:lnTo>
                    <a:pt x="241046" y="12318"/>
                  </a:lnTo>
                  <a:lnTo>
                    <a:pt x="228718" y="26437"/>
                  </a:lnTo>
                  <a:lnTo>
                    <a:pt x="244569" y="23225"/>
                  </a:lnTo>
                  <a:lnTo>
                    <a:pt x="244348" y="11683"/>
                  </a:lnTo>
                  <a:lnTo>
                    <a:pt x="254094" y="11683"/>
                  </a:lnTo>
                  <a:lnTo>
                    <a:pt x="246507" y="5587"/>
                  </a:lnTo>
                  <a:close/>
                </a:path>
                <a:path w="265430" h="170814">
                  <a:moveTo>
                    <a:pt x="244348" y="11683"/>
                  </a:moveTo>
                  <a:lnTo>
                    <a:pt x="244569" y="23225"/>
                  </a:lnTo>
                  <a:lnTo>
                    <a:pt x="255778" y="20954"/>
                  </a:lnTo>
                  <a:lnTo>
                    <a:pt x="244348" y="11683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3980" y="3827144"/>
              <a:ext cx="1309979" cy="11116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0107" y="1845563"/>
              <a:ext cx="3017520" cy="15803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40582" y="1836038"/>
              <a:ext cx="3036570" cy="1599565"/>
            </a:xfrm>
            <a:custGeom>
              <a:avLst/>
              <a:gdLst/>
              <a:ahLst/>
              <a:cxnLst/>
              <a:rect l="l" t="t" r="r" b="b"/>
              <a:pathLst>
                <a:path w="3036570" h="1599564">
                  <a:moveTo>
                    <a:pt x="0" y="1599438"/>
                  </a:moveTo>
                  <a:lnTo>
                    <a:pt x="3036570" y="1599438"/>
                  </a:lnTo>
                  <a:lnTo>
                    <a:pt x="3036570" y="0"/>
                  </a:lnTo>
                  <a:lnTo>
                    <a:pt x="0" y="0"/>
                  </a:lnTo>
                  <a:lnTo>
                    <a:pt x="0" y="1599438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87367" y="3238753"/>
              <a:ext cx="257175" cy="383540"/>
            </a:xfrm>
            <a:custGeom>
              <a:avLst/>
              <a:gdLst/>
              <a:ahLst/>
              <a:cxnLst/>
              <a:rect l="l" t="t" r="r" b="b"/>
              <a:pathLst>
                <a:path w="257175" h="383539">
                  <a:moveTo>
                    <a:pt x="122809" y="293750"/>
                  </a:moveTo>
                  <a:lnTo>
                    <a:pt x="116840" y="294258"/>
                  </a:lnTo>
                  <a:lnTo>
                    <a:pt x="113411" y="298322"/>
                  </a:lnTo>
                  <a:lnTo>
                    <a:pt x="109982" y="302259"/>
                  </a:lnTo>
                  <a:lnTo>
                    <a:pt x="110490" y="308355"/>
                  </a:lnTo>
                  <a:lnTo>
                    <a:pt x="114554" y="311657"/>
                  </a:lnTo>
                  <a:lnTo>
                    <a:pt x="199136" y="383031"/>
                  </a:lnTo>
                  <a:lnTo>
                    <a:pt x="206538" y="370077"/>
                  </a:lnTo>
                  <a:lnTo>
                    <a:pt x="187071" y="370077"/>
                  </a:lnTo>
                  <a:lnTo>
                    <a:pt x="184404" y="355091"/>
                  </a:lnTo>
                  <a:lnTo>
                    <a:pt x="181961" y="343593"/>
                  </a:lnTo>
                  <a:lnTo>
                    <a:pt x="122809" y="293750"/>
                  </a:lnTo>
                  <a:close/>
                </a:path>
                <a:path w="257175" h="383539">
                  <a:moveTo>
                    <a:pt x="181961" y="343593"/>
                  </a:moveTo>
                  <a:lnTo>
                    <a:pt x="184404" y="355091"/>
                  </a:lnTo>
                  <a:lnTo>
                    <a:pt x="187071" y="370077"/>
                  </a:lnTo>
                  <a:lnTo>
                    <a:pt x="205867" y="366775"/>
                  </a:lnTo>
                  <a:lnTo>
                    <a:pt x="205324" y="363727"/>
                  </a:lnTo>
                  <a:lnTo>
                    <a:pt x="188214" y="363727"/>
                  </a:lnTo>
                  <a:lnTo>
                    <a:pt x="193953" y="353698"/>
                  </a:lnTo>
                  <a:lnTo>
                    <a:pt x="181961" y="343593"/>
                  </a:lnTo>
                  <a:close/>
                </a:path>
                <a:path w="257175" h="383539">
                  <a:moveTo>
                    <a:pt x="245872" y="271398"/>
                  </a:moveTo>
                  <a:lnTo>
                    <a:pt x="240030" y="273050"/>
                  </a:lnTo>
                  <a:lnTo>
                    <a:pt x="237490" y="277621"/>
                  </a:lnTo>
                  <a:lnTo>
                    <a:pt x="200994" y="341394"/>
                  </a:lnTo>
                  <a:lnTo>
                    <a:pt x="203200" y="351789"/>
                  </a:lnTo>
                  <a:lnTo>
                    <a:pt x="205867" y="366775"/>
                  </a:lnTo>
                  <a:lnTo>
                    <a:pt x="187071" y="370077"/>
                  </a:lnTo>
                  <a:lnTo>
                    <a:pt x="206538" y="370077"/>
                  </a:lnTo>
                  <a:lnTo>
                    <a:pt x="254000" y="287019"/>
                  </a:lnTo>
                  <a:lnTo>
                    <a:pt x="256667" y="282447"/>
                  </a:lnTo>
                  <a:lnTo>
                    <a:pt x="255016" y="276606"/>
                  </a:lnTo>
                  <a:lnTo>
                    <a:pt x="250444" y="274065"/>
                  </a:lnTo>
                  <a:lnTo>
                    <a:pt x="245872" y="271398"/>
                  </a:lnTo>
                  <a:close/>
                </a:path>
                <a:path w="257175" h="383539">
                  <a:moveTo>
                    <a:pt x="193953" y="353698"/>
                  </a:moveTo>
                  <a:lnTo>
                    <a:pt x="188214" y="363727"/>
                  </a:lnTo>
                  <a:lnTo>
                    <a:pt x="202692" y="361060"/>
                  </a:lnTo>
                  <a:lnTo>
                    <a:pt x="193953" y="353698"/>
                  </a:lnTo>
                  <a:close/>
                </a:path>
                <a:path w="257175" h="383539">
                  <a:moveTo>
                    <a:pt x="200994" y="341394"/>
                  </a:moveTo>
                  <a:lnTo>
                    <a:pt x="193953" y="353698"/>
                  </a:lnTo>
                  <a:lnTo>
                    <a:pt x="202692" y="361060"/>
                  </a:lnTo>
                  <a:lnTo>
                    <a:pt x="188214" y="363727"/>
                  </a:lnTo>
                  <a:lnTo>
                    <a:pt x="205324" y="363727"/>
                  </a:lnTo>
                  <a:lnTo>
                    <a:pt x="203200" y="351789"/>
                  </a:lnTo>
                  <a:lnTo>
                    <a:pt x="200994" y="341394"/>
                  </a:lnTo>
                  <a:close/>
                </a:path>
                <a:path w="257175" h="383539">
                  <a:moveTo>
                    <a:pt x="12573" y="0"/>
                  </a:moveTo>
                  <a:lnTo>
                    <a:pt x="0" y="14223"/>
                  </a:lnTo>
                  <a:lnTo>
                    <a:pt x="17907" y="30225"/>
                  </a:lnTo>
                  <a:lnTo>
                    <a:pt x="35179" y="47370"/>
                  </a:lnTo>
                  <a:lnTo>
                    <a:pt x="67437" y="84708"/>
                  </a:lnTo>
                  <a:lnTo>
                    <a:pt x="96520" y="125983"/>
                  </a:lnTo>
                  <a:lnTo>
                    <a:pt x="122174" y="171069"/>
                  </a:lnTo>
                  <a:lnTo>
                    <a:pt x="144526" y="219582"/>
                  </a:lnTo>
                  <a:lnTo>
                    <a:pt x="163322" y="271398"/>
                  </a:lnTo>
                  <a:lnTo>
                    <a:pt x="178308" y="326389"/>
                  </a:lnTo>
                  <a:lnTo>
                    <a:pt x="181961" y="343593"/>
                  </a:lnTo>
                  <a:lnTo>
                    <a:pt x="193953" y="353698"/>
                  </a:lnTo>
                  <a:lnTo>
                    <a:pt x="200994" y="341394"/>
                  </a:lnTo>
                  <a:lnTo>
                    <a:pt x="196977" y="322452"/>
                  </a:lnTo>
                  <a:lnTo>
                    <a:pt x="189700" y="293750"/>
                  </a:lnTo>
                  <a:lnTo>
                    <a:pt x="172339" y="239013"/>
                  </a:lnTo>
                  <a:lnTo>
                    <a:pt x="151384" y="187325"/>
                  </a:lnTo>
                  <a:lnTo>
                    <a:pt x="126619" y="139064"/>
                  </a:lnTo>
                  <a:lnTo>
                    <a:pt x="98171" y="94233"/>
                  </a:lnTo>
                  <a:lnTo>
                    <a:pt x="66548" y="53466"/>
                  </a:lnTo>
                  <a:lnTo>
                    <a:pt x="31369" y="16763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0107" y="3653027"/>
              <a:ext cx="5169408" cy="13441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40582" y="3643502"/>
              <a:ext cx="5188585" cy="1363345"/>
            </a:xfrm>
            <a:custGeom>
              <a:avLst/>
              <a:gdLst/>
              <a:ahLst/>
              <a:cxnLst/>
              <a:rect l="l" t="t" r="r" b="b"/>
              <a:pathLst>
                <a:path w="5188584" h="1363345">
                  <a:moveTo>
                    <a:pt x="0" y="1363218"/>
                  </a:moveTo>
                  <a:lnTo>
                    <a:pt x="5188458" y="1363218"/>
                  </a:lnTo>
                  <a:lnTo>
                    <a:pt x="5188458" y="0"/>
                  </a:lnTo>
                  <a:lnTo>
                    <a:pt x="0" y="0"/>
                  </a:lnTo>
                  <a:lnTo>
                    <a:pt x="0" y="1363218"/>
                  </a:lnTo>
                  <a:close/>
                </a:path>
              </a:pathLst>
            </a:custGeom>
            <a:ln w="19050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6213" y="2497074"/>
              <a:ext cx="4657725" cy="2312035"/>
            </a:xfrm>
            <a:custGeom>
              <a:avLst/>
              <a:gdLst/>
              <a:ahLst/>
              <a:cxnLst/>
              <a:rect l="l" t="t" r="r" b="b"/>
              <a:pathLst>
                <a:path w="4657725" h="2312035">
                  <a:moveTo>
                    <a:pt x="0" y="787907"/>
                  </a:moveTo>
                  <a:lnTo>
                    <a:pt x="766572" y="787907"/>
                  </a:lnTo>
                  <a:lnTo>
                    <a:pt x="766572" y="528827"/>
                  </a:lnTo>
                  <a:lnTo>
                    <a:pt x="0" y="528827"/>
                  </a:lnTo>
                  <a:lnTo>
                    <a:pt x="0" y="787907"/>
                  </a:lnTo>
                  <a:close/>
                </a:path>
                <a:path w="4657725" h="2312035">
                  <a:moveTo>
                    <a:pt x="0" y="405383"/>
                  </a:moveTo>
                  <a:lnTo>
                    <a:pt x="2673095" y="405383"/>
                  </a:lnTo>
                  <a:lnTo>
                    <a:pt x="2673095" y="0"/>
                  </a:lnTo>
                  <a:lnTo>
                    <a:pt x="0" y="0"/>
                  </a:lnTo>
                  <a:lnTo>
                    <a:pt x="0" y="405383"/>
                  </a:lnTo>
                  <a:close/>
                </a:path>
                <a:path w="4657725" h="2312035">
                  <a:moveTo>
                    <a:pt x="0" y="2311908"/>
                  </a:moveTo>
                  <a:lnTo>
                    <a:pt x="4657344" y="2311908"/>
                  </a:lnTo>
                  <a:lnTo>
                    <a:pt x="4657344" y="1703832"/>
                  </a:lnTo>
                  <a:lnTo>
                    <a:pt x="0" y="1703832"/>
                  </a:lnTo>
                  <a:lnTo>
                    <a:pt x="0" y="2311908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0178" y="67392"/>
            <a:ext cx="920242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5" dirty="0"/>
              <a:t>Печать</a:t>
            </a:r>
            <a:r>
              <a:rPr sz="2000" spc="-70" dirty="0"/>
              <a:t> </a:t>
            </a:r>
            <a:r>
              <a:rPr sz="2000" spc="25" dirty="0"/>
              <a:t>ДБО№2.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80" dirty="0"/>
              <a:t>Получение</a:t>
            </a:r>
            <a:r>
              <a:rPr sz="2000" spc="-55" dirty="0"/>
              <a:t> </a:t>
            </a:r>
            <a:r>
              <a:rPr sz="2000" spc="20" dirty="0"/>
              <a:t>ключа</a:t>
            </a:r>
            <a:r>
              <a:rPr sz="2000" spc="-40" dirty="0"/>
              <a:t> </a:t>
            </a:r>
            <a:r>
              <a:rPr sz="2000" spc="55" dirty="0"/>
              <a:t>для</a:t>
            </a:r>
            <a:r>
              <a:rPr sz="2000" spc="-40" dirty="0"/>
              <a:t> </a:t>
            </a:r>
            <a:r>
              <a:rPr sz="2000" spc="50" dirty="0"/>
              <a:t>ДБО№2</a:t>
            </a:r>
            <a:r>
              <a:rPr sz="2000" spc="-50" dirty="0"/>
              <a:t> </a:t>
            </a:r>
            <a:r>
              <a:rPr sz="2000" spc="30" dirty="0"/>
              <a:t>в</a:t>
            </a:r>
            <a:r>
              <a:rPr sz="2000" spc="-20" dirty="0"/>
              <a:t> </a:t>
            </a:r>
            <a:r>
              <a:rPr sz="2000" spc="55" dirty="0"/>
              <a:t>ЛК</a:t>
            </a:r>
            <a:r>
              <a:rPr sz="2000" spc="-15" dirty="0"/>
              <a:t> </a:t>
            </a:r>
            <a:r>
              <a:rPr sz="2000" spc="95" dirty="0"/>
              <a:t>ППЭ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90" dirty="0"/>
              <a:t>10</a:t>
            </a:fld>
            <a:endParaRPr spc="-90" dirty="0"/>
          </a:p>
        </p:txBody>
      </p:sp>
      <p:grpSp>
        <p:nvGrpSpPr>
          <p:cNvPr id="15" name="object 15"/>
          <p:cNvGrpSpPr/>
          <p:nvPr/>
        </p:nvGrpSpPr>
        <p:grpSpPr>
          <a:xfrm>
            <a:off x="4732020" y="736091"/>
            <a:ext cx="4203700" cy="1219200"/>
            <a:chOff x="4732020" y="736091"/>
            <a:chExt cx="4203700" cy="12192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2020" y="748296"/>
              <a:ext cx="4203191" cy="11597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2688" y="736091"/>
              <a:ext cx="4178808" cy="12191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9264" y="775715"/>
              <a:ext cx="4113276" cy="10698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779264" y="775715"/>
              <a:ext cx="4113529" cy="1069975"/>
            </a:xfrm>
            <a:custGeom>
              <a:avLst/>
              <a:gdLst/>
              <a:ahLst/>
              <a:cxnLst/>
              <a:rect l="l" t="t" r="r" b="b"/>
              <a:pathLst>
                <a:path w="4113529" h="1069975">
                  <a:moveTo>
                    <a:pt x="0" y="1069848"/>
                  </a:moveTo>
                  <a:lnTo>
                    <a:pt x="4113276" y="1069848"/>
                  </a:lnTo>
                  <a:lnTo>
                    <a:pt x="4113276" y="0"/>
                  </a:lnTo>
                  <a:lnTo>
                    <a:pt x="0" y="0"/>
                  </a:lnTo>
                  <a:lnTo>
                    <a:pt x="0" y="1069848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58639" y="787145"/>
            <a:ext cx="3957320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6350" indent="-172720" algn="just">
              <a:lnSpc>
                <a:spcPct val="100000"/>
              </a:lnSpc>
              <a:spcBef>
                <a:spcPts val="105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185420" algn="l"/>
              </a:tabLst>
            </a:pP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каждого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типа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100" spc="45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r>
              <a:rPr sz="1100" spc="50" dirty="0">
                <a:solidFill>
                  <a:srgbClr val="373B48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указывается </a:t>
            </a:r>
            <a:r>
              <a:rPr sz="1100" spc="-37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максимальное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количество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экземпляров, которые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-40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-15" dirty="0">
                <a:solidFill>
                  <a:srgbClr val="373B48"/>
                </a:solidFill>
                <a:latin typeface="Verdana"/>
                <a:cs typeface="Verdana"/>
              </a:rPr>
              <a:t>ыть</a:t>
            </a:r>
            <a:r>
              <a:rPr sz="11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запр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ш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дин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лю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ч</a:t>
            </a:r>
            <a:endParaRPr sz="1100">
              <a:latin typeface="Verdana"/>
              <a:cs typeface="Verdana"/>
            </a:endParaRPr>
          </a:p>
          <a:p>
            <a:pPr marL="184785" marR="5080" indent="-172720" algn="just">
              <a:lnSpc>
                <a:spcPct val="100000"/>
              </a:lnSpc>
              <a:buClr>
                <a:srgbClr val="36C2C2"/>
              </a:buClr>
              <a:buSzPct val="109090"/>
              <a:buFont typeface="Wingdings"/>
              <a:buChar char=""/>
              <a:tabLst>
                <a:tab pos="185420" algn="l"/>
              </a:tabLst>
            </a:pP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Поле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для запроса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100" spc="40" dirty="0">
                <a:solidFill>
                  <a:srgbClr val="373B48"/>
                </a:solidFill>
                <a:latin typeface="Tahoma"/>
                <a:cs typeface="Tahoma"/>
              </a:rPr>
              <a:t>2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по китайскому </a:t>
            </a:r>
            <a:r>
              <a:rPr sz="1100" b="1" spc="35" dirty="0">
                <a:solidFill>
                  <a:srgbClr val="7C88AC"/>
                </a:solidFill>
                <a:latin typeface="Tahoma"/>
                <a:cs typeface="Tahoma"/>
              </a:rPr>
              <a:t>языку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отображается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при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наличии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назначения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ППЭ 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на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за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ен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й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ско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язы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46647" y="2468879"/>
            <a:ext cx="2987040" cy="1399540"/>
            <a:chOff x="5946647" y="2468879"/>
            <a:chExt cx="2987040" cy="139954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6647" y="2468879"/>
              <a:ext cx="2987040" cy="13746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7315" y="2481071"/>
              <a:ext cx="2962656" cy="13868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3891" y="2496311"/>
              <a:ext cx="2897123" cy="12847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93891" y="2496311"/>
              <a:ext cx="2897505" cy="1285240"/>
            </a:xfrm>
            <a:custGeom>
              <a:avLst/>
              <a:gdLst/>
              <a:ahLst/>
              <a:cxnLst/>
              <a:rect l="l" t="t" r="r" b="b"/>
              <a:pathLst>
                <a:path w="2897504" h="1285239">
                  <a:moveTo>
                    <a:pt x="0" y="1284732"/>
                  </a:moveTo>
                  <a:lnTo>
                    <a:pt x="2897123" y="1284732"/>
                  </a:lnTo>
                  <a:lnTo>
                    <a:pt x="2897123" y="0"/>
                  </a:lnTo>
                  <a:lnTo>
                    <a:pt x="0" y="0"/>
                  </a:lnTo>
                  <a:lnTo>
                    <a:pt x="0" y="1284732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73521" y="2532380"/>
            <a:ext cx="2740660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185420" algn="l"/>
              </a:tabLst>
            </a:pP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Ключ для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печати 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100" spc="45" dirty="0">
                <a:solidFill>
                  <a:srgbClr val="373B48"/>
                </a:solidFill>
                <a:latin typeface="Tahoma"/>
                <a:cs typeface="Tahoma"/>
              </a:rPr>
              <a:t>2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может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быть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использован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только</a:t>
            </a:r>
            <a:r>
              <a:rPr sz="1100" spc="4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на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зарегистрированной</a:t>
            </a: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станции </a:t>
            </a:r>
            <a:r>
              <a:rPr sz="1100" spc="-37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ш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endParaRPr sz="1100">
              <a:latin typeface="Verdana"/>
              <a:cs typeface="Verdana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5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185420" algn="l"/>
              </a:tabLst>
            </a:pP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Выданные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ключи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печати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100" spc="45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r>
              <a:rPr sz="1100" spc="50" dirty="0">
                <a:solidFill>
                  <a:srgbClr val="373B48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могут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быть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7C88AC"/>
                </a:solidFill>
                <a:latin typeface="Tahoma"/>
                <a:cs typeface="Tahoma"/>
              </a:rPr>
              <a:t>скачаны </a:t>
            </a:r>
            <a:r>
              <a:rPr sz="1100" b="1" spc="3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повторно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6759"/>
            <a:ext cx="8935720" cy="4396740"/>
            <a:chOff x="0" y="746759"/>
            <a:chExt cx="8935720" cy="4396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774191"/>
              <a:ext cx="5530596" cy="37825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1102" y="767841"/>
              <a:ext cx="5543550" cy="3795395"/>
            </a:xfrm>
            <a:custGeom>
              <a:avLst/>
              <a:gdLst/>
              <a:ahLst/>
              <a:cxnLst/>
              <a:rect l="l" t="t" r="r" b="b"/>
              <a:pathLst>
                <a:path w="5543550" h="3795395">
                  <a:moveTo>
                    <a:pt x="0" y="3795267"/>
                  </a:moveTo>
                  <a:lnTo>
                    <a:pt x="5543296" y="3795267"/>
                  </a:lnTo>
                  <a:lnTo>
                    <a:pt x="5543296" y="0"/>
                  </a:lnTo>
                  <a:lnTo>
                    <a:pt x="0" y="0"/>
                  </a:lnTo>
                  <a:lnTo>
                    <a:pt x="0" y="3795267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213" y="3076193"/>
              <a:ext cx="3845560" cy="230504"/>
            </a:xfrm>
            <a:custGeom>
              <a:avLst/>
              <a:gdLst/>
              <a:ahLst/>
              <a:cxnLst/>
              <a:rect l="l" t="t" r="r" b="b"/>
              <a:pathLst>
                <a:path w="3845560" h="230504">
                  <a:moveTo>
                    <a:pt x="0" y="230124"/>
                  </a:moveTo>
                  <a:lnTo>
                    <a:pt x="3845052" y="230124"/>
                  </a:lnTo>
                  <a:lnTo>
                    <a:pt x="3845052" y="0"/>
                  </a:lnTo>
                  <a:lnTo>
                    <a:pt x="0" y="0"/>
                  </a:lnTo>
                  <a:lnTo>
                    <a:pt x="0" y="230124"/>
                  </a:lnTo>
                  <a:close/>
                </a:path>
              </a:pathLst>
            </a:custGeom>
            <a:ln w="19049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01071"/>
              <a:ext cx="1310004" cy="10424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4688" y="3041904"/>
              <a:ext cx="3224784" cy="18425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98338" y="3035554"/>
              <a:ext cx="3237865" cy="1855470"/>
            </a:xfrm>
            <a:custGeom>
              <a:avLst/>
              <a:gdLst/>
              <a:ahLst/>
              <a:cxnLst/>
              <a:rect l="l" t="t" r="r" b="b"/>
              <a:pathLst>
                <a:path w="3237865" h="1855470">
                  <a:moveTo>
                    <a:pt x="0" y="1855216"/>
                  </a:moveTo>
                  <a:lnTo>
                    <a:pt x="3237484" y="1855216"/>
                  </a:lnTo>
                  <a:lnTo>
                    <a:pt x="3237484" y="0"/>
                  </a:lnTo>
                  <a:lnTo>
                    <a:pt x="0" y="0"/>
                  </a:lnTo>
                  <a:lnTo>
                    <a:pt x="0" y="1855216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8256" y="746759"/>
              <a:ext cx="3076955" cy="20817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8924" y="775715"/>
              <a:ext cx="3052572" cy="2057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5500" y="774191"/>
              <a:ext cx="2987040" cy="199186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0178" y="67392"/>
            <a:ext cx="882142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5" dirty="0"/>
              <a:t>Печать</a:t>
            </a:r>
            <a:r>
              <a:rPr sz="2000" spc="-70" dirty="0"/>
              <a:t> </a:t>
            </a:r>
            <a:r>
              <a:rPr sz="2000" spc="25" dirty="0"/>
              <a:t>ДБО№2.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55" dirty="0"/>
              <a:t>Печать</a:t>
            </a:r>
            <a:r>
              <a:rPr sz="2000" spc="-40" dirty="0"/>
              <a:t> </a:t>
            </a:r>
            <a:r>
              <a:rPr sz="2000" spc="50" dirty="0"/>
              <a:t>ДБО№2</a:t>
            </a:r>
            <a:r>
              <a:rPr sz="2000" spc="-50" dirty="0"/>
              <a:t> </a:t>
            </a:r>
            <a:r>
              <a:rPr sz="2000" spc="50" dirty="0"/>
              <a:t>на</a:t>
            </a:r>
            <a:r>
              <a:rPr sz="2000" spc="-20" dirty="0"/>
              <a:t> </a:t>
            </a:r>
            <a:r>
              <a:rPr sz="2000" spc="85" dirty="0"/>
              <a:t>станции</a:t>
            </a:r>
            <a:r>
              <a:rPr sz="2000" spc="-35" dirty="0"/>
              <a:t> </a:t>
            </a:r>
            <a:r>
              <a:rPr sz="2000" spc="45" dirty="0"/>
              <a:t>штаба</a:t>
            </a:r>
            <a:r>
              <a:rPr sz="2000" spc="-20" dirty="0"/>
              <a:t> </a:t>
            </a:r>
            <a:r>
              <a:rPr sz="2000" spc="95" dirty="0"/>
              <a:t>ППЭ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90" dirty="0"/>
              <a:t>11</a:t>
            </a:fld>
            <a:endParaRPr spc="-90" dirty="0"/>
          </a:p>
        </p:txBody>
      </p:sp>
      <p:sp>
        <p:nvSpPr>
          <p:cNvPr id="13" name="object 13"/>
          <p:cNvSpPr txBox="1"/>
          <p:nvPr/>
        </p:nvSpPr>
        <p:spPr>
          <a:xfrm>
            <a:off x="5898660" y="935084"/>
            <a:ext cx="2987040" cy="1421543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264160" marR="81915" indent="-172720" algn="just">
              <a:lnSpc>
                <a:spcPct val="100000"/>
              </a:lnSpc>
              <a:spcBef>
                <a:spcPts val="525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264795" algn="l"/>
              </a:tabLst>
            </a:pP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Сведения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выделенных 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номерах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и   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макетах</a:t>
            </a:r>
            <a:r>
              <a:rPr sz="1100" spc="7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100" spc="40" dirty="0">
                <a:solidFill>
                  <a:srgbClr val="373B48"/>
                </a:solidFill>
                <a:latin typeface="Tahoma"/>
                <a:cs typeface="Tahoma"/>
              </a:rPr>
              <a:t>2  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содержатся </a:t>
            </a:r>
            <a:r>
              <a:rPr sz="1100" spc="-37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за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женн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лю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че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ДБО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№</a:t>
            </a:r>
            <a:r>
              <a:rPr sz="1100" spc="25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endParaRPr sz="1100" dirty="0">
              <a:latin typeface="Tahoma"/>
              <a:cs typeface="Tahoma"/>
            </a:endParaRPr>
          </a:p>
          <a:p>
            <a:pPr marL="264160" marR="83185" indent="-172720" algn="just">
              <a:lnSpc>
                <a:spcPct val="100000"/>
              </a:lnSpc>
              <a:buClr>
                <a:srgbClr val="36C2C2"/>
              </a:buClr>
              <a:buSzPct val="109090"/>
              <a:buFont typeface="Wingdings"/>
              <a:buChar char=""/>
              <a:tabLst>
                <a:tab pos="264795" algn="l"/>
              </a:tabLst>
            </a:pP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начала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печати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необходимо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ви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ва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лю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ч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ДБО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№</a:t>
            </a:r>
            <a:r>
              <a:rPr sz="1100" spc="25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endParaRPr sz="1100" dirty="0">
              <a:latin typeface="Tahoma"/>
              <a:cs typeface="Tahoma"/>
            </a:endParaRPr>
          </a:p>
          <a:p>
            <a:pPr marL="264160" marR="81915" indent="-172720" algn="just">
              <a:lnSpc>
                <a:spcPct val="100000"/>
              </a:lnSpc>
              <a:spcBef>
                <a:spcPts val="5"/>
              </a:spcBef>
              <a:buClr>
                <a:srgbClr val="36C2C2"/>
              </a:buClr>
              <a:buSzPct val="109090"/>
              <a:buFont typeface="Wingdings"/>
              <a:buChar char=""/>
              <a:tabLst>
                <a:tab pos="264795" algn="l"/>
              </a:tabLst>
            </a:pPr>
            <a:r>
              <a:rPr sz="1100" spc="5" dirty="0" err="1">
                <a:solidFill>
                  <a:srgbClr val="373B48"/>
                </a:solidFill>
                <a:latin typeface="Verdana"/>
                <a:cs typeface="Verdana"/>
              </a:rPr>
              <a:t>Когда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количество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доступных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100" spc="45" dirty="0">
                <a:solidFill>
                  <a:srgbClr val="373B48"/>
                </a:solidFill>
                <a:latin typeface="Tahoma"/>
                <a:cs typeface="Tahoma"/>
              </a:rPr>
              <a:t>2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достигнет </a:t>
            </a:r>
            <a:r>
              <a:rPr sz="1100" b="1" spc="-30" dirty="0">
                <a:solidFill>
                  <a:srgbClr val="7C88AC"/>
                </a:solidFill>
                <a:latin typeface="Tahoma"/>
                <a:cs typeface="Tahoma"/>
              </a:rPr>
              <a:t>0</a:t>
            </a:r>
            <a:r>
              <a:rPr sz="1100" spc="-30" dirty="0">
                <a:solidFill>
                  <a:srgbClr val="373B48"/>
                </a:solidFill>
                <a:latin typeface="Tahoma"/>
                <a:cs typeface="Tahoma"/>
              </a:rPr>
              <a:t>,</a:t>
            </a:r>
            <a:r>
              <a:rPr sz="1100" spc="-25" dirty="0">
                <a:solidFill>
                  <a:srgbClr val="373B48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необходимо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запр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сит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вый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лю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ч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ДБО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№</a:t>
            </a:r>
            <a:r>
              <a:rPr sz="1100" spc="25" dirty="0">
                <a:solidFill>
                  <a:srgbClr val="373B48"/>
                </a:solidFill>
                <a:latin typeface="Tahoma"/>
                <a:cs typeface="Tahoma"/>
              </a:rPr>
              <a:t>2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44111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9632" y="3944111"/>
            <a:ext cx="797051" cy="52120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97763" y="2743200"/>
            <a:ext cx="1594485" cy="1722120"/>
            <a:chOff x="397763" y="2743200"/>
            <a:chExt cx="1594485" cy="17221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5" y="3944111"/>
              <a:ext cx="797051" cy="521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3544823"/>
              <a:ext cx="797052" cy="5212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5" y="3142488"/>
              <a:ext cx="797051" cy="5212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200"/>
              <a:ext cx="797052" cy="52120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51459" y="1127760"/>
            <a:ext cx="8691880" cy="3571240"/>
            <a:chOff x="251459" y="1127760"/>
            <a:chExt cx="8691880" cy="35712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127760"/>
              <a:ext cx="5442204" cy="35707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3604" y="1479804"/>
              <a:ext cx="3729228" cy="11551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6651" y="1598676"/>
              <a:ext cx="3636263" cy="9555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0848" y="1507236"/>
              <a:ext cx="3639311" cy="106527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70179" y="89587"/>
            <a:ext cx="5826125" cy="93091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b="1" spc="65" dirty="0">
                <a:latin typeface="+mj-lt"/>
                <a:cs typeface="Tahoma"/>
              </a:rPr>
              <a:t>Новые</a:t>
            </a:r>
            <a:r>
              <a:rPr sz="2000" b="1" spc="-35" dirty="0">
                <a:latin typeface="+mj-lt"/>
                <a:cs typeface="Tahoma"/>
              </a:rPr>
              <a:t> </a:t>
            </a:r>
            <a:r>
              <a:rPr sz="2000" b="1" spc="75" dirty="0">
                <a:latin typeface="+mj-lt"/>
                <a:cs typeface="Tahoma"/>
              </a:rPr>
              <a:t>функции</a:t>
            </a:r>
            <a:r>
              <a:rPr sz="2000" b="1" spc="-55" dirty="0">
                <a:latin typeface="+mj-lt"/>
                <a:cs typeface="Tahoma"/>
              </a:rPr>
              <a:t> </a:t>
            </a:r>
            <a:r>
              <a:rPr sz="2000" b="1" spc="55" dirty="0">
                <a:latin typeface="+mj-lt"/>
                <a:cs typeface="Tahoma"/>
              </a:rPr>
              <a:t>ЛК</a:t>
            </a:r>
            <a:r>
              <a:rPr sz="2000" b="1" spc="-30" dirty="0">
                <a:latin typeface="+mj-lt"/>
                <a:cs typeface="Tahoma"/>
              </a:rPr>
              <a:t> </a:t>
            </a:r>
            <a:r>
              <a:rPr sz="2000" b="1" spc="95" dirty="0">
                <a:latin typeface="+mj-lt"/>
                <a:cs typeface="Tahoma"/>
              </a:rPr>
              <a:t>ППЭ</a:t>
            </a:r>
            <a:r>
              <a:rPr sz="2000" b="1" spc="-60" dirty="0">
                <a:latin typeface="+mj-lt"/>
                <a:cs typeface="Tahoma"/>
              </a:rPr>
              <a:t> </a:t>
            </a:r>
            <a:r>
              <a:rPr sz="2000" b="1" spc="95" dirty="0">
                <a:latin typeface="+mj-lt"/>
                <a:cs typeface="Tahoma"/>
              </a:rPr>
              <a:t>ППЭ</a:t>
            </a:r>
            <a:endParaRPr sz="2000" dirty="0">
              <a:latin typeface="+mj-lt"/>
              <a:cs typeface="Tahoma"/>
            </a:endParaRPr>
          </a:p>
          <a:p>
            <a:pPr marL="538480" indent="-381635">
              <a:lnSpc>
                <a:spcPct val="100000"/>
              </a:lnSpc>
              <a:spcBef>
                <a:spcPts val="1290"/>
              </a:spcBef>
              <a:buClr>
                <a:srgbClr val="7C88AC"/>
              </a:buClr>
              <a:buSzPct val="110000"/>
              <a:buFont typeface="Wingdings"/>
              <a:buChar char=""/>
              <a:tabLst>
                <a:tab pos="538480" algn="l"/>
                <a:tab pos="539115" algn="l"/>
              </a:tabLst>
            </a:pPr>
            <a:r>
              <a:rPr sz="2000" spc="35" dirty="0">
                <a:latin typeface="Verdana"/>
                <a:cs typeface="Verdana"/>
              </a:rPr>
              <a:t>Получ</a:t>
            </a:r>
            <a:r>
              <a:rPr sz="2000" spc="20" dirty="0">
                <a:latin typeface="Verdana"/>
                <a:cs typeface="Verdana"/>
              </a:rPr>
              <a:t>е</a:t>
            </a:r>
            <a:r>
              <a:rPr sz="2000" spc="75" dirty="0">
                <a:latin typeface="Verdana"/>
                <a:cs typeface="Verdana"/>
              </a:rPr>
              <a:t>ние</a:t>
            </a:r>
            <a:r>
              <a:rPr sz="2000" spc="-204" dirty="0">
                <a:latin typeface="Verdana"/>
                <a:cs typeface="Verdana"/>
              </a:rPr>
              <a:t> </a:t>
            </a:r>
            <a:r>
              <a:rPr sz="2000" spc="15" dirty="0">
                <a:latin typeface="Verdana"/>
                <a:cs typeface="Verdana"/>
              </a:rPr>
              <a:t>пак</a:t>
            </a:r>
            <a:r>
              <a:rPr sz="2000" spc="5" dirty="0">
                <a:latin typeface="Verdana"/>
                <a:cs typeface="Verdana"/>
              </a:rPr>
              <a:t>е</a:t>
            </a:r>
            <a:r>
              <a:rPr sz="2000" spc="-40" dirty="0">
                <a:latin typeface="Verdana"/>
                <a:cs typeface="Verdana"/>
              </a:rPr>
              <a:t>та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25" dirty="0">
                <a:latin typeface="Verdana"/>
                <a:cs typeface="Verdana"/>
              </a:rPr>
              <a:t>серти</a:t>
            </a:r>
            <a:r>
              <a:rPr sz="2000" spc="30" dirty="0">
                <a:latin typeface="Verdana"/>
                <a:cs typeface="Verdana"/>
              </a:rPr>
              <a:t>ф</a:t>
            </a:r>
            <a:r>
              <a:rPr sz="2000" spc="15" dirty="0">
                <a:latin typeface="Verdana"/>
                <a:cs typeface="Verdana"/>
              </a:rPr>
              <a:t>ик</a:t>
            </a:r>
            <a:r>
              <a:rPr sz="2000" spc="5" dirty="0">
                <a:latin typeface="Verdana"/>
                <a:cs typeface="Verdana"/>
              </a:rPr>
              <a:t>а</a:t>
            </a:r>
            <a:r>
              <a:rPr sz="2000" spc="15" dirty="0">
                <a:latin typeface="Verdana"/>
                <a:cs typeface="Verdana"/>
              </a:rPr>
              <a:t>тов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160" dirty="0">
                <a:latin typeface="Verdana"/>
                <a:cs typeface="Verdana"/>
              </a:rPr>
              <a:t>РЦОИ</a:t>
            </a:r>
            <a:endParaRPr sz="2000" dirty="0">
              <a:latin typeface="Verdana"/>
              <a:cs typeface="Verdana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62404"/>
              </p:ext>
            </p:extLst>
          </p:nvPr>
        </p:nvGraphicFramePr>
        <p:xfrm>
          <a:off x="238759" y="1115060"/>
          <a:ext cx="8811259" cy="358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5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90">
                <a:tc gridSpan="2">
                  <a:txBody>
                    <a:bodyPr/>
                    <a:lstStyle/>
                    <a:p>
                      <a:pPr marR="149225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T w="12700">
                      <a:solidFill>
                        <a:srgbClr val="87878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R w="9525">
                      <a:solidFill>
                        <a:srgbClr val="7985A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205740" lvl="0" indent="45085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Па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кет</a:t>
                      </a:r>
                      <a:r>
                        <a:rPr sz="1400" spc="-13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</a:t>
                      </a:r>
                      <a:r>
                        <a:rPr sz="1400" spc="-10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ер</a:t>
                      </a:r>
                      <a:r>
                        <a:rPr sz="1400" spc="-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т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ифик</a:t>
                      </a:r>
                      <a:r>
                        <a:rPr sz="1400" spc="-1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а</a:t>
                      </a:r>
                      <a:r>
                        <a:rPr sz="1400" spc="-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та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ми</a:t>
                      </a:r>
                      <a:r>
                        <a:rPr sz="1400" spc="-13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РЦОИ </a:t>
                      </a:r>
                      <a:r>
                        <a:rPr lang="ru-RU"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фо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рми</a:t>
                      </a:r>
                      <a:r>
                        <a:rPr sz="1400" spc="5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р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ует</a:t>
                      </a:r>
                      <a:r>
                        <a:rPr sz="1400" spc="-1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я</a:t>
                      </a:r>
                      <a:r>
                        <a:rPr sz="1400" spc="-14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а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втом</a:t>
                      </a:r>
                      <a:r>
                        <a:rPr sz="1400" spc="-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а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тически</a:t>
                      </a:r>
                      <a:r>
                        <a:rPr sz="1400" spc="-11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на</a:t>
                      </a:r>
                      <a:r>
                        <a:rPr sz="1400" spc="-11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основе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 </a:t>
                      </a:r>
                      <a:r>
                        <a:rPr lang="ru-RU" sz="1400" spc="-1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за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гру</a:t>
                      </a:r>
                      <a:r>
                        <a:rPr sz="1400" spc="5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ж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е</a:t>
                      </a:r>
                      <a:r>
                        <a:rPr sz="1400" spc="5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</a:t>
                      </a:r>
                      <a:r>
                        <a:rPr lang="ru-RU"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ых</a:t>
                      </a:r>
                      <a:r>
                        <a:rPr sz="1400" spc="-14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sz="1400" spc="-5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веде</a:t>
                      </a:r>
                      <a:r>
                        <a:rPr sz="1400" spc="5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</a:t>
                      </a:r>
                      <a:r>
                        <a:rPr lang="ru-RU" sz="1400" spc="-10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на</a:t>
                      </a:r>
                      <a:r>
                        <a:rPr sz="1400" spc="-5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з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</a:t>
                      </a:r>
                      <a:r>
                        <a:rPr sz="1400" spc="-5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а</a:t>
                      </a:r>
                      <a:r>
                        <a:rPr sz="1400" dirty="0" err="1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чении</a:t>
                      </a:r>
                      <a:r>
                        <a:rPr sz="1400" spc="-12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токе</a:t>
                      </a:r>
                      <a:r>
                        <a:rPr sz="1400" spc="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н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ов</a:t>
                      </a:r>
                      <a:r>
                        <a:rPr sz="1400" spc="-13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сп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еци</a:t>
                      </a:r>
                      <a:r>
                        <a:rPr sz="1400" spc="-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а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ли</a:t>
                      </a:r>
                      <a:r>
                        <a:rPr sz="1400" spc="-5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с</a:t>
                      </a:r>
                      <a:r>
                        <a:rPr sz="1400" dirty="0">
                          <a:solidFill>
                            <a:srgbClr val="373B48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тов</a:t>
                      </a:r>
                      <a:endParaRPr sz="1400" dirty="0"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0" marR="0" marT="159385" marB="0">
                    <a:lnL w="9525" cap="flat" cmpd="sng" algn="ctr">
                      <a:solidFill>
                        <a:srgbClr val="7985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985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330">
                <a:tc gridSpan="2">
                  <a:txBody>
                    <a:bodyPr/>
                    <a:lstStyle/>
                    <a:p>
                      <a:pPr marR="149225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878787"/>
                      </a:solidFill>
                      <a:prstDash val="solid"/>
                    </a:lnL>
                    <a:lnB w="1270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8787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7985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1233677" y="2263901"/>
            <a:ext cx="998219" cy="257810"/>
          </a:xfrm>
          <a:custGeom>
            <a:avLst/>
            <a:gdLst/>
            <a:ahLst/>
            <a:cxnLst/>
            <a:rect l="l" t="t" r="r" b="b"/>
            <a:pathLst>
              <a:path w="998219" h="257810">
                <a:moveTo>
                  <a:pt x="0" y="257556"/>
                </a:moveTo>
                <a:lnTo>
                  <a:pt x="998220" y="257556"/>
                </a:lnTo>
                <a:lnTo>
                  <a:pt x="998220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ln w="19050">
            <a:solidFill>
              <a:srgbClr val="7C8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800100"/>
            <a:ext cx="5652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/>
              <a:t>Основные</a:t>
            </a:r>
            <a:r>
              <a:rPr sz="2400" spc="-45" dirty="0"/>
              <a:t> </a:t>
            </a:r>
            <a:r>
              <a:rPr sz="2400" spc="110" dirty="0"/>
              <a:t>изменения</a:t>
            </a:r>
            <a:r>
              <a:rPr sz="2400" spc="-80" dirty="0"/>
              <a:t> </a:t>
            </a:r>
            <a:r>
              <a:rPr sz="2400" spc="35" dirty="0"/>
              <a:t>в</a:t>
            </a:r>
            <a:r>
              <a:rPr sz="2400" spc="-45" dirty="0"/>
              <a:t> </a:t>
            </a:r>
            <a:r>
              <a:rPr sz="2400" dirty="0"/>
              <a:t>2024</a:t>
            </a:r>
            <a:r>
              <a:rPr sz="2400" spc="-55" dirty="0"/>
              <a:t> </a:t>
            </a:r>
            <a:r>
              <a:rPr sz="2400" spc="85" dirty="0"/>
              <a:t>году</a:t>
            </a:r>
            <a:endParaRPr sz="2400"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689339" y="1733550"/>
            <a:ext cx="7765322" cy="1863011"/>
          </a:xfrm>
          <a:prstGeom prst="rect">
            <a:avLst/>
          </a:prstGeom>
          <a:noFill/>
        </p:spPr>
        <p:txBody>
          <a:bodyPr vert="horz" wrap="square" lIns="0" tIns="162560" rIns="0" bIns="0" rtlCol="0">
            <a:spAutoFit/>
          </a:bodyPr>
          <a:lstStyle/>
          <a:p>
            <a:pPr marL="479425" indent="-381000">
              <a:lnSpc>
                <a:spcPct val="100000"/>
              </a:lnSpc>
              <a:spcBef>
                <a:spcPts val="1280"/>
              </a:spcBef>
              <a:buFont typeface="Wingdings"/>
              <a:buChar char=""/>
              <a:tabLst>
                <a:tab pos="480059" algn="l"/>
              </a:tabLst>
            </a:pPr>
            <a:r>
              <a:rPr sz="3200" spc="80" dirty="0"/>
              <a:t>Отказ</a:t>
            </a:r>
            <a:r>
              <a:rPr sz="3200" spc="-30" dirty="0"/>
              <a:t> </a:t>
            </a:r>
            <a:r>
              <a:rPr sz="3200" spc="60" dirty="0"/>
              <a:t>от</a:t>
            </a:r>
            <a:r>
              <a:rPr sz="3200" spc="-35" dirty="0"/>
              <a:t> </a:t>
            </a:r>
            <a:r>
              <a:rPr sz="3200" spc="100" dirty="0"/>
              <a:t>станции</a:t>
            </a:r>
            <a:r>
              <a:rPr sz="3200" spc="-55" dirty="0"/>
              <a:t> </a:t>
            </a:r>
            <a:r>
              <a:rPr sz="3200" spc="85" dirty="0"/>
              <a:t>авторизации</a:t>
            </a:r>
          </a:p>
          <a:p>
            <a:pPr marL="479425" marR="5080" indent="-381000">
              <a:lnSpc>
                <a:spcPct val="120000"/>
              </a:lnSpc>
              <a:spcBef>
                <a:spcPts val="605"/>
              </a:spcBef>
              <a:buClr>
                <a:srgbClr val="7C88AC"/>
              </a:buClr>
              <a:buFont typeface="Wingdings"/>
              <a:buChar char=""/>
              <a:tabLst>
                <a:tab pos="480059" algn="l"/>
              </a:tabLst>
            </a:pPr>
            <a:r>
              <a:rPr sz="3200" spc="85" dirty="0"/>
              <a:t>Передача</a:t>
            </a:r>
            <a:r>
              <a:rPr sz="3200" spc="45" dirty="0"/>
              <a:t> </a:t>
            </a:r>
            <a:r>
              <a:rPr sz="3200" spc="70" dirty="0"/>
              <a:t>материалов</a:t>
            </a:r>
            <a:r>
              <a:rPr sz="3200" spc="50" dirty="0"/>
              <a:t> </a:t>
            </a:r>
            <a:r>
              <a:rPr sz="3200" spc="105" dirty="0"/>
              <a:t>между</a:t>
            </a:r>
            <a:r>
              <a:rPr sz="3200" spc="55" dirty="0"/>
              <a:t> </a:t>
            </a:r>
            <a:r>
              <a:rPr sz="3200" spc="110" dirty="0"/>
              <a:t>ППЭ</a:t>
            </a:r>
            <a:r>
              <a:rPr sz="3200" spc="55" dirty="0"/>
              <a:t> </a:t>
            </a:r>
            <a:r>
              <a:rPr sz="3200" spc="135" dirty="0"/>
              <a:t>и</a:t>
            </a:r>
            <a:r>
              <a:rPr sz="3200" spc="40" dirty="0"/>
              <a:t> </a:t>
            </a:r>
            <a:r>
              <a:rPr sz="3200" spc="140" dirty="0"/>
              <a:t>РЦОИ</a:t>
            </a:r>
            <a:r>
              <a:rPr sz="3200" spc="55" dirty="0"/>
              <a:t> </a:t>
            </a:r>
            <a:r>
              <a:rPr sz="3200" spc="100" dirty="0"/>
              <a:t>через </a:t>
            </a:r>
            <a:r>
              <a:rPr sz="3200" spc="-690" dirty="0"/>
              <a:t> </a:t>
            </a:r>
            <a:r>
              <a:rPr sz="3200" spc="70" dirty="0"/>
              <a:t>ЛК</a:t>
            </a:r>
            <a:r>
              <a:rPr sz="3200" spc="-50" dirty="0"/>
              <a:t> </a:t>
            </a:r>
            <a:r>
              <a:rPr sz="3200" spc="105" dirty="0"/>
              <a:t>ППЭ</a:t>
            </a:r>
          </a:p>
        </p:txBody>
      </p:sp>
    </p:spTree>
    <p:extLst>
      <p:ext uri="{BB962C8B-B14F-4D97-AF65-F5344CB8AC3E}">
        <p14:creationId xmlns:p14="http://schemas.microsoft.com/office/powerpoint/2010/main" val="303472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173" y="92228"/>
            <a:ext cx="8135621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>
                <a:solidFill>
                  <a:schemeClr val="bg2"/>
                </a:solidFill>
              </a:rPr>
              <a:t>Модуль</a:t>
            </a:r>
            <a:r>
              <a:rPr spc="-60" dirty="0">
                <a:solidFill>
                  <a:schemeClr val="bg2"/>
                </a:solidFill>
              </a:rPr>
              <a:t> </a:t>
            </a:r>
            <a:r>
              <a:rPr spc="80" dirty="0">
                <a:solidFill>
                  <a:schemeClr val="bg2"/>
                </a:solidFill>
              </a:rPr>
              <a:t>связи</a:t>
            </a:r>
            <a:r>
              <a:rPr spc="-50" dirty="0">
                <a:solidFill>
                  <a:schemeClr val="bg2"/>
                </a:solidFill>
              </a:rPr>
              <a:t> </a:t>
            </a:r>
            <a:r>
              <a:rPr spc="130" dirty="0">
                <a:solidFill>
                  <a:schemeClr val="bg2"/>
                </a:solidFill>
              </a:rPr>
              <a:t>с</a:t>
            </a:r>
            <a:r>
              <a:rPr spc="-55" dirty="0">
                <a:solidFill>
                  <a:schemeClr val="bg2"/>
                </a:solidFill>
              </a:rPr>
              <a:t> </a:t>
            </a:r>
            <a:r>
              <a:rPr spc="95" dirty="0">
                <a:solidFill>
                  <a:schemeClr val="bg2"/>
                </a:solidFill>
              </a:rPr>
              <a:t>ППЭ</a:t>
            </a:r>
          </a:p>
        </p:txBody>
      </p:sp>
      <p:sp>
        <p:nvSpPr>
          <p:cNvPr id="117" name="object 1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90" dirty="0"/>
              <a:t>14</a:t>
            </a:fld>
            <a:endParaRPr spc="-90" dirty="0"/>
          </a:p>
        </p:txBody>
      </p:sp>
      <p:grpSp>
        <p:nvGrpSpPr>
          <p:cNvPr id="3" name="object 3"/>
          <p:cNvGrpSpPr/>
          <p:nvPr/>
        </p:nvGrpSpPr>
        <p:grpSpPr>
          <a:xfrm>
            <a:off x="1707744" y="3263763"/>
            <a:ext cx="666750" cy="919480"/>
            <a:chOff x="1707744" y="3263763"/>
            <a:chExt cx="666750" cy="91948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262" y="3273294"/>
              <a:ext cx="647201" cy="3522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17262" y="3273294"/>
              <a:ext cx="647700" cy="352425"/>
            </a:xfrm>
            <a:custGeom>
              <a:avLst/>
              <a:gdLst/>
              <a:ahLst/>
              <a:cxnLst/>
              <a:rect l="l" t="t" r="r" b="b"/>
              <a:pathLst>
                <a:path w="647700" h="352425">
                  <a:moveTo>
                    <a:pt x="245603" y="352245"/>
                  </a:moveTo>
                  <a:lnTo>
                    <a:pt x="647201" y="133455"/>
                  </a:lnTo>
                  <a:lnTo>
                    <a:pt x="398271" y="0"/>
                  </a:lnTo>
                  <a:lnTo>
                    <a:pt x="0" y="217240"/>
                  </a:lnTo>
                  <a:lnTo>
                    <a:pt x="33507" y="250201"/>
                  </a:lnTo>
                  <a:lnTo>
                    <a:pt x="70518" y="279265"/>
                  </a:lnTo>
                  <a:lnTo>
                    <a:pt x="110640" y="304217"/>
                  </a:lnTo>
                  <a:lnTo>
                    <a:pt x="153482" y="324842"/>
                  </a:lnTo>
                  <a:lnTo>
                    <a:pt x="198651" y="340923"/>
                  </a:lnTo>
                  <a:lnTo>
                    <a:pt x="245755" y="352245"/>
                  </a:lnTo>
                </a:path>
              </a:pathLst>
            </a:custGeom>
            <a:ln w="45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7409" y="3489912"/>
              <a:ext cx="245608" cy="6833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17409" y="3489912"/>
              <a:ext cx="245745" cy="683895"/>
            </a:xfrm>
            <a:custGeom>
              <a:avLst/>
              <a:gdLst/>
              <a:ahLst/>
              <a:cxnLst/>
              <a:rect l="l" t="t" r="r" b="b"/>
              <a:pathLst>
                <a:path w="245744" h="683895">
                  <a:moveTo>
                    <a:pt x="245608" y="135627"/>
                  </a:moveTo>
                  <a:lnTo>
                    <a:pt x="198426" y="124345"/>
                  </a:lnTo>
                  <a:lnTo>
                    <a:pt x="153207" y="108237"/>
                  </a:lnTo>
                  <a:lnTo>
                    <a:pt x="110353" y="87526"/>
                  </a:lnTo>
                  <a:lnTo>
                    <a:pt x="70265" y="62434"/>
                  </a:lnTo>
                  <a:lnTo>
                    <a:pt x="33347" y="33185"/>
                  </a:lnTo>
                  <a:lnTo>
                    <a:pt x="0" y="0"/>
                  </a:lnTo>
                  <a:lnTo>
                    <a:pt x="0" y="558614"/>
                  </a:lnTo>
                  <a:lnTo>
                    <a:pt x="33901" y="590023"/>
                  </a:lnTo>
                  <a:lnTo>
                    <a:pt x="71152" y="617459"/>
                  </a:lnTo>
                  <a:lnTo>
                    <a:pt x="111351" y="640719"/>
                  </a:lnTo>
                  <a:lnTo>
                    <a:pt x="154094" y="659597"/>
                  </a:lnTo>
                  <a:lnTo>
                    <a:pt x="198981" y="673890"/>
                  </a:lnTo>
                  <a:lnTo>
                    <a:pt x="245608" y="683394"/>
                  </a:lnTo>
                  <a:lnTo>
                    <a:pt x="245455" y="135627"/>
                  </a:lnTo>
                </a:path>
              </a:pathLst>
            </a:custGeom>
            <a:ln w="4567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2865" y="3406749"/>
              <a:ext cx="401598" cy="7659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62865" y="3406749"/>
              <a:ext cx="401955" cy="766445"/>
            </a:xfrm>
            <a:custGeom>
              <a:avLst/>
              <a:gdLst/>
              <a:ahLst/>
              <a:cxnLst/>
              <a:rect l="l" t="t" r="r" b="b"/>
              <a:pathLst>
                <a:path w="401955" h="766445">
                  <a:moveTo>
                    <a:pt x="0" y="218789"/>
                  </a:moveTo>
                  <a:lnTo>
                    <a:pt x="0" y="765937"/>
                  </a:lnTo>
                  <a:lnTo>
                    <a:pt x="401598" y="549292"/>
                  </a:lnTo>
                  <a:lnTo>
                    <a:pt x="401598" y="0"/>
                  </a:lnTo>
                  <a:lnTo>
                    <a:pt x="0" y="218789"/>
                  </a:lnTo>
                  <a:close/>
                </a:path>
              </a:pathLst>
            </a:custGeom>
            <a:ln w="45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7262" y="3273281"/>
              <a:ext cx="647700" cy="900430"/>
            </a:xfrm>
            <a:custGeom>
              <a:avLst/>
              <a:gdLst/>
              <a:ahLst/>
              <a:cxnLst/>
              <a:rect l="l" t="t" r="r" b="b"/>
              <a:pathLst>
                <a:path w="647700" h="900429">
                  <a:moveTo>
                    <a:pt x="647201" y="133443"/>
                  </a:moveTo>
                  <a:lnTo>
                    <a:pt x="398271" y="0"/>
                  </a:lnTo>
                  <a:lnTo>
                    <a:pt x="0" y="217240"/>
                  </a:lnTo>
                  <a:lnTo>
                    <a:pt x="147" y="775232"/>
                  </a:lnTo>
                  <a:lnTo>
                    <a:pt x="34048" y="806638"/>
                  </a:lnTo>
                  <a:lnTo>
                    <a:pt x="71299" y="834073"/>
                  </a:lnTo>
                  <a:lnTo>
                    <a:pt x="111498" y="857331"/>
                  </a:lnTo>
                  <a:lnTo>
                    <a:pt x="154241" y="876208"/>
                  </a:lnTo>
                  <a:lnTo>
                    <a:pt x="199128" y="890501"/>
                  </a:lnTo>
                  <a:lnTo>
                    <a:pt x="245755" y="900005"/>
                  </a:lnTo>
                  <a:lnTo>
                    <a:pt x="647201" y="682748"/>
                  </a:lnTo>
                  <a:lnTo>
                    <a:pt x="647201" y="133443"/>
                  </a:lnTo>
                  <a:close/>
                </a:path>
              </a:pathLst>
            </a:custGeom>
            <a:ln w="190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0593" y="3828754"/>
              <a:ext cx="39370" cy="49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10593" y="3828754"/>
              <a:ext cx="39370" cy="49530"/>
            </a:xfrm>
            <a:custGeom>
              <a:avLst/>
              <a:gdLst/>
              <a:ahLst/>
              <a:cxnLst/>
              <a:rect l="l" t="t" r="r" b="b"/>
              <a:pathLst>
                <a:path w="39369" h="49529">
                  <a:moveTo>
                    <a:pt x="37351" y="18254"/>
                  </a:moveTo>
                  <a:lnTo>
                    <a:pt x="32556" y="9388"/>
                  </a:lnTo>
                  <a:lnTo>
                    <a:pt x="25986" y="3114"/>
                  </a:lnTo>
                  <a:lnTo>
                    <a:pt x="18494" y="0"/>
                  </a:lnTo>
                  <a:lnTo>
                    <a:pt x="10930" y="613"/>
                  </a:lnTo>
                  <a:lnTo>
                    <a:pt x="4741" y="5012"/>
                  </a:lnTo>
                  <a:lnTo>
                    <a:pt x="1002" y="12220"/>
                  </a:lnTo>
                  <a:lnTo>
                    <a:pt x="0" y="21254"/>
                  </a:lnTo>
                  <a:lnTo>
                    <a:pt x="2019" y="31132"/>
                  </a:lnTo>
                  <a:lnTo>
                    <a:pt x="6816" y="40006"/>
                  </a:lnTo>
                  <a:lnTo>
                    <a:pt x="13384" y="46284"/>
                  </a:lnTo>
                  <a:lnTo>
                    <a:pt x="20872" y="49400"/>
                  </a:lnTo>
                  <a:lnTo>
                    <a:pt x="28434" y="48786"/>
                  </a:lnTo>
                  <a:lnTo>
                    <a:pt x="34628" y="44387"/>
                  </a:lnTo>
                  <a:lnTo>
                    <a:pt x="38368" y="37178"/>
                  </a:lnTo>
                  <a:lnTo>
                    <a:pt x="39370" y="28140"/>
                  </a:lnTo>
                  <a:lnTo>
                    <a:pt x="37351" y="18254"/>
                  </a:lnTo>
                  <a:close/>
                </a:path>
              </a:pathLst>
            </a:custGeom>
            <a:ln w="45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3280" y="3938275"/>
              <a:ext cx="173564" cy="15968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50306" y="3595274"/>
              <a:ext cx="179705" cy="100330"/>
            </a:xfrm>
            <a:custGeom>
              <a:avLst/>
              <a:gdLst/>
              <a:ahLst/>
              <a:cxnLst/>
              <a:rect l="l" t="t" r="r" b="b"/>
              <a:pathLst>
                <a:path w="179705" h="100329">
                  <a:moveTo>
                    <a:pt x="7137" y="0"/>
                  </a:moveTo>
                  <a:lnTo>
                    <a:pt x="3651" y="139"/>
                  </a:lnTo>
                  <a:lnTo>
                    <a:pt x="516" y="3340"/>
                  </a:lnTo>
                  <a:lnTo>
                    <a:pt x="0" y="4813"/>
                  </a:lnTo>
                  <a:lnTo>
                    <a:pt x="535" y="9906"/>
                  </a:lnTo>
                  <a:lnTo>
                    <a:pt x="2724" y="13119"/>
                  </a:lnTo>
                  <a:lnTo>
                    <a:pt x="6060" y="14961"/>
                  </a:lnTo>
                  <a:lnTo>
                    <a:pt x="43421" y="42859"/>
                  </a:lnTo>
                  <a:lnTo>
                    <a:pt x="83805" y="66519"/>
                  </a:lnTo>
                  <a:lnTo>
                    <a:pt x="126804" y="85734"/>
                  </a:lnTo>
                  <a:lnTo>
                    <a:pt x="172007" y="100295"/>
                  </a:lnTo>
                  <a:lnTo>
                    <a:pt x="176586" y="99329"/>
                  </a:lnTo>
                  <a:lnTo>
                    <a:pt x="179465" y="95075"/>
                  </a:lnTo>
                  <a:lnTo>
                    <a:pt x="177715" y="87797"/>
                  </a:lnTo>
                  <a:lnTo>
                    <a:pt x="175216" y="85461"/>
                  </a:lnTo>
                  <a:lnTo>
                    <a:pt x="172007" y="84787"/>
                  </a:lnTo>
                  <a:lnTo>
                    <a:pt x="127721" y="70741"/>
                  </a:lnTo>
                  <a:lnTo>
                    <a:pt x="85586" y="52111"/>
                  </a:lnTo>
                  <a:lnTo>
                    <a:pt x="46004" y="29102"/>
                  </a:lnTo>
                  <a:lnTo>
                    <a:pt x="9380" y="1917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0306" y="3595274"/>
              <a:ext cx="179705" cy="100330"/>
            </a:xfrm>
            <a:custGeom>
              <a:avLst/>
              <a:gdLst/>
              <a:ahLst/>
              <a:cxnLst/>
              <a:rect l="l" t="t" r="r" b="b"/>
              <a:pathLst>
                <a:path w="179705" h="100329">
                  <a:moveTo>
                    <a:pt x="6060" y="14961"/>
                  </a:moveTo>
                  <a:lnTo>
                    <a:pt x="43421" y="42859"/>
                  </a:lnTo>
                  <a:lnTo>
                    <a:pt x="83805" y="66519"/>
                  </a:lnTo>
                  <a:lnTo>
                    <a:pt x="126804" y="85734"/>
                  </a:lnTo>
                  <a:lnTo>
                    <a:pt x="172007" y="100295"/>
                  </a:lnTo>
                  <a:lnTo>
                    <a:pt x="176586" y="99329"/>
                  </a:lnTo>
                  <a:lnTo>
                    <a:pt x="179465" y="95075"/>
                  </a:lnTo>
                  <a:lnTo>
                    <a:pt x="178438" y="90795"/>
                  </a:lnTo>
                  <a:lnTo>
                    <a:pt x="177715" y="87797"/>
                  </a:lnTo>
                  <a:lnTo>
                    <a:pt x="175216" y="85461"/>
                  </a:lnTo>
                  <a:lnTo>
                    <a:pt x="172007" y="84787"/>
                  </a:lnTo>
                  <a:lnTo>
                    <a:pt x="127721" y="70741"/>
                  </a:lnTo>
                  <a:lnTo>
                    <a:pt x="85586" y="52111"/>
                  </a:lnTo>
                  <a:lnTo>
                    <a:pt x="46004" y="29102"/>
                  </a:lnTo>
                  <a:lnTo>
                    <a:pt x="9380" y="1917"/>
                  </a:lnTo>
                  <a:lnTo>
                    <a:pt x="7137" y="0"/>
                  </a:lnTo>
                  <a:lnTo>
                    <a:pt x="3651" y="139"/>
                  </a:lnTo>
                  <a:lnTo>
                    <a:pt x="1594" y="2235"/>
                  </a:lnTo>
                  <a:lnTo>
                    <a:pt x="516" y="3340"/>
                  </a:lnTo>
                  <a:lnTo>
                    <a:pt x="0" y="4813"/>
                  </a:lnTo>
                  <a:lnTo>
                    <a:pt x="181" y="6299"/>
                  </a:lnTo>
                  <a:lnTo>
                    <a:pt x="535" y="9906"/>
                  </a:lnTo>
                  <a:lnTo>
                    <a:pt x="2724" y="13119"/>
                  </a:lnTo>
                  <a:lnTo>
                    <a:pt x="6060" y="14961"/>
                  </a:lnTo>
                  <a:close/>
                </a:path>
              </a:pathLst>
            </a:custGeom>
            <a:ln w="45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3682" y="3644312"/>
              <a:ext cx="50592" cy="319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03682" y="3644312"/>
              <a:ext cx="50800" cy="32384"/>
            </a:xfrm>
            <a:custGeom>
              <a:avLst/>
              <a:gdLst/>
              <a:ahLst/>
              <a:cxnLst/>
              <a:rect l="l" t="t" r="r" b="b"/>
              <a:pathLst>
                <a:path w="50800" h="32385">
                  <a:moveTo>
                    <a:pt x="50592" y="31063"/>
                  </a:moveTo>
                  <a:lnTo>
                    <a:pt x="40994" y="13144"/>
                  </a:lnTo>
                  <a:lnTo>
                    <a:pt x="28525" y="2546"/>
                  </a:lnTo>
                  <a:lnTo>
                    <a:pt x="14644" y="0"/>
                  </a:lnTo>
                  <a:lnTo>
                    <a:pt x="810" y="6234"/>
                  </a:lnTo>
                  <a:lnTo>
                    <a:pt x="0" y="14338"/>
                  </a:lnTo>
                  <a:lnTo>
                    <a:pt x="5291" y="21713"/>
                  </a:lnTo>
                  <a:lnTo>
                    <a:pt x="15733" y="27559"/>
                  </a:lnTo>
                  <a:lnTo>
                    <a:pt x="30373" y="31076"/>
                  </a:lnTo>
                  <a:lnTo>
                    <a:pt x="37007" y="31914"/>
                  </a:lnTo>
                  <a:lnTo>
                    <a:pt x="43958" y="31914"/>
                  </a:lnTo>
                  <a:lnTo>
                    <a:pt x="50592" y="3106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7089" y="3655792"/>
              <a:ext cx="165946" cy="12879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57089" y="3664326"/>
              <a:ext cx="166370" cy="96520"/>
            </a:xfrm>
            <a:custGeom>
              <a:avLst/>
              <a:gdLst/>
              <a:ahLst/>
              <a:cxnLst/>
              <a:rect l="l" t="t" r="r" b="b"/>
              <a:pathLst>
                <a:path w="166369" h="96520">
                  <a:moveTo>
                    <a:pt x="0" y="0"/>
                  </a:moveTo>
                  <a:lnTo>
                    <a:pt x="0" y="10858"/>
                  </a:lnTo>
                  <a:lnTo>
                    <a:pt x="37240" y="38943"/>
                  </a:lnTo>
                  <a:lnTo>
                    <a:pt x="77600" y="62676"/>
                  </a:lnTo>
                  <a:lnTo>
                    <a:pt x="120646" y="81837"/>
                  </a:lnTo>
                  <a:lnTo>
                    <a:pt x="165946" y="96205"/>
                  </a:lnTo>
                  <a:lnTo>
                    <a:pt x="165946" y="85346"/>
                  </a:lnTo>
                  <a:lnTo>
                    <a:pt x="121000" y="70286"/>
                  </a:lnTo>
                  <a:lnTo>
                    <a:pt x="78124" y="50922"/>
                  </a:lnTo>
                  <a:lnTo>
                    <a:pt x="37673" y="27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7089" y="3655017"/>
              <a:ext cx="166370" cy="128905"/>
            </a:xfrm>
            <a:custGeom>
              <a:avLst/>
              <a:gdLst/>
              <a:ahLst/>
              <a:cxnLst/>
              <a:rect l="l" t="t" r="r" b="b"/>
              <a:pathLst>
                <a:path w="166369" h="128904">
                  <a:moveTo>
                    <a:pt x="0" y="0"/>
                  </a:moveTo>
                  <a:lnTo>
                    <a:pt x="0" y="43448"/>
                  </a:lnTo>
                  <a:lnTo>
                    <a:pt x="37670" y="70882"/>
                  </a:lnTo>
                  <a:lnTo>
                    <a:pt x="78119" y="94370"/>
                  </a:lnTo>
                  <a:lnTo>
                    <a:pt x="120994" y="113734"/>
                  </a:lnTo>
                  <a:lnTo>
                    <a:pt x="165946" y="128794"/>
                  </a:lnTo>
                </a:path>
              </a:pathLst>
            </a:custGeom>
            <a:ln w="45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7089" y="3656566"/>
              <a:ext cx="166370" cy="128905"/>
            </a:xfrm>
            <a:custGeom>
              <a:avLst/>
              <a:gdLst/>
              <a:ahLst/>
              <a:cxnLst/>
              <a:rect l="l" t="t" r="r" b="b"/>
              <a:pathLst>
                <a:path w="166369" h="128904">
                  <a:moveTo>
                    <a:pt x="165946" y="128794"/>
                  </a:moveTo>
                  <a:lnTo>
                    <a:pt x="165946" y="85346"/>
                  </a:lnTo>
                  <a:lnTo>
                    <a:pt x="121104" y="70084"/>
                  </a:lnTo>
                  <a:lnTo>
                    <a:pt x="78279" y="50660"/>
                  </a:lnTo>
                  <a:lnTo>
                    <a:pt x="37800" y="27242"/>
                  </a:lnTo>
                  <a:lnTo>
                    <a:pt x="0" y="0"/>
                  </a:lnTo>
                </a:path>
              </a:pathLst>
            </a:custGeom>
            <a:ln w="4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66115" y="754392"/>
            <a:ext cx="2658153" cy="1055358"/>
            <a:chOff x="166115" y="754392"/>
            <a:chExt cx="2745105" cy="108394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115" y="754392"/>
              <a:ext cx="2744724" cy="105916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687" y="758939"/>
              <a:ext cx="2577084" cy="10790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359" y="781812"/>
              <a:ext cx="2654808" cy="969263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091301" y="627234"/>
            <a:ext cx="3338195" cy="3562985"/>
            <a:chOff x="4091301" y="627234"/>
            <a:chExt cx="3338195" cy="3562985"/>
          </a:xfrm>
        </p:grpSpPr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97651" y="633618"/>
              <a:ext cx="647809" cy="35237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097651" y="633618"/>
              <a:ext cx="648335" cy="352425"/>
            </a:xfrm>
            <a:custGeom>
              <a:avLst/>
              <a:gdLst/>
              <a:ahLst/>
              <a:cxnLst/>
              <a:rect l="l" t="t" r="r" b="b"/>
              <a:pathLst>
                <a:path w="648335" h="352425">
                  <a:moveTo>
                    <a:pt x="245833" y="352362"/>
                  </a:moveTo>
                  <a:lnTo>
                    <a:pt x="647809" y="133492"/>
                  </a:lnTo>
                  <a:lnTo>
                    <a:pt x="398645" y="0"/>
                  </a:lnTo>
                  <a:lnTo>
                    <a:pt x="0" y="217307"/>
                  </a:lnTo>
                  <a:lnTo>
                    <a:pt x="33538" y="250285"/>
                  </a:lnTo>
                  <a:lnTo>
                    <a:pt x="70584" y="279363"/>
                  </a:lnTo>
                  <a:lnTo>
                    <a:pt x="110744" y="304327"/>
                  </a:lnTo>
                  <a:lnTo>
                    <a:pt x="153626" y="324960"/>
                  </a:lnTo>
                  <a:lnTo>
                    <a:pt x="198837" y="341048"/>
                  </a:lnTo>
                  <a:lnTo>
                    <a:pt x="245985" y="352374"/>
                  </a:lnTo>
                </a:path>
              </a:pathLst>
            </a:custGeom>
            <a:ln w="45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97798" y="850303"/>
              <a:ext cx="245838" cy="68364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097798" y="850303"/>
              <a:ext cx="246379" cy="683895"/>
            </a:xfrm>
            <a:custGeom>
              <a:avLst/>
              <a:gdLst/>
              <a:ahLst/>
              <a:cxnLst/>
              <a:rect l="l" t="t" r="r" b="b"/>
              <a:pathLst>
                <a:path w="246379" h="683894">
                  <a:moveTo>
                    <a:pt x="245838" y="135690"/>
                  </a:moveTo>
                  <a:lnTo>
                    <a:pt x="198612" y="124398"/>
                  </a:lnTo>
                  <a:lnTo>
                    <a:pt x="153351" y="108280"/>
                  </a:lnTo>
                  <a:lnTo>
                    <a:pt x="110456" y="87560"/>
                  </a:lnTo>
                  <a:lnTo>
                    <a:pt x="70331" y="62458"/>
                  </a:lnTo>
                  <a:lnTo>
                    <a:pt x="33378" y="33197"/>
                  </a:lnTo>
                  <a:lnTo>
                    <a:pt x="0" y="0"/>
                  </a:lnTo>
                  <a:lnTo>
                    <a:pt x="0" y="558831"/>
                  </a:lnTo>
                  <a:lnTo>
                    <a:pt x="33933" y="590248"/>
                  </a:lnTo>
                  <a:lnTo>
                    <a:pt x="71219" y="617692"/>
                  </a:lnTo>
                  <a:lnTo>
                    <a:pt x="111455" y="640958"/>
                  </a:lnTo>
                  <a:lnTo>
                    <a:pt x="154239" y="659843"/>
                  </a:lnTo>
                  <a:lnTo>
                    <a:pt x="199167" y="674141"/>
                  </a:lnTo>
                  <a:lnTo>
                    <a:pt x="245838" y="683648"/>
                  </a:lnTo>
                  <a:lnTo>
                    <a:pt x="245686" y="135677"/>
                  </a:lnTo>
                </a:path>
              </a:pathLst>
            </a:custGeom>
            <a:ln w="4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43484" y="767110"/>
              <a:ext cx="401975" cy="76622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343484" y="767110"/>
              <a:ext cx="402590" cy="766445"/>
            </a:xfrm>
            <a:custGeom>
              <a:avLst/>
              <a:gdLst/>
              <a:ahLst/>
              <a:cxnLst/>
              <a:rect l="l" t="t" r="r" b="b"/>
              <a:pathLst>
                <a:path w="402589" h="766444">
                  <a:moveTo>
                    <a:pt x="0" y="218870"/>
                  </a:moveTo>
                  <a:lnTo>
                    <a:pt x="0" y="766221"/>
                  </a:lnTo>
                  <a:lnTo>
                    <a:pt x="401975" y="549506"/>
                  </a:lnTo>
                  <a:lnTo>
                    <a:pt x="401975" y="0"/>
                  </a:lnTo>
                  <a:lnTo>
                    <a:pt x="0" y="218870"/>
                  </a:lnTo>
                  <a:close/>
                </a:path>
              </a:pathLst>
            </a:custGeom>
            <a:ln w="4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97651" y="633593"/>
              <a:ext cx="648335" cy="900430"/>
            </a:xfrm>
            <a:custGeom>
              <a:avLst/>
              <a:gdLst/>
              <a:ahLst/>
              <a:cxnLst/>
              <a:rect l="l" t="t" r="r" b="b"/>
              <a:pathLst>
                <a:path w="648335" h="900430">
                  <a:moveTo>
                    <a:pt x="647809" y="133492"/>
                  </a:moveTo>
                  <a:lnTo>
                    <a:pt x="398645" y="0"/>
                  </a:lnTo>
                  <a:lnTo>
                    <a:pt x="0" y="217319"/>
                  </a:lnTo>
                  <a:lnTo>
                    <a:pt x="147" y="775516"/>
                  </a:lnTo>
                  <a:lnTo>
                    <a:pt x="34080" y="806935"/>
                  </a:lnTo>
                  <a:lnTo>
                    <a:pt x="71366" y="834381"/>
                  </a:lnTo>
                  <a:lnTo>
                    <a:pt x="111602" y="857648"/>
                  </a:lnTo>
                  <a:lnTo>
                    <a:pt x="154386" y="876533"/>
                  </a:lnTo>
                  <a:lnTo>
                    <a:pt x="199315" y="890831"/>
                  </a:lnTo>
                  <a:lnTo>
                    <a:pt x="245985" y="900338"/>
                  </a:lnTo>
                  <a:lnTo>
                    <a:pt x="647809" y="682998"/>
                  </a:lnTo>
                  <a:lnTo>
                    <a:pt x="647809" y="133492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1069" y="1189270"/>
              <a:ext cx="39407" cy="4941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191069" y="1189270"/>
              <a:ext cx="40005" cy="49530"/>
            </a:xfrm>
            <a:custGeom>
              <a:avLst/>
              <a:gdLst/>
              <a:ahLst/>
              <a:cxnLst/>
              <a:rect l="l" t="t" r="r" b="b"/>
              <a:pathLst>
                <a:path w="40004" h="49530">
                  <a:moveTo>
                    <a:pt x="37386" y="18273"/>
                  </a:moveTo>
                  <a:lnTo>
                    <a:pt x="32586" y="9396"/>
                  </a:lnTo>
                  <a:lnTo>
                    <a:pt x="26011" y="3116"/>
                  </a:lnTo>
                  <a:lnTo>
                    <a:pt x="18511" y="0"/>
                  </a:lnTo>
                  <a:lnTo>
                    <a:pt x="10940" y="613"/>
                  </a:lnTo>
                  <a:lnTo>
                    <a:pt x="4746" y="5014"/>
                  </a:lnTo>
                  <a:lnTo>
                    <a:pt x="1003" y="12226"/>
                  </a:lnTo>
                  <a:lnTo>
                    <a:pt x="0" y="21267"/>
                  </a:lnTo>
                  <a:lnTo>
                    <a:pt x="2021" y="31156"/>
                  </a:lnTo>
                  <a:lnTo>
                    <a:pt x="6821" y="40026"/>
                  </a:lnTo>
                  <a:lnTo>
                    <a:pt x="13395" y="46302"/>
                  </a:lnTo>
                  <a:lnTo>
                    <a:pt x="20891" y="49418"/>
                  </a:lnTo>
                  <a:lnTo>
                    <a:pt x="28461" y="48804"/>
                  </a:lnTo>
                  <a:lnTo>
                    <a:pt x="34660" y="44403"/>
                  </a:lnTo>
                  <a:lnTo>
                    <a:pt x="38404" y="37193"/>
                  </a:lnTo>
                  <a:lnTo>
                    <a:pt x="39407" y="28155"/>
                  </a:lnTo>
                  <a:lnTo>
                    <a:pt x="37386" y="18273"/>
                  </a:lnTo>
                  <a:close/>
                </a:path>
              </a:pathLst>
            </a:custGeom>
            <a:ln w="4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33705" y="1298830"/>
              <a:ext cx="173724" cy="15974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130726" y="955704"/>
              <a:ext cx="179705" cy="100965"/>
            </a:xfrm>
            <a:custGeom>
              <a:avLst/>
              <a:gdLst/>
              <a:ahLst/>
              <a:cxnLst/>
              <a:rect l="l" t="t" r="r" b="b"/>
              <a:pathLst>
                <a:path w="179704" h="100965">
                  <a:moveTo>
                    <a:pt x="7144" y="0"/>
                  </a:moveTo>
                  <a:lnTo>
                    <a:pt x="3655" y="139"/>
                  </a:lnTo>
                  <a:lnTo>
                    <a:pt x="516" y="3341"/>
                  </a:lnTo>
                  <a:lnTo>
                    <a:pt x="0" y="4827"/>
                  </a:lnTo>
                  <a:lnTo>
                    <a:pt x="535" y="9909"/>
                  </a:lnTo>
                  <a:lnTo>
                    <a:pt x="2727" y="13137"/>
                  </a:lnTo>
                  <a:lnTo>
                    <a:pt x="6066" y="14966"/>
                  </a:lnTo>
                  <a:lnTo>
                    <a:pt x="43461" y="42876"/>
                  </a:lnTo>
                  <a:lnTo>
                    <a:pt x="83884" y="66550"/>
                  </a:lnTo>
                  <a:lnTo>
                    <a:pt x="126923" y="85776"/>
                  </a:lnTo>
                  <a:lnTo>
                    <a:pt x="172168" y="100344"/>
                  </a:lnTo>
                  <a:lnTo>
                    <a:pt x="176751" y="99378"/>
                  </a:lnTo>
                  <a:lnTo>
                    <a:pt x="179634" y="95122"/>
                  </a:lnTo>
                  <a:lnTo>
                    <a:pt x="177881" y="87830"/>
                  </a:lnTo>
                  <a:lnTo>
                    <a:pt x="175380" y="85492"/>
                  </a:lnTo>
                  <a:lnTo>
                    <a:pt x="172168" y="84818"/>
                  </a:lnTo>
                  <a:lnTo>
                    <a:pt x="127841" y="70772"/>
                  </a:lnTo>
                  <a:lnTo>
                    <a:pt x="85666" y="52136"/>
                  </a:lnTo>
                  <a:lnTo>
                    <a:pt x="46047" y="29120"/>
                  </a:lnTo>
                  <a:lnTo>
                    <a:pt x="9388" y="193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30726" y="955704"/>
              <a:ext cx="179705" cy="100965"/>
            </a:xfrm>
            <a:custGeom>
              <a:avLst/>
              <a:gdLst/>
              <a:ahLst/>
              <a:cxnLst/>
              <a:rect l="l" t="t" r="r" b="b"/>
              <a:pathLst>
                <a:path w="179704" h="100965">
                  <a:moveTo>
                    <a:pt x="6066" y="14966"/>
                  </a:moveTo>
                  <a:lnTo>
                    <a:pt x="43461" y="42876"/>
                  </a:lnTo>
                  <a:lnTo>
                    <a:pt x="83884" y="66550"/>
                  </a:lnTo>
                  <a:lnTo>
                    <a:pt x="126923" y="85776"/>
                  </a:lnTo>
                  <a:lnTo>
                    <a:pt x="172168" y="100344"/>
                  </a:lnTo>
                  <a:lnTo>
                    <a:pt x="176751" y="99378"/>
                  </a:lnTo>
                  <a:lnTo>
                    <a:pt x="179634" y="95122"/>
                  </a:lnTo>
                  <a:lnTo>
                    <a:pt x="178605" y="90828"/>
                  </a:lnTo>
                  <a:lnTo>
                    <a:pt x="177881" y="87830"/>
                  </a:lnTo>
                  <a:lnTo>
                    <a:pt x="175380" y="85492"/>
                  </a:lnTo>
                  <a:lnTo>
                    <a:pt x="172168" y="84818"/>
                  </a:lnTo>
                  <a:lnTo>
                    <a:pt x="127841" y="70772"/>
                  </a:lnTo>
                  <a:lnTo>
                    <a:pt x="85666" y="52136"/>
                  </a:lnTo>
                  <a:lnTo>
                    <a:pt x="46047" y="29120"/>
                  </a:lnTo>
                  <a:lnTo>
                    <a:pt x="9388" y="1931"/>
                  </a:lnTo>
                  <a:lnTo>
                    <a:pt x="7144" y="0"/>
                  </a:lnTo>
                  <a:lnTo>
                    <a:pt x="3655" y="139"/>
                  </a:lnTo>
                  <a:lnTo>
                    <a:pt x="1595" y="2236"/>
                  </a:lnTo>
                  <a:lnTo>
                    <a:pt x="516" y="3341"/>
                  </a:lnTo>
                  <a:lnTo>
                    <a:pt x="0" y="4827"/>
                  </a:lnTo>
                  <a:lnTo>
                    <a:pt x="181" y="6301"/>
                  </a:lnTo>
                  <a:lnTo>
                    <a:pt x="535" y="9909"/>
                  </a:lnTo>
                  <a:lnTo>
                    <a:pt x="2727" y="13137"/>
                  </a:lnTo>
                  <a:lnTo>
                    <a:pt x="6066" y="14966"/>
                  </a:lnTo>
                  <a:close/>
                </a:path>
              </a:pathLst>
            </a:custGeom>
            <a:ln w="4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84152" y="1004771"/>
              <a:ext cx="50639" cy="3191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184152" y="1004771"/>
              <a:ext cx="50800" cy="32384"/>
            </a:xfrm>
            <a:custGeom>
              <a:avLst/>
              <a:gdLst/>
              <a:ahLst/>
              <a:cxnLst/>
              <a:rect l="l" t="t" r="r" b="b"/>
              <a:pathLst>
                <a:path w="50800" h="32384">
                  <a:moveTo>
                    <a:pt x="50639" y="31076"/>
                  </a:moveTo>
                  <a:lnTo>
                    <a:pt x="41032" y="13145"/>
                  </a:lnTo>
                  <a:lnTo>
                    <a:pt x="28552" y="2544"/>
                  </a:lnTo>
                  <a:lnTo>
                    <a:pt x="14658" y="0"/>
                  </a:lnTo>
                  <a:lnTo>
                    <a:pt x="810" y="6238"/>
                  </a:lnTo>
                  <a:lnTo>
                    <a:pt x="0" y="14343"/>
                  </a:lnTo>
                  <a:lnTo>
                    <a:pt x="5296" y="21716"/>
                  </a:lnTo>
                  <a:lnTo>
                    <a:pt x="15747" y="27560"/>
                  </a:lnTo>
                  <a:lnTo>
                    <a:pt x="30402" y="31076"/>
                  </a:lnTo>
                  <a:lnTo>
                    <a:pt x="37042" y="31915"/>
                  </a:lnTo>
                  <a:lnTo>
                    <a:pt x="43999" y="31915"/>
                  </a:lnTo>
                  <a:lnTo>
                    <a:pt x="50639" y="3107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37515" y="1016244"/>
              <a:ext cx="166102" cy="12884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137515" y="1024781"/>
              <a:ext cx="166370" cy="96520"/>
            </a:xfrm>
            <a:custGeom>
              <a:avLst/>
              <a:gdLst/>
              <a:ahLst/>
              <a:cxnLst/>
              <a:rect l="l" t="t" r="r" b="b"/>
              <a:pathLst>
                <a:path w="166370" h="96519">
                  <a:moveTo>
                    <a:pt x="0" y="0"/>
                  </a:moveTo>
                  <a:lnTo>
                    <a:pt x="0" y="10875"/>
                  </a:lnTo>
                  <a:lnTo>
                    <a:pt x="37275" y="38962"/>
                  </a:lnTo>
                  <a:lnTo>
                    <a:pt x="77673" y="62701"/>
                  </a:lnTo>
                  <a:lnTo>
                    <a:pt x="120760" y="81868"/>
                  </a:lnTo>
                  <a:lnTo>
                    <a:pt x="166102" y="96240"/>
                  </a:lnTo>
                  <a:lnTo>
                    <a:pt x="166102" y="85377"/>
                  </a:lnTo>
                  <a:lnTo>
                    <a:pt x="121114" y="70311"/>
                  </a:lnTo>
                  <a:lnTo>
                    <a:pt x="78198" y="50940"/>
                  </a:lnTo>
                  <a:lnTo>
                    <a:pt x="37708" y="27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37515" y="1015469"/>
              <a:ext cx="166370" cy="128905"/>
            </a:xfrm>
            <a:custGeom>
              <a:avLst/>
              <a:gdLst/>
              <a:ahLst/>
              <a:cxnLst/>
              <a:rect l="l" t="t" r="r" b="b"/>
              <a:pathLst>
                <a:path w="166370" h="128905">
                  <a:moveTo>
                    <a:pt x="0" y="0"/>
                  </a:moveTo>
                  <a:lnTo>
                    <a:pt x="0" y="43463"/>
                  </a:lnTo>
                  <a:lnTo>
                    <a:pt x="37705" y="70909"/>
                  </a:lnTo>
                  <a:lnTo>
                    <a:pt x="78192" y="94409"/>
                  </a:lnTo>
                  <a:lnTo>
                    <a:pt x="121108" y="113781"/>
                  </a:lnTo>
                  <a:lnTo>
                    <a:pt x="166102" y="128841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37515" y="1017019"/>
              <a:ext cx="166370" cy="128905"/>
            </a:xfrm>
            <a:custGeom>
              <a:avLst/>
              <a:gdLst/>
              <a:ahLst/>
              <a:cxnLst/>
              <a:rect l="l" t="t" r="r" b="b"/>
              <a:pathLst>
                <a:path w="166370" h="128905">
                  <a:moveTo>
                    <a:pt x="166102" y="128841"/>
                  </a:moveTo>
                  <a:lnTo>
                    <a:pt x="166102" y="85377"/>
                  </a:lnTo>
                  <a:lnTo>
                    <a:pt x="121218" y="70109"/>
                  </a:lnTo>
                  <a:lnTo>
                    <a:pt x="78352" y="50678"/>
                  </a:lnTo>
                  <a:lnTo>
                    <a:pt x="37836" y="27252"/>
                  </a:lnTo>
                  <a:lnTo>
                    <a:pt x="0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1756" y="1266889"/>
              <a:ext cx="252858" cy="2460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32269" y="1270421"/>
              <a:ext cx="242201" cy="23972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421782" y="1266991"/>
              <a:ext cx="253365" cy="246379"/>
            </a:xfrm>
            <a:custGeom>
              <a:avLst/>
              <a:gdLst/>
              <a:ahLst/>
              <a:cxnLst/>
              <a:rect l="l" t="t" r="r" b="b"/>
              <a:pathLst>
                <a:path w="253364" h="246380">
                  <a:moveTo>
                    <a:pt x="252883" y="122997"/>
                  </a:moveTo>
                  <a:lnTo>
                    <a:pt x="242946" y="75119"/>
                  </a:lnTo>
                  <a:lnTo>
                    <a:pt x="215848" y="36023"/>
                  </a:lnTo>
                  <a:lnTo>
                    <a:pt x="175657" y="9665"/>
                  </a:lnTo>
                  <a:lnTo>
                    <a:pt x="126441" y="0"/>
                  </a:lnTo>
                  <a:lnTo>
                    <a:pt x="77226" y="9665"/>
                  </a:lnTo>
                  <a:lnTo>
                    <a:pt x="37034" y="36023"/>
                  </a:lnTo>
                  <a:lnTo>
                    <a:pt x="9936" y="75119"/>
                  </a:lnTo>
                  <a:lnTo>
                    <a:pt x="0" y="122997"/>
                  </a:lnTo>
                  <a:lnTo>
                    <a:pt x="9936" y="170868"/>
                  </a:lnTo>
                  <a:lnTo>
                    <a:pt x="37034" y="209960"/>
                  </a:lnTo>
                  <a:lnTo>
                    <a:pt x="77226" y="236317"/>
                  </a:lnTo>
                  <a:lnTo>
                    <a:pt x="126441" y="245982"/>
                  </a:lnTo>
                  <a:lnTo>
                    <a:pt x="175657" y="236317"/>
                  </a:lnTo>
                  <a:lnTo>
                    <a:pt x="215848" y="209960"/>
                  </a:lnTo>
                  <a:lnTo>
                    <a:pt x="242946" y="170868"/>
                  </a:lnTo>
                  <a:lnTo>
                    <a:pt x="252883" y="1229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51631" y="633618"/>
              <a:ext cx="649232" cy="35237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251631" y="633618"/>
              <a:ext cx="649605" cy="352425"/>
            </a:xfrm>
            <a:custGeom>
              <a:avLst/>
              <a:gdLst/>
              <a:ahLst/>
              <a:cxnLst/>
              <a:rect l="l" t="t" r="r" b="b"/>
              <a:pathLst>
                <a:path w="649604" h="352425">
                  <a:moveTo>
                    <a:pt x="246373" y="352362"/>
                  </a:moveTo>
                  <a:lnTo>
                    <a:pt x="649232" y="133492"/>
                  </a:lnTo>
                  <a:lnTo>
                    <a:pt x="399521" y="0"/>
                  </a:lnTo>
                  <a:lnTo>
                    <a:pt x="0" y="217307"/>
                  </a:lnTo>
                  <a:lnTo>
                    <a:pt x="33612" y="250285"/>
                  </a:lnTo>
                  <a:lnTo>
                    <a:pt x="70739" y="279363"/>
                  </a:lnTo>
                  <a:lnTo>
                    <a:pt x="110987" y="304327"/>
                  </a:lnTo>
                  <a:lnTo>
                    <a:pt x="153964" y="324960"/>
                  </a:lnTo>
                  <a:lnTo>
                    <a:pt x="199274" y="341048"/>
                  </a:lnTo>
                  <a:lnTo>
                    <a:pt x="246526" y="352374"/>
                  </a:lnTo>
                </a:path>
              </a:pathLst>
            </a:custGeom>
            <a:ln w="4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51778" y="850303"/>
              <a:ext cx="246378" cy="68364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251778" y="850303"/>
              <a:ext cx="246379" cy="683895"/>
            </a:xfrm>
            <a:custGeom>
              <a:avLst/>
              <a:gdLst/>
              <a:ahLst/>
              <a:cxnLst/>
              <a:rect l="l" t="t" r="r" b="b"/>
              <a:pathLst>
                <a:path w="246379" h="683894">
                  <a:moveTo>
                    <a:pt x="246378" y="135690"/>
                  </a:moveTo>
                  <a:lnTo>
                    <a:pt x="199048" y="124398"/>
                  </a:lnTo>
                  <a:lnTo>
                    <a:pt x="153687" y="108280"/>
                  </a:lnTo>
                  <a:lnTo>
                    <a:pt x="110699" y="87560"/>
                  </a:lnTo>
                  <a:lnTo>
                    <a:pt x="70486" y="62458"/>
                  </a:lnTo>
                  <a:lnTo>
                    <a:pt x="33452" y="33197"/>
                  </a:lnTo>
                  <a:lnTo>
                    <a:pt x="0" y="0"/>
                  </a:lnTo>
                  <a:lnTo>
                    <a:pt x="0" y="558831"/>
                  </a:lnTo>
                  <a:lnTo>
                    <a:pt x="34007" y="590248"/>
                  </a:lnTo>
                  <a:lnTo>
                    <a:pt x="71375" y="617692"/>
                  </a:lnTo>
                  <a:lnTo>
                    <a:pt x="111700" y="640958"/>
                  </a:lnTo>
                  <a:lnTo>
                    <a:pt x="154578" y="659843"/>
                  </a:lnTo>
                  <a:lnTo>
                    <a:pt x="199605" y="674141"/>
                  </a:lnTo>
                  <a:lnTo>
                    <a:pt x="246378" y="683648"/>
                  </a:lnTo>
                  <a:lnTo>
                    <a:pt x="246226" y="135677"/>
                  </a:lnTo>
                </a:path>
              </a:pathLst>
            </a:custGeom>
            <a:ln w="4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98004" y="767110"/>
              <a:ext cx="402858" cy="76622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498004" y="767110"/>
              <a:ext cx="403225" cy="766445"/>
            </a:xfrm>
            <a:custGeom>
              <a:avLst/>
              <a:gdLst/>
              <a:ahLst/>
              <a:cxnLst/>
              <a:rect l="l" t="t" r="r" b="b"/>
              <a:pathLst>
                <a:path w="403225" h="766444">
                  <a:moveTo>
                    <a:pt x="0" y="218870"/>
                  </a:moveTo>
                  <a:lnTo>
                    <a:pt x="0" y="766221"/>
                  </a:lnTo>
                  <a:lnTo>
                    <a:pt x="402858" y="549506"/>
                  </a:lnTo>
                  <a:lnTo>
                    <a:pt x="402858" y="0"/>
                  </a:lnTo>
                  <a:lnTo>
                    <a:pt x="0" y="218870"/>
                  </a:lnTo>
                  <a:close/>
                </a:path>
              </a:pathLst>
            </a:custGeom>
            <a:ln w="4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51631" y="633593"/>
              <a:ext cx="649605" cy="900430"/>
            </a:xfrm>
            <a:custGeom>
              <a:avLst/>
              <a:gdLst/>
              <a:ahLst/>
              <a:cxnLst/>
              <a:rect l="l" t="t" r="r" b="b"/>
              <a:pathLst>
                <a:path w="649604" h="900430">
                  <a:moveTo>
                    <a:pt x="649232" y="133492"/>
                  </a:moveTo>
                  <a:lnTo>
                    <a:pt x="399521" y="0"/>
                  </a:lnTo>
                  <a:lnTo>
                    <a:pt x="0" y="217319"/>
                  </a:lnTo>
                  <a:lnTo>
                    <a:pt x="147" y="775516"/>
                  </a:lnTo>
                  <a:lnTo>
                    <a:pt x="34155" y="806935"/>
                  </a:lnTo>
                  <a:lnTo>
                    <a:pt x="71523" y="834381"/>
                  </a:lnTo>
                  <a:lnTo>
                    <a:pt x="111848" y="857648"/>
                  </a:lnTo>
                  <a:lnTo>
                    <a:pt x="154725" y="876533"/>
                  </a:lnTo>
                  <a:lnTo>
                    <a:pt x="199752" y="890831"/>
                  </a:lnTo>
                  <a:lnTo>
                    <a:pt x="246526" y="900338"/>
                  </a:lnTo>
                  <a:lnTo>
                    <a:pt x="649232" y="682998"/>
                  </a:lnTo>
                  <a:lnTo>
                    <a:pt x="649232" y="133492"/>
                  </a:lnTo>
                  <a:close/>
                </a:path>
              </a:pathLst>
            </a:custGeom>
            <a:ln w="12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45255" y="1189270"/>
              <a:ext cx="39494" cy="4941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345255" y="1189270"/>
              <a:ext cx="40005" cy="49530"/>
            </a:xfrm>
            <a:custGeom>
              <a:avLst/>
              <a:gdLst/>
              <a:ahLst/>
              <a:cxnLst/>
              <a:rect l="l" t="t" r="r" b="b"/>
              <a:pathLst>
                <a:path w="40004" h="49530">
                  <a:moveTo>
                    <a:pt x="37469" y="18273"/>
                  </a:moveTo>
                  <a:lnTo>
                    <a:pt x="32658" y="9396"/>
                  </a:lnTo>
                  <a:lnTo>
                    <a:pt x="26068" y="3116"/>
                  </a:lnTo>
                  <a:lnTo>
                    <a:pt x="18552" y="0"/>
                  </a:lnTo>
                  <a:lnTo>
                    <a:pt x="10964" y="613"/>
                  </a:lnTo>
                  <a:lnTo>
                    <a:pt x="4756" y="5014"/>
                  </a:lnTo>
                  <a:lnTo>
                    <a:pt x="1006" y="12226"/>
                  </a:lnTo>
                  <a:lnTo>
                    <a:pt x="0" y="21267"/>
                  </a:lnTo>
                  <a:lnTo>
                    <a:pt x="2025" y="31156"/>
                  </a:lnTo>
                  <a:lnTo>
                    <a:pt x="6836" y="40026"/>
                  </a:lnTo>
                  <a:lnTo>
                    <a:pt x="13424" y="46302"/>
                  </a:lnTo>
                  <a:lnTo>
                    <a:pt x="20937" y="49418"/>
                  </a:lnTo>
                  <a:lnTo>
                    <a:pt x="28523" y="48804"/>
                  </a:lnTo>
                  <a:lnTo>
                    <a:pt x="34736" y="44403"/>
                  </a:lnTo>
                  <a:lnTo>
                    <a:pt x="38488" y="37193"/>
                  </a:lnTo>
                  <a:lnTo>
                    <a:pt x="39494" y="28155"/>
                  </a:lnTo>
                  <a:lnTo>
                    <a:pt x="37469" y="18273"/>
                  </a:lnTo>
                  <a:close/>
                </a:path>
              </a:pathLst>
            </a:custGeom>
            <a:ln w="4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87770" y="1298828"/>
              <a:ext cx="174092" cy="15975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84778" y="955704"/>
              <a:ext cx="180340" cy="100965"/>
            </a:xfrm>
            <a:custGeom>
              <a:avLst/>
              <a:gdLst/>
              <a:ahLst/>
              <a:cxnLst/>
              <a:rect l="l" t="t" r="r" b="b"/>
              <a:pathLst>
                <a:path w="180339" h="100965">
                  <a:moveTo>
                    <a:pt x="7159" y="0"/>
                  </a:moveTo>
                  <a:lnTo>
                    <a:pt x="3663" y="139"/>
                  </a:lnTo>
                  <a:lnTo>
                    <a:pt x="517" y="3341"/>
                  </a:lnTo>
                  <a:lnTo>
                    <a:pt x="0" y="4827"/>
                  </a:lnTo>
                  <a:lnTo>
                    <a:pt x="536" y="9909"/>
                  </a:lnTo>
                  <a:lnTo>
                    <a:pt x="2733" y="13137"/>
                  </a:lnTo>
                  <a:lnTo>
                    <a:pt x="6079" y="14966"/>
                  </a:lnTo>
                  <a:lnTo>
                    <a:pt x="43557" y="42876"/>
                  </a:lnTo>
                  <a:lnTo>
                    <a:pt x="84068" y="66550"/>
                  </a:lnTo>
                  <a:lnTo>
                    <a:pt x="127202" y="85776"/>
                  </a:lnTo>
                  <a:lnTo>
                    <a:pt x="172546" y="100344"/>
                  </a:lnTo>
                  <a:lnTo>
                    <a:pt x="177140" y="99378"/>
                  </a:lnTo>
                  <a:lnTo>
                    <a:pt x="180028" y="95122"/>
                  </a:lnTo>
                  <a:lnTo>
                    <a:pt x="178272" y="87830"/>
                  </a:lnTo>
                  <a:lnTo>
                    <a:pt x="175766" y="85492"/>
                  </a:lnTo>
                  <a:lnTo>
                    <a:pt x="172546" y="84818"/>
                  </a:lnTo>
                  <a:lnTo>
                    <a:pt x="128122" y="70772"/>
                  </a:lnTo>
                  <a:lnTo>
                    <a:pt x="85855" y="52136"/>
                  </a:lnTo>
                  <a:lnTo>
                    <a:pt x="46149" y="29120"/>
                  </a:lnTo>
                  <a:lnTo>
                    <a:pt x="9409" y="1931"/>
                  </a:lnTo>
                  <a:lnTo>
                    <a:pt x="7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84778" y="955704"/>
              <a:ext cx="180340" cy="100965"/>
            </a:xfrm>
            <a:custGeom>
              <a:avLst/>
              <a:gdLst/>
              <a:ahLst/>
              <a:cxnLst/>
              <a:rect l="l" t="t" r="r" b="b"/>
              <a:pathLst>
                <a:path w="180339" h="100965">
                  <a:moveTo>
                    <a:pt x="6079" y="14966"/>
                  </a:moveTo>
                  <a:lnTo>
                    <a:pt x="43557" y="42876"/>
                  </a:lnTo>
                  <a:lnTo>
                    <a:pt x="84068" y="66550"/>
                  </a:lnTo>
                  <a:lnTo>
                    <a:pt x="127202" y="85776"/>
                  </a:lnTo>
                  <a:lnTo>
                    <a:pt x="172546" y="100344"/>
                  </a:lnTo>
                  <a:lnTo>
                    <a:pt x="177140" y="99378"/>
                  </a:lnTo>
                  <a:lnTo>
                    <a:pt x="180028" y="95122"/>
                  </a:lnTo>
                  <a:lnTo>
                    <a:pt x="178998" y="90828"/>
                  </a:lnTo>
                  <a:lnTo>
                    <a:pt x="178272" y="87830"/>
                  </a:lnTo>
                  <a:lnTo>
                    <a:pt x="175766" y="85492"/>
                  </a:lnTo>
                  <a:lnTo>
                    <a:pt x="172546" y="84818"/>
                  </a:lnTo>
                  <a:lnTo>
                    <a:pt x="128122" y="70772"/>
                  </a:lnTo>
                  <a:lnTo>
                    <a:pt x="85855" y="52136"/>
                  </a:lnTo>
                  <a:lnTo>
                    <a:pt x="46149" y="29120"/>
                  </a:lnTo>
                  <a:lnTo>
                    <a:pt x="9409" y="1931"/>
                  </a:lnTo>
                  <a:lnTo>
                    <a:pt x="7159" y="0"/>
                  </a:lnTo>
                  <a:lnTo>
                    <a:pt x="3663" y="139"/>
                  </a:lnTo>
                  <a:lnTo>
                    <a:pt x="1599" y="2236"/>
                  </a:lnTo>
                  <a:lnTo>
                    <a:pt x="517" y="3341"/>
                  </a:lnTo>
                  <a:lnTo>
                    <a:pt x="0" y="4827"/>
                  </a:lnTo>
                  <a:lnTo>
                    <a:pt x="181" y="6301"/>
                  </a:lnTo>
                  <a:lnTo>
                    <a:pt x="536" y="9909"/>
                  </a:lnTo>
                  <a:lnTo>
                    <a:pt x="2733" y="13137"/>
                  </a:lnTo>
                  <a:lnTo>
                    <a:pt x="6079" y="14966"/>
                  </a:lnTo>
                  <a:close/>
                </a:path>
              </a:pathLst>
            </a:custGeom>
            <a:ln w="4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38322" y="1004771"/>
              <a:ext cx="50751" cy="3191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338322" y="1004771"/>
              <a:ext cx="50800" cy="32384"/>
            </a:xfrm>
            <a:custGeom>
              <a:avLst/>
              <a:gdLst/>
              <a:ahLst/>
              <a:cxnLst/>
              <a:rect l="l" t="t" r="r" b="b"/>
              <a:pathLst>
                <a:path w="50800" h="32384">
                  <a:moveTo>
                    <a:pt x="50751" y="31076"/>
                  </a:moveTo>
                  <a:lnTo>
                    <a:pt x="41122" y="13145"/>
                  </a:lnTo>
                  <a:lnTo>
                    <a:pt x="28614" y="2544"/>
                  </a:lnTo>
                  <a:lnTo>
                    <a:pt x="14690" y="0"/>
                  </a:lnTo>
                  <a:lnTo>
                    <a:pt x="812" y="6238"/>
                  </a:lnTo>
                  <a:lnTo>
                    <a:pt x="0" y="14343"/>
                  </a:lnTo>
                  <a:lnTo>
                    <a:pt x="5308" y="21716"/>
                  </a:lnTo>
                  <a:lnTo>
                    <a:pt x="15782" y="27560"/>
                  </a:lnTo>
                  <a:lnTo>
                    <a:pt x="30468" y="31076"/>
                  </a:lnTo>
                  <a:lnTo>
                    <a:pt x="37123" y="31915"/>
                  </a:lnTo>
                  <a:lnTo>
                    <a:pt x="44096" y="31915"/>
                  </a:lnTo>
                  <a:lnTo>
                    <a:pt x="50751" y="3107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91583" y="1016244"/>
              <a:ext cx="166467" cy="1288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291583" y="1024781"/>
              <a:ext cx="167005" cy="96520"/>
            </a:xfrm>
            <a:custGeom>
              <a:avLst/>
              <a:gdLst/>
              <a:ahLst/>
              <a:cxnLst/>
              <a:rect l="l" t="t" r="r" b="b"/>
              <a:pathLst>
                <a:path w="167004" h="96519">
                  <a:moveTo>
                    <a:pt x="0" y="0"/>
                  </a:moveTo>
                  <a:lnTo>
                    <a:pt x="0" y="10875"/>
                  </a:lnTo>
                  <a:lnTo>
                    <a:pt x="37357" y="38962"/>
                  </a:lnTo>
                  <a:lnTo>
                    <a:pt x="77843" y="62701"/>
                  </a:lnTo>
                  <a:lnTo>
                    <a:pt x="121025" y="81868"/>
                  </a:lnTo>
                  <a:lnTo>
                    <a:pt x="166467" y="96240"/>
                  </a:lnTo>
                  <a:lnTo>
                    <a:pt x="166467" y="85377"/>
                  </a:lnTo>
                  <a:lnTo>
                    <a:pt x="121380" y="70311"/>
                  </a:lnTo>
                  <a:lnTo>
                    <a:pt x="78370" y="50940"/>
                  </a:lnTo>
                  <a:lnTo>
                    <a:pt x="37791" y="27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91583" y="1015469"/>
              <a:ext cx="167005" cy="128905"/>
            </a:xfrm>
            <a:custGeom>
              <a:avLst/>
              <a:gdLst/>
              <a:ahLst/>
              <a:cxnLst/>
              <a:rect l="l" t="t" r="r" b="b"/>
              <a:pathLst>
                <a:path w="167004" h="128905">
                  <a:moveTo>
                    <a:pt x="0" y="0"/>
                  </a:moveTo>
                  <a:lnTo>
                    <a:pt x="0" y="43463"/>
                  </a:lnTo>
                  <a:lnTo>
                    <a:pt x="37788" y="70909"/>
                  </a:lnTo>
                  <a:lnTo>
                    <a:pt x="78364" y="94409"/>
                  </a:lnTo>
                  <a:lnTo>
                    <a:pt x="121374" y="113781"/>
                  </a:lnTo>
                  <a:lnTo>
                    <a:pt x="166467" y="128841"/>
                  </a:lnTo>
                </a:path>
              </a:pathLst>
            </a:custGeom>
            <a:ln w="45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91583" y="1017019"/>
              <a:ext cx="167005" cy="128905"/>
            </a:xfrm>
            <a:custGeom>
              <a:avLst/>
              <a:gdLst/>
              <a:ahLst/>
              <a:cxnLst/>
              <a:rect l="l" t="t" r="r" b="b"/>
              <a:pathLst>
                <a:path w="167004" h="128905">
                  <a:moveTo>
                    <a:pt x="166467" y="128841"/>
                  </a:moveTo>
                  <a:lnTo>
                    <a:pt x="166467" y="85377"/>
                  </a:lnTo>
                  <a:lnTo>
                    <a:pt x="121484" y="70109"/>
                  </a:lnTo>
                  <a:lnTo>
                    <a:pt x="78525" y="50678"/>
                  </a:lnTo>
                  <a:lnTo>
                    <a:pt x="37919" y="27252"/>
                  </a:lnTo>
                  <a:lnTo>
                    <a:pt x="0" y="0"/>
                  </a:lnTo>
                </a:path>
              </a:pathLst>
            </a:custGeom>
            <a:ln w="45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76449" y="1266889"/>
              <a:ext cx="253413" cy="24601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86984" y="1270421"/>
              <a:ext cx="242733" cy="23972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576474" y="1266991"/>
              <a:ext cx="254000" cy="246379"/>
            </a:xfrm>
            <a:custGeom>
              <a:avLst/>
              <a:gdLst/>
              <a:ahLst/>
              <a:cxnLst/>
              <a:rect l="l" t="t" r="r" b="b"/>
              <a:pathLst>
                <a:path w="254000" h="246380">
                  <a:moveTo>
                    <a:pt x="253439" y="122997"/>
                  </a:moveTo>
                  <a:lnTo>
                    <a:pt x="243480" y="75119"/>
                  </a:lnTo>
                  <a:lnTo>
                    <a:pt x="216323" y="36023"/>
                  </a:lnTo>
                  <a:lnTo>
                    <a:pt x="176043" y="9665"/>
                  </a:lnTo>
                  <a:lnTo>
                    <a:pt x="126719" y="0"/>
                  </a:lnTo>
                  <a:lnTo>
                    <a:pt x="77395" y="9665"/>
                  </a:lnTo>
                  <a:lnTo>
                    <a:pt x="37116" y="36023"/>
                  </a:lnTo>
                  <a:lnTo>
                    <a:pt x="9958" y="75119"/>
                  </a:lnTo>
                  <a:lnTo>
                    <a:pt x="0" y="122997"/>
                  </a:lnTo>
                  <a:lnTo>
                    <a:pt x="9958" y="170868"/>
                  </a:lnTo>
                  <a:lnTo>
                    <a:pt x="37116" y="209960"/>
                  </a:lnTo>
                  <a:lnTo>
                    <a:pt x="77395" y="236317"/>
                  </a:lnTo>
                  <a:lnTo>
                    <a:pt x="126719" y="245982"/>
                  </a:lnTo>
                  <a:lnTo>
                    <a:pt x="176043" y="236317"/>
                  </a:lnTo>
                  <a:lnTo>
                    <a:pt x="216323" y="209960"/>
                  </a:lnTo>
                  <a:lnTo>
                    <a:pt x="243480" y="170868"/>
                  </a:lnTo>
                  <a:lnTo>
                    <a:pt x="253439" y="122997"/>
                  </a:lnTo>
                  <a:close/>
                </a:path>
              </a:pathLst>
            </a:custGeom>
            <a:ln w="12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9215" y="799734"/>
              <a:ext cx="647809" cy="35237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419215" y="799734"/>
              <a:ext cx="648335" cy="352425"/>
            </a:xfrm>
            <a:custGeom>
              <a:avLst/>
              <a:gdLst/>
              <a:ahLst/>
              <a:cxnLst/>
              <a:rect l="l" t="t" r="r" b="b"/>
              <a:pathLst>
                <a:path w="648335" h="352425">
                  <a:moveTo>
                    <a:pt x="245833" y="352362"/>
                  </a:moveTo>
                  <a:lnTo>
                    <a:pt x="647809" y="133492"/>
                  </a:lnTo>
                  <a:lnTo>
                    <a:pt x="398645" y="0"/>
                  </a:lnTo>
                  <a:lnTo>
                    <a:pt x="0" y="217307"/>
                  </a:lnTo>
                  <a:lnTo>
                    <a:pt x="33538" y="250285"/>
                  </a:lnTo>
                  <a:lnTo>
                    <a:pt x="70584" y="279363"/>
                  </a:lnTo>
                  <a:lnTo>
                    <a:pt x="110744" y="304327"/>
                  </a:lnTo>
                  <a:lnTo>
                    <a:pt x="153626" y="324960"/>
                  </a:lnTo>
                  <a:lnTo>
                    <a:pt x="198837" y="341048"/>
                  </a:lnTo>
                  <a:lnTo>
                    <a:pt x="245985" y="352374"/>
                  </a:lnTo>
                </a:path>
              </a:pathLst>
            </a:custGeom>
            <a:ln w="45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19362" y="1016419"/>
              <a:ext cx="245838" cy="68364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419362" y="1016419"/>
              <a:ext cx="246379" cy="683895"/>
            </a:xfrm>
            <a:custGeom>
              <a:avLst/>
              <a:gdLst/>
              <a:ahLst/>
              <a:cxnLst/>
              <a:rect l="l" t="t" r="r" b="b"/>
              <a:pathLst>
                <a:path w="246379" h="683894">
                  <a:moveTo>
                    <a:pt x="245838" y="135690"/>
                  </a:moveTo>
                  <a:lnTo>
                    <a:pt x="198612" y="124398"/>
                  </a:lnTo>
                  <a:lnTo>
                    <a:pt x="153351" y="108280"/>
                  </a:lnTo>
                  <a:lnTo>
                    <a:pt x="110456" y="87560"/>
                  </a:lnTo>
                  <a:lnTo>
                    <a:pt x="70331" y="62458"/>
                  </a:lnTo>
                  <a:lnTo>
                    <a:pt x="33378" y="33197"/>
                  </a:lnTo>
                  <a:lnTo>
                    <a:pt x="0" y="0"/>
                  </a:lnTo>
                  <a:lnTo>
                    <a:pt x="0" y="558831"/>
                  </a:lnTo>
                  <a:lnTo>
                    <a:pt x="33933" y="590248"/>
                  </a:lnTo>
                  <a:lnTo>
                    <a:pt x="71219" y="617692"/>
                  </a:lnTo>
                  <a:lnTo>
                    <a:pt x="111455" y="640958"/>
                  </a:lnTo>
                  <a:lnTo>
                    <a:pt x="154239" y="659843"/>
                  </a:lnTo>
                  <a:lnTo>
                    <a:pt x="199167" y="674141"/>
                  </a:lnTo>
                  <a:lnTo>
                    <a:pt x="245838" y="683648"/>
                  </a:lnTo>
                  <a:lnTo>
                    <a:pt x="245686" y="135677"/>
                  </a:lnTo>
                </a:path>
              </a:pathLst>
            </a:custGeom>
            <a:ln w="4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665048" y="933226"/>
              <a:ext cx="401975" cy="766221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665048" y="933226"/>
              <a:ext cx="402590" cy="766445"/>
            </a:xfrm>
            <a:custGeom>
              <a:avLst/>
              <a:gdLst/>
              <a:ahLst/>
              <a:cxnLst/>
              <a:rect l="l" t="t" r="r" b="b"/>
              <a:pathLst>
                <a:path w="402589" h="766444">
                  <a:moveTo>
                    <a:pt x="0" y="218870"/>
                  </a:moveTo>
                  <a:lnTo>
                    <a:pt x="0" y="766221"/>
                  </a:lnTo>
                  <a:lnTo>
                    <a:pt x="401975" y="549506"/>
                  </a:lnTo>
                  <a:lnTo>
                    <a:pt x="401975" y="0"/>
                  </a:lnTo>
                  <a:lnTo>
                    <a:pt x="0" y="218870"/>
                  </a:lnTo>
                  <a:close/>
                </a:path>
              </a:pathLst>
            </a:custGeom>
            <a:ln w="45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19215" y="799709"/>
              <a:ext cx="648335" cy="900430"/>
            </a:xfrm>
            <a:custGeom>
              <a:avLst/>
              <a:gdLst/>
              <a:ahLst/>
              <a:cxnLst/>
              <a:rect l="l" t="t" r="r" b="b"/>
              <a:pathLst>
                <a:path w="648335" h="900430">
                  <a:moveTo>
                    <a:pt x="647809" y="133492"/>
                  </a:moveTo>
                  <a:lnTo>
                    <a:pt x="398645" y="0"/>
                  </a:lnTo>
                  <a:lnTo>
                    <a:pt x="0" y="217319"/>
                  </a:lnTo>
                  <a:lnTo>
                    <a:pt x="147" y="775516"/>
                  </a:lnTo>
                  <a:lnTo>
                    <a:pt x="34080" y="806935"/>
                  </a:lnTo>
                  <a:lnTo>
                    <a:pt x="71366" y="834381"/>
                  </a:lnTo>
                  <a:lnTo>
                    <a:pt x="111602" y="857648"/>
                  </a:lnTo>
                  <a:lnTo>
                    <a:pt x="154386" y="876533"/>
                  </a:lnTo>
                  <a:lnTo>
                    <a:pt x="199315" y="890831"/>
                  </a:lnTo>
                  <a:lnTo>
                    <a:pt x="245985" y="900338"/>
                  </a:lnTo>
                  <a:lnTo>
                    <a:pt x="647809" y="682998"/>
                  </a:lnTo>
                  <a:lnTo>
                    <a:pt x="647809" y="133492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512633" y="1355386"/>
              <a:ext cx="39407" cy="4941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512633" y="1355386"/>
              <a:ext cx="40005" cy="49530"/>
            </a:xfrm>
            <a:custGeom>
              <a:avLst/>
              <a:gdLst/>
              <a:ahLst/>
              <a:cxnLst/>
              <a:rect l="l" t="t" r="r" b="b"/>
              <a:pathLst>
                <a:path w="40004" h="49530">
                  <a:moveTo>
                    <a:pt x="37386" y="18273"/>
                  </a:moveTo>
                  <a:lnTo>
                    <a:pt x="32586" y="9396"/>
                  </a:lnTo>
                  <a:lnTo>
                    <a:pt x="26011" y="3116"/>
                  </a:lnTo>
                  <a:lnTo>
                    <a:pt x="18511" y="0"/>
                  </a:lnTo>
                  <a:lnTo>
                    <a:pt x="10940" y="613"/>
                  </a:lnTo>
                  <a:lnTo>
                    <a:pt x="4746" y="5014"/>
                  </a:lnTo>
                  <a:lnTo>
                    <a:pt x="1003" y="12226"/>
                  </a:lnTo>
                  <a:lnTo>
                    <a:pt x="0" y="21267"/>
                  </a:lnTo>
                  <a:lnTo>
                    <a:pt x="2021" y="31156"/>
                  </a:lnTo>
                  <a:lnTo>
                    <a:pt x="6821" y="40026"/>
                  </a:lnTo>
                  <a:lnTo>
                    <a:pt x="13395" y="46302"/>
                  </a:lnTo>
                  <a:lnTo>
                    <a:pt x="20891" y="49418"/>
                  </a:lnTo>
                  <a:lnTo>
                    <a:pt x="28461" y="48804"/>
                  </a:lnTo>
                  <a:lnTo>
                    <a:pt x="34660" y="44403"/>
                  </a:lnTo>
                  <a:lnTo>
                    <a:pt x="38404" y="37193"/>
                  </a:lnTo>
                  <a:lnTo>
                    <a:pt x="39407" y="28155"/>
                  </a:lnTo>
                  <a:lnTo>
                    <a:pt x="37386" y="18273"/>
                  </a:lnTo>
                  <a:close/>
                </a:path>
              </a:pathLst>
            </a:custGeom>
            <a:ln w="4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455269" y="1464946"/>
              <a:ext cx="173724" cy="15974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452290" y="1121820"/>
              <a:ext cx="179705" cy="100965"/>
            </a:xfrm>
            <a:custGeom>
              <a:avLst/>
              <a:gdLst/>
              <a:ahLst/>
              <a:cxnLst/>
              <a:rect l="l" t="t" r="r" b="b"/>
              <a:pathLst>
                <a:path w="179704" h="100965">
                  <a:moveTo>
                    <a:pt x="7144" y="0"/>
                  </a:moveTo>
                  <a:lnTo>
                    <a:pt x="3655" y="139"/>
                  </a:lnTo>
                  <a:lnTo>
                    <a:pt x="516" y="3341"/>
                  </a:lnTo>
                  <a:lnTo>
                    <a:pt x="0" y="4827"/>
                  </a:lnTo>
                  <a:lnTo>
                    <a:pt x="535" y="9909"/>
                  </a:lnTo>
                  <a:lnTo>
                    <a:pt x="2727" y="13137"/>
                  </a:lnTo>
                  <a:lnTo>
                    <a:pt x="6066" y="14966"/>
                  </a:lnTo>
                  <a:lnTo>
                    <a:pt x="43461" y="42876"/>
                  </a:lnTo>
                  <a:lnTo>
                    <a:pt x="83884" y="66550"/>
                  </a:lnTo>
                  <a:lnTo>
                    <a:pt x="126923" y="85776"/>
                  </a:lnTo>
                  <a:lnTo>
                    <a:pt x="172168" y="100344"/>
                  </a:lnTo>
                  <a:lnTo>
                    <a:pt x="176751" y="99378"/>
                  </a:lnTo>
                  <a:lnTo>
                    <a:pt x="179634" y="95122"/>
                  </a:lnTo>
                  <a:lnTo>
                    <a:pt x="177881" y="87830"/>
                  </a:lnTo>
                  <a:lnTo>
                    <a:pt x="175380" y="85492"/>
                  </a:lnTo>
                  <a:lnTo>
                    <a:pt x="172168" y="84818"/>
                  </a:lnTo>
                  <a:lnTo>
                    <a:pt x="127841" y="70772"/>
                  </a:lnTo>
                  <a:lnTo>
                    <a:pt x="85666" y="52136"/>
                  </a:lnTo>
                  <a:lnTo>
                    <a:pt x="46047" y="29120"/>
                  </a:lnTo>
                  <a:lnTo>
                    <a:pt x="9388" y="193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452290" y="1121820"/>
              <a:ext cx="179705" cy="100965"/>
            </a:xfrm>
            <a:custGeom>
              <a:avLst/>
              <a:gdLst/>
              <a:ahLst/>
              <a:cxnLst/>
              <a:rect l="l" t="t" r="r" b="b"/>
              <a:pathLst>
                <a:path w="179704" h="100965">
                  <a:moveTo>
                    <a:pt x="6066" y="14966"/>
                  </a:moveTo>
                  <a:lnTo>
                    <a:pt x="43461" y="42876"/>
                  </a:lnTo>
                  <a:lnTo>
                    <a:pt x="83884" y="66550"/>
                  </a:lnTo>
                  <a:lnTo>
                    <a:pt x="126923" y="85776"/>
                  </a:lnTo>
                  <a:lnTo>
                    <a:pt x="172168" y="100344"/>
                  </a:lnTo>
                  <a:lnTo>
                    <a:pt x="176751" y="99378"/>
                  </a:lnTo>
                  <a:lnTo>
                    <a:pt x="179634" y="95122"/>
                  </a:lnTo>
                  <a:lnTo>
                    <a:pt x="178605" y="90828"/>
                  </a:lnTo>
                  <a:lnTo>
                    <a:pt x="177881" y="87830"/>
                  </a:lnTo>
                  <a:lnTo>
                    <a:pt x="175380" y="85492"/>
                  </a:lnTo>
                  <a:lnTo>
                    <a:pt x="172168" y="84818"/>
                  </a:lnTo>
                  <a:lnTo>
                    <a:pt x="127841" y="70772"/>
                  </a:lnTo>
                  <a:lnTo>
                    <a:pt x="85666" y="52136"/>
                  </a:lnTo>
                  <a:lnTo>
                    <a:pt x="46047" y="29120"/>
                  </a:lnTo>
                  <a:lnTo>
                    <a:pt x="9388" y="1931"/>
                  </a:lnTo>
                  <a:lnTo>
                    <a:pt x="7144" y="0"/>
                  </a:lnTo>
                  <a:lnTo>
                    <a:pt x="3655" y="139"/>
                  </a:lnTo>
                  <a:lnTo>
                    <a:pt x="1595" y="2236"/>
                  </a:lnTo>
                  <a:lnTo>
                    <a:pt x="516" y="3341"/>
                  </a:lnTo>
                  <a:lnTo>
                    <a:pt x="0" y="4827"/>
                  </a:lnTo>
                  <a:lnTo>
                    <a:pt x="181" y="6301"/>
                  </a:lnTo>
                  <a:lnTo>
                    <a:pt x="535" y="9909"/>
                  </a:lnTo>
                  <a:lnTo>
                    <a:pt x="2727" y="13137"/>
                  </a:lnTo>
                  <a:lnTo>
                    <a:pt x="6066" y="14966"/>
                  </a:lnTo>
                  <a:close/>
                </a:path>
              </a:pathLst>
            </a:custGeom>
            <a:ln w="4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05716" y="1170887"/>
              <a:ext cx="50639" cy="3191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505716" y="1170887"/>
              <a:ext cx="50800" cy="32384"/>
            </a:xfrm>
            <a:custGeom>
              <a:avLst/>
              <a:gdLst/>
              <a:ahLst/>
              <a:cxnLst/>
              <a:rect l="l" t="t" r="r" b="b"/>
              <a:pathLst>
                <a:path w="50800" h="32384">
                  <a:moveTo>
                    <a:pt x="50639" y="31076"/>
                  </a:moveTo>
                  <a:lnTo>
                    <a:pt x="41032" y="13145"/>
                  </a:lnTo>
                  <a:lnTo>
                    <a:pt x="28552" y="2544"/>
                  </a:lnTo>
                  <a:lnTo>
                    <a:pt x="14658" y="0"/>
                  </a:lnTo>
                  <a:lnTo>
                    <a:pt x="810" y="6238"/>
                  </a:lnTo>
                  <a:lnTo>
                    <a:pt x="0" y="14343"/>
                  </a:lnTo>
                  <a:lnTo>
                    <a:pt x="5296" y="21716"/>
                  </a:lnTo>
                  <a:lnTo>
                    <a:pt x="15747" y="27560"/>
                  </a:lnTo>
                  <a:lnTo>
                    <a:pt x="30402" y="31076"/>
                  </a:lnTo>
                  <a:lnTo>
                    <a:pt x="37042" y="31915"/>
                  </a:lnTo>
                  <a:lnTo>
                    <a:pt x="43999" y="31915"/>
                  </a:lnTo>
                  <a:lnTo>
                    <a:pt x="50639" y="3107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59079" y="1182360"/>
              <a:ext cx="166102" cy="128841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459079" y="1190897"/>
              <a:ext cx="166370" cy="96520"/>
            </a:xfrm>
            <a:custGeom>
              <a:avLst/>
              <a:gdLst/>
              <a:ahLst/>
              <a:cxnLst/>
              <a:rect l="l" t="t" r="r" b="b"/>
              <a:pathLst>
                <a:path w="166370" h="96519">
                  <a:moveTo>
                    <a:pt x="0" y="0"/>
                  </a:moveTo>
                  <a:lnTo>
                    <a:pt x="0" y="10875"/>
                  </a:lnTo>
                  <a:lnTo>
                    <a:pt x="37275" y="38962"/>
                  </a:lnTo>
                  <a:lnTo>
                    <a:pt x="77673" y="62701"/>
                  </a:lnTo>
                  <a:lnTo>
                    <a:pt x="120760" y="81868"/>
                  </a:lnTo>
                  <a:lnTo>
                    <a:pt x="166102" y="96240"/>
                  </a:lnTo>
                  <a:lnTo>
                    <a:pt x="166102" y="85377"/>
                  </a:lnTo>
                  <a:lnTo>
                    <a:pt x="121114" y="70311"/>
                  </a:lnTo>
                  <a:lnTo>
                    <a:pt x="78198" y="50940"/>
                  </a:lnTo>
                  <a:lnTo>
                    <a:pt x="37708" y="27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59079" y="1181585"/>
              <a:ext cx="166370" cy="128905"/>
            </a:xfrm>
            <a:custGeom>
              <a:avLst/>
              <a:gdLst/>
              <a:ahLst/>
              <a:cxnLst/>
              <a:rect l="l" t="t" r="r" b="b"/>
              <a:pathLst>
                <a:path w="166370" h="128905">
                  <a:moveTo>
                    <a:pt x="0" y="0"/>
                  </a:moveTo>
                  <a:lnTo>
                    <a:pt x="0" y="43463"/>
                  </a:lnTo>
                  <a:lnTo>
                    <a:pt x="37705" y="70909"/>
                  </a:lnTo>
                  <a:lnTo>
                    <a:pt x="78192" y="94409"/>
                  </a:lnTo>
                  <a:lnTo>
                    <a:pt x="121108" y="113781"/>
                  </a:lnTo>
                  <a:lnTo>
                    <a:pt x="166102" y="128841"/>
                  </a:lnTo>
                </a:path>
              </a:pathLst>
            </a:custGeom>
            <a:ln w="45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459079" y="1183135"/>
              <a:ext cx="166370" cy="128905"/>
            </a:xfrm>
            <a:custGeom>
              <a:avLst/>
              <a:gdLst/>
              <a:ahLst/>
              <a:cxnLst/>
              <a:rect l="l" t="t" r="r" b="b"/>
              <a:pathLst>
                <a:path w="166370" h="128905">
                  <a:moveTo>
                    <a:pt x="166102" y="128841"/>
                  </a:moveTo>
                  <a:lnTo>
                    <a:pt x="166102" y="85377"/>
                  </a:lnTo>
                  <a:lnTo>
                    <a:pt x="121218" y="70109"/>
                  </a:lnTo>
                  <a:lnTo>
                    <a:pt x="78352" y="50678"/>
                  </a:lnTo>
                  <a:lnTo>
                    <a:pt x="37836" y="27252"/>
                  </a:lnTo>
                  <a:lnTo>
                    <a:pt x="0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743320" y="1433005"/>
              <a:ext cx="252858" cy="24601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53833" y="1436537"/>
              <a:ext cx="242201" cy="23972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743346" y="1433107"/>
              <a:ext cx="253365" cy="246379"/>
            </a:xfrm>
            <a:custGeom>
              <a:avLst/>
              <a:gdLst/>
              <a:ahLst/>
              <a:cxnLst/>
              <a:rect l="l" t="t" r="r" b="b"/>
              <a:pathLst>
                <a:path w="253364" h="246380">
                  <a:moveTo>
                    <a:pt x="252883" y="122997"/>
                  </a:moveTo>
                  <a:lnTo>
                    <a:pt x="242946" y="75119"/>
                  </a:lnTo>
                  <a:lnTo>
                    <a:pt x="215848" y="36023"/>
                  </a:lnTo>
                  <a:lnTo>
                    <a:pt x="175657" y="9665"/>
                  </a:lnTo>
                  <a:lnTo>
                    <a:pt x="126441" y="0"/>
                  </a:lnTo>
                  <a:lnTo>
                    <a:pt x="77226" y="9665"/>
                  </a:lnTo>
                  <a:lnTo>
                    <a:pt x="37034" y="36023"/>
                  </a:lnTo>
                  <a:lnTo>
                    <a:pt x="9936" y="75119"/>
                  </a:lnTo>
                  <a:lnTo>
                    <a:pt x="0" y="122997"/>
                  </a:lnTo>
                  <a:lnTo>
                    <a:pt x="9936" y="170868"/>
                  </a:lnTo>
                  <a:lnTo>
                    <a:pt x="37034" y="209960"/>
                  </a:lnTo>
                  <a:lnTo>
                    <a:pt x="77226" y="236317"/>
                  </a:lnTo>
                  <a:lnTo>
                    <a:pt x="126441" y="245982"/>
                  </a:lnTo>
                  <a:lnTo>
                    <a:pt x="175657" y="236317"/>
                  </a:lnTo>
                  <a:lnTo>
                    <a:pt x="215848" y="209960"/>
                  </a:lnTo>
                  <a:lnTo>
                    <a:pt x="242946" y="170868"/>
                  </a:lnTo>
                  <a:lnTo>
                    <a:pt x="252883" y="1229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16030" y="3637222"/>
              <a:ext cx="539568" cy="46822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616030" y="3637222"/>
              <a:ext cx="539750" cy="468630"/>
            </a:xfrm>
            <a:custGeom>
              <a:avLst/>
              <a:gdLst/>
              <a:ahLst/>
              <a:cxnLst/>
              <a:rect l="l" t="t" r="r" b="b"/>
              <a:pathLst>
                <a:path w="539750" h="468629">
                  <a:moveTo>
                    <a:pt x="87186" y="405399"/>
                  </a:moveTo>
                  <a:lnTo>
                    <a:pt x="129841" y="424851"/>
                  </a:lnTo>
                  <a:lnTo>
                    <a:pt x="173831" y="440781"/>
                  </a:lnTo>
                  <a:lnTo>
                    <a:pt x="218928" y="453135"/>
                  </a:lnTo>
                  <a:lnTo>
                    <a:pt x="264901" y="461862"/>
                  </a:lnTo>
                  <a:lnTo>
                    <a:pt x="311523" y="466908"/>
                  </a:lnTo>
                  <a:lnTo>
                    <a:pt x="358565" y="468221"/>
                  </a:lnTo>
                  <a:lnTo>
                    <a:pt x="381366" y="466522"/>
                  </a:lnTo>
                  <a:lnTo>
                    <a:pt x="403700" y="462119"/>
                  </a:lnTo>
                  <a:lnTo>
                    <a:pt x="425317" y="455079"/>
                  </a:lnTo>
                  <a:lnTo>
                    <a:pt x="445968" y="445465"/>
                  </a:lnTo>
                  <a:lnTo>
                    <a:pt x="453669" y="450996"/>
                  </a:lnTo>
                  <a:lnTo>
                    <a:pt x="462535" y="453852"/>
                  </a:lnTo>
                  <a:lnTo>
                    <a:pt x="471870" y="453923"/>
                  </a:lnTo>
                  <a:lnTo>
                    <a:pt x="480978" y="451095"/>
                  </a:lnTo>
                  <a:lnTo>
                    <a:pt x="499488" y="440045"/>
                  </a:lnTo>
                  <a:lnTo>
                    <a:pt x="515649" y="426137"/>
                  </a:lnTo>
                  <a:lnTo>
                    <a:pt x="529123" y="409716"/>
                  </a:lnTo>
                  <a:lnTo>
                    <a:pt x="539568" y="391129"/>
                  </a:lnTo>
                  <a:lnTo>
                    <a:pt x="539568" y="219894"/>
                  </a:lnTo>
                  <a:lnTo>
                    <a:pt x="532886" y="175987"/>
                  </a:lnTo>
                  <a:lnTo>
                    <a:pt x="518103" y="134839"/>
                  </a:lnTo>
                  <a:lnTo>
                    <a:pt x="495914" y="97407"/>
                  </a:lnTo>
                  <a:lnTo>
                    <a:pt x="467014" y="64645"/>
                  </a:lnTo>
                  <a:lnTo>
                    <a:pt x="432098" y="37508"/>
                  </a:lnTo>
                  <a:lnTo>
                    <a:pt x="391860" y="16950"/>
                  </a:lnTo>
                </a:path>
                <a:path w="539750" h="468629">
                  <a:moveTo>
                    <a:pt x="148113" y="0"/>
                  </a:moveTo>
                  <a:lnTo>
                    <a:pt x="107568" y="21274"/>
                  </a:lnTo>
                  <a:lnTo>
                    <a:pt x="72450" y="49124"/>
                  </a:lnTo>
                  <a:lnTo>
                    <a:pt x="43446" y="82589"/>
                  </a:lnTo>
                  <a:lnTo>
                    <a:pt x="21245" y="120706"/>
                  </a:lnTo>
                  <a:lnTo>
                    <a:pt x="6533" y="162515"/>
                  </a:lnTo>
                  <a:lnTo>
                    <a:pt x="0" y="207055"/>
                  </a:lnTo>
                  <a:lnTo>
                    <a:pt x="797" y="304112"/>
                  </a:lnTo>
                  <a:lnTo>
                    <a:pt x="18408" y="355067"/>
                  </a:lnTo>
                  <a:lnTo>
                    <a:pt x="57717" y="376502"/>
                  </a:lnTo>
                  <a:lnTo>
                    <a:pt x="66906" y="373908"/>
                  </a:lnTo>
                  <a:lnTo>
                    <a:pt x="69016" y="383373"/>
                  </a:lnTo>
                  <a:lnTo>
                    <a:pt x="73241" y="391996"/>
                  </a:lnTo>
                  <a:lnTo>
                    <a:pt x="79369" y="399448"/>
                  </a:lnTo>
                  <a:lnTo>
                    <a:pt x="87186" y="405399"/>
                  </a:lnTo>
                </a:path>
              </a:pathLst>
            </a:custGeom>
            <a:ln w="913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32410" y="3386205"/>
              <a:ext cx="321042" cy="31394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732410" y="3386205"/>
              <a:ext cx="321310" cy="314325"/>
            </a:xfrm>
            <a:custGeom>
              <a:avLst/>
              <a:gdLst/>
              <a:ahLst/>
              <a:cxnLst/>
              <a:rect l="l" t="t" r="r" b="b"/>
              <a:pathLst>
                <a:path w="321309" h="314325">
                  <a:moveTo>
                    <a:pt x="321042" y="156978"/>
                  </a:moveTo>
                  <a:lnTo>
                    <a:pt x="312858" y="107363"/>
                  </a:lnTo>
                  <a:lnTo>
                    <a:pt x="290069" y="64271"/>
                  </a:lnTo>
                  <a:lnTo>
                    <a:pt x="255320" y="30289"/>
                  </a:lnTo>
                  <a:lnTo>
                    <a:pt x="211256" y="8003"/>
                  </a:lnTo>
                  <a:lnTo>
                    <a:pt x="160521" y="0"/>
                  </a:lnTo>
                  <a:lnTo>
                    <a:pt x="109781" y="8003"/>
                  </a:lnTo>
                  <a:lnTo>
                    <a:pt x="65716" y="30289"/>
                  </a:lnTo>
                  <a:lnTo>
                    <a:pt x="30969" y="64271"/>
                  </a:lnTo>
                  <a:lnTo>
                    <a:pt x="8182" y="107363"/>
                  </a:lnTo>
                  <a:lnTo>
                    <a:pt x="0" y="156978"/>
                  </a:lnTo>
                  <a:lnTo>
                    <a:pt x="8182" y="206593"/>
                  </a:lnTo>
                  <a:lnTo>
                    <a:pt x="30969" y="249681"/>
                  </a:lnTo>
                  <a:lnTo>
                    <a:pt x="65716" y="283660"/>
                  </a:lnTo>
                  <a:lnTo>
                    <a:pt x="109781" y="305943"/>
                  </a:lnTo>
                  <a:lnTo>
                    <a:pt x="160521" y="313945"/>
                  </a:lnTo>
                  <a:lnTo>
                    <a:pt x="211256" y="305943"/>
                  </a:lnTo>
                  <a:lnTo>
                    <a:pt x="255320" y="283660"/>
                  </a:lnTo>
                  <a:lnTo>
                    <a:pt x="290069" y="249681"/>
                  </a:lnTo>
                  <a:lnTo>
                    <a:pt x="312858" y="206593"/>
                  </a:lnTo>
                  <a:lnTo>
                    <a:pt x="321042" y="156978"/>
                  </a:lnTo>
                  <a:close/>
                </a:path>
              </a:pathLst>
            </a:custGeom>
            <a:ln w="9138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676451" y="3714411"/>
              <a:ext cx="391160" cy="368935"/>
            </a:xfrm>
            <a:custGeom>
              <a:avLst/>
              <a:gdLst/>
              <a:ahLst/>
              <a:cxnLst/>
              <a:rect l="l" t="t" r="r" b="b"/>
              <a:pathLst>
                <a:path w="391159" h="368935">
                  <a:moveTo>
                    <a:pt x="6486" y="296719"/>
                  </a:moveTo>
                  <a:lnTo>
                    <a:pt x="327" y="245406"/>
                  </a:lnTo>
                  <a:lnTo>
                    <a:pt x="0" y="194419"/>
                  </a:lnTo>
                  <a:lnTo>
                    <a:pt x="5451" y="144071"/>
                  </a:lnTo>
                  <a:lnTo>
                    <a:pt x="16630" y="94677"/>
                  </a:lnTo>
                  <a:lnTo>
                    <a:pt x="33483" y="46549"/>
                  </a:lnTo>
                  <a:lnTo>
                    <a:pt x="55959" y="0"/>
                  </a:lnTo>
                </a:path>
                <a:path w="391159" h="368935">
                  <a:moveTo>
                    <a:pt x="385586" y="368316"/>
                  </a:moveTo>
                  <a:lnTo>
                    <a:pt x="389799" y="315522"/>
                  </a:lnTo>
                  <a:lnTo>
                    <a:pt x="390758" y="262782"/>
                  </a:lnTo>
                  <a:lnTo>
                    <a:pt x="388472" y="210188"/>
                  </a:lnTo>
                  <a:lnTo>
                    <a:pt x="382945" y="157834"/>
                  </a:lnTo>
                  <a:lnTo>
                    <a:pt x="374184" y="105815"/>
                  </a:lnTo>
                  <a:lnTo>
                    <a:pt x="362195" y="54225"/>
                  </a:lnTo>
                </a:path>
              </a:pathLst>
            </a:custGeom>
            <a:ln w="9138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59944" y="3630015"/>
              <a:ext cx="251523" cy="7205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616030" y="3388003"/>
              <a:ext cx="539750" cy="717550"/>
            </a:xfrm>
            <a:custGeom>
              <a:avLst/>
              <a:gdLst/>
              <a:ahLst/>
              <a:cxnLst/>
              <a:rect l="l" t="t" r="r" b="b"/>
              <a:pathLst>
                <a:path w="539750" h="717550">
                  <a:moveTo>
                    <a:pt x="148113" y="249219"/>
                  </a:moveTo>
                  <a:lnTo>
                    <a:pt x="107901" y="270846"/>
                  </a:lnTo>
                  <a:lnTo>
                    <a:pt x="73025" y="298857"/>
                  </a:lnTo>
                  <a:lnTo>
                    <a:pt x="44140" y="332331"/>
                  </a:lnTo>
                  <a:lnTo>
                    <a:pt x="21904" y="370351"/>
                  </a:lnTo>
                  <a:lnTo>
                    <a:pt x="6971" y="411997"/>
                  </a:lnTo>
                  <a:lnTo>
                    <a:pt x="0" y="456350"/>
                  </a:lnTo>
                  <a:lnTo>
                    <a:pt x="797" y="553331"/>
                  </a:lnTo>
                  <a:lnTo>
                    <a:pt x="18408" y="604286"/>
                  </a:lnTo>
                  <a:lnTo>
                    <a:pt x="57717" y="625721"/>
                  </a:lnTo>
                  <a:lnTo>
                    <a:pt x="66906" y="623128"/>
                  </a:lnTo>
                  <a:lnTo>
                    <a:pt x="69016" y="632593"/>
                  </a:lnTo>
                  <a:lnTo>
                    <a:pt x="129841" y="674070"/>
                  </a:lnTo>
                  <a:lnTo>
                    <a:pt x="173831" y="690000"/>
                  </a:lnTo>
                  <a:lnTo>
                    <a:pt x="218928" y="702355"/>
                  </a:lnTo>
                  <a:lnTo>
                    <a:pt x="264901" y="711081"/>
                  </a:lnTo>
                  <a:lnTo>
                    <a:pt x="311523" y="716128"/>
                  </a:lnTo>
                  <a:lnTo>
                    <a:pt x="358565" y="717440"/>
                  </a:lnTo>
                  <a:lnTo>
                    <a:pt x="381366" y="715741"/>
                  </a:lnTo>
                  <a:lnTo>
                    <a:pt x="403700" y="711338"/>
                  </a:lnTo>
                  <a:lnTo>
                    <a:pt x="425317" y="704298"/>
                  </a:lnTo>
                  <a:lnTo>
                    <a:pt x="445968" y="694685"/>
                  </a:lnTo>
                  <a:lnTo>
                    <a:pt x="453669" y="700215"/>
                  </a:lnTo>
                  <a:lnTo>
                    <a:pt x="462535" y="703072"/>
                  </a:lnTo>
                  <a:lnTo>
                    <a:pt x="471870" y="703142"/>
                  </a:lnTo>
                  <a:lnTo>
                    <a:pt x="480978" y="700314"/>
                  </a:lnTo>
                  <a:lnTo>
                    <a:pt x="499488" y="689264"/>
                  </a:lnTo>
                  <a:lnTo>
                    <a:pt x="515649" y="675356"/>
                  </a:lnTo>
                  <a:lnTo>
                    <a:pt x="529123" y="658935"/>
                  </a:lnTo>
                  <a:lnTo>
                    <a:pt x="539568" y="640348"/>
                  </a:lnTo>
                  <a:lnTo>
                    <a:pt x="539568" y="485011"/>
                  </a:lnTo>
                  <a:lnTo>
                    <a:pt x="535768" y="437957"/>
                  </a:lnTo>
                  <a:lnTo>
                    <a:pt x="522568" y="393545"/>
                  </a:lnTo>
                  <a:lnTo>
                    <a:pt x="500771" y="352967"/>
                  </a:lnTo>
                  <a:lnTo>
                    <a:pt x="471185" y="317416"/>
                  </a:lnTo>
                  <a:lnTo>
                    <a:pt x="434613" y="288086"/>
                  </a:lnTo>
                  <a:lnTo>
                    <a:pt x="391860" y="266169"/>
                  </a:lnTo>
                  <a:lnTo>
                    <a:pt x="390501" y="266080"/>
                  </a:lnTo>
                  <a:lnTo>
                    <a:pt x="420531" y="225271"/>
                  </a:lnTo>
                  <a:lnTo>
                    <a:pt x="435499" y="179001"/>
                  </a:lnTo>
                  <a:lnTo>
                    <a:pt x="435414" y="130927"/>
                  </a:lnTo>
                  <a:lnTo>
                    <a:pt x="420281" y="84708"/>
                  </a:lnTo>
                  <a:lnTo>
                    <a:pt x="390108" y="44003"/>
                  </a:lnTo>
                  <a:lnTo>
                    <a:pt x="348377" y="14638"/>
                  </a:lnTo>
                  <a:lnTo>
                    <a:pt x="301061" y="0"/>
                  </a:lnTo>
                  <a:lnTo>
                    <a:pt x="251900" y="81"/>
                  </a:lnTo>
                  <a:lnTo>
                    <a:pt x="204636" y="14878"/>
                  </a:lnTo>
                  <a:lnTo>
                    <a:pt x="163008" y="44384"/>
                  </a:lnTo>
                  <a:lnTo>
                    <a:pt x="135278" y="80890"/>
                  </a:lnTo>
                  <a:lnTo>
                    <a:pt x="119723" y="122352"/>
                  </a:lnTo>
                  <a:lnTo>
                    <a:pt x="116545" y="166044"/>
                  </a:lnTo>
                  <a:lnTo>
                    <a:pt x="125942" y="209241"/>
                  </a:lnTo>
                  <a:lnTo>
                    <a:pt x="148113" y="249219"/>
                  </a:lnTo>
                  <a:close/>
                </a:path>
              </a:pathLst>
            </a:custGeom>
            <a:ln w="25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876634" y="3708850"/>
              <a:ext cx="539568" cy="46822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876634" y="3708850"/>
              <a:ext cx="539750" cy="468630"/>
            </a:xfrm>
            <a:custGeom>
              <a:avLst/>
              <a:gdLst/>
              <a:ahLst/>
              <a:cxnLst/>
              <a:rect l="l" t="t" r="r" b="b"/>
              <a:pathLst>
                <a:path w="539750" h="468629">
                  <a:moveTo>
                    <a:pt x="87186" y="405399"/>
                  </a:moveTo>
                  <a:lnTo>
                    <a:pt x="129841" y="424851"/>
                  </a:lnTo>
                  <a:lnTo>
                    <a:pt x="173831" y="440781"/>
                  </a:lnTo>
                  <a:lnTo>
                    <a:pt x="218928" y="453135"/>
                  </a:lnTo>
                  <a:lnTo>
                    <a:pt x="264901" y="461862"/>
                  </a:lnTo>
                  <a:lnTo>
                    <a:pt x="311523" y="466908"/>
                  </a:lnTo>
                  <a:lnTo>
                    <a:pt x="358565" y="468221"/>
                  </a:lnTo>
                  <a:lnTo>
                    <a:pt x="381366" y="466522"/>
                  </a:lnTo>
                  <a:lnTo>
                    <a:pt x="403700" y="462119"/>
                  </a:lnTo>
                  <a:lnTo>
                    <a:pt x="425317" y="455079"/>
                  </a:lnTo>
                  <a:lnTo>
                    <a:pt x="445968" y="445465"/>
                  </a:lnTo>
                  <a:lnTo>
                    <a:pt x="453669" y="450996"/>
                  </a:lnTo>
                  <a:lnTo>
                    <a:pt x="462535" y="453852"/>
                  </a:lnTo>
                  <a:lnTo>
                    <a:pt x="471870" y="453923"/>
                  </a:lnTo>
                  <a:lnTo>
                    <a:pt x="480978" y="451095"/>
                  </a:lnTo>
                  <a:lnTo>
                    <a:pt x="499488" y="440045"/>
                  </a:lnTo>
                  <a:lnTo>
                    <a:pt x="515649" y="426137"/>
                  </a:lnTo>
                  <a:lnTo>
                    <a:pt x="529123" y="409716"/>
                  </a:lnTo>
                  <a:lnTo>
                    <a:pt x="539568" y="391129"/>
                  </a:lnTo>
                  <a:lnTo>
                    <a:pt x="539568" y="219894"/>
                  </a:lnTo>
                  <a:lnTo>
                    <a:pt x="532886" y="175987"/>
                  </a:lnTo>
                  <a:lnTo>
                    <a:pt x="518103" y="134839"/>
                  </a:lnTo>
                  <a:lnTo>
                    <a:pt x="495914" y="97407"/>
                  </a:lnTo>
                  <a:lnTo>
                    <a:pt x="467014" y="64645"/>
                  </a:lnTo>
                  <a:lnTo>
                    <a:pt x="432098" y="37508"/>
                  </a:lnTo>
                  <a:lnTo>
                    <a:pt x="391860" y="16950"/>
                  </a:lnTo>
                </a:path>
                <a:path w="539750" h="468629">
                  <a:moveTo>
                    <a:pt x="148113" y="0"/>
                  </a:moveTo>
                  <a:lnTo>
                    <a:pt x="107568" y="21274"/>
                  </a:lnTo>
                  <a:lnTo>
                    <a:pt x="72450" y="49124"/>
                  </a:lnTo>
                  <a:lnTo>
                    <a:pt x="43446" y="82589"/>
                  </a:lnTo>
                  <a:lnTo>
                    <a:pt x="21245" y="120706"/>
                  </a:lnTo>
                  <a:lnTo>
                    <a:pt x="6533" y="162515"/>
                  </a:lnTo>
                  <a:lnTo>
                    <a:pt x="0" y="207055"/>
                  </a:lnTo>
                  <a:lnTo>
                    <a:pt x="797" y="304112"/>
                  </a:lnTo>
                  <a:lnTo>
                    <a:pt x="18408" y="355067"/>
                  </a:lnTo>
                  <a:lnTo>
                    <a:pt x="57717" y="376502"/>
                  </a:lnTo>
                  <a:lnTo>
                    <a:pt x="66906" y="373908"/>
                  </a:lnTo>
                  <a:lnTo>
                    <a:pt x="69016" y="383373"/>
                  </a:lnTo>
                  <a:lnTo>
                    <a:pt x="73241" y="391996"/>
                  </a:lnTo>
                  <a:lnTo>
                    <a:pt x="79369" y="399448"/>
                  </a:lnTo>
                  <a:lnTo>
                    <a:pt x="87186" y="405399"/>
                  </a:lnTo>
                </a:path>
              </a:pathLst>
            </a:custGeom>
            <a:ln w="913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993014" y="3457833"/>
              <a:ext cx="321042" cy="313945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993014" y="3457833"/>
              <a:ext cx="321310" cy="314325"/>
            </a:xfrm>
            <a:custGeom>
              <a:avLst/>
              <a:gdLst/>
              <a:ahLst/>
              <a:cxnLst/>
              <a:rect l="l" t="t" r="r" b="b"/>
              <a:pathLst>
                <a:path w="321309" h="314325">
                  <a:moveTo>
                    <a:pt x="321042" y="156978"/>
                  </a:moveTo>
                  <a:lnTo>
                    <a:pt x="312858" y="107363"/>
                  </a:lnTo>
                  <a:lnTo>
                    <a:pt x="290069" y="64271"/>
                  </a:lnTo>
                  <a:lnTo>
                    <a:pt x="255320" y="30289"/>
                  </a:lnTo>
                  <a:lnTo>
                    <a:pt x="211256" y="8003"/>
                  </a:lnTo>
                  <a:lnTo>
                    <a:pt x="160521" y="0"/>
                  </a:lnTo>
                  <a:lnTo>
                    <a:pt x="109781" y="8003"/>
                  </a:lnTo>
                  <a:lnTo>
                    <a:pt x="65716" y="30289"/>
                  </a:lnTo>
                  <a:lnTo>
                    <a:pt x="30969" y="64271"/>
                  </a:lnTo>
                  <a:lnTo>
                    <a:pt x="8182" y="107363"/>
                  </a:lnTo>
                  <a:lnTo>
                    <a:pt x="0" y="156978"/>
                  </a:lnTo>
                  <a:lnTo>
                    <a:pt x="8182" y="206593"/>
                  </a:lnTo>
                  <a:lnTo>
                    <a:pt x="30969" y="249681"/>
                  </a:lnTo>
                  <a:lnTo>
                    <a:pt x="65716" y="283660"/>
                  </a:lnTo>
                  <a:lnTo>
                    <a:pt x="109781" y="305943"/>
                  </a:lnTo>
                  <a:lnTo>
                    <a:pt x="160521" y="313945"/>
                  </a:lnTo>
                  <a:lnTo>
                    <a:pt x="211256" y="305943"/>
                  </a:lnTo>
                  <a:lnTo>
                    <a:pt x="255320" y="283660"/>
                  </a:lnTo>
                  <a:lnTo>
                    <a:pt x="290069" y="249681"/>
                  </a:lnTo>
                  <a:lnTo>
                    <a:pt x="312858" y="206593"/>
                  </a:lnTo>
                  <a:lnTo>
                    <a:pt x="321042" y="156978"/>
                  </a:lnTo>
                  <a:close/>
                </a:path>
              </a:pathLst>
            </a:custGeom>
            <a:ln w="9138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37055" y="3786039"/>
              <a:ext cx="391160" cy="368935"/>
            </a:xfrm>
            <a:custGeom>
              <a:avLst/>
              <a:gdLst/>
              <a:ahLst/>
              <a:cxnLst/>
              <a:rect l="l" t="t" r="r" b="b"/>
              <a:pathLst>
                <a:path w="391159" h="368935">
                  <a:moveTo>
                    <a:pt x="6486" y="296719"/>
                  </a:moveTo>
                  <a:lnTo>
                    <a:pt x="327" y="245406"/>
                  </a:lnTo>
                  <a:lnTo>
                    <a:pt x="0" y="194419"/>
                  </a:lnTo>
                  <a:lnTo>
                    <a:pt x="5451" y="144071"/>
                  </a:lnTo>
                  <a:lnTo>
                    <a:pt x="16630" y="94677"/>
                  </a:lnTo>
                  <a:lnTo>
                    <a:pt x="33483" y="46549"/>
                  </a:lnTo>
                  <a:lnTo>
                    <a:pt x="55959" y="0"/>
                  </a:lnTo>
                </a:path>
                <a:path w="391159" h="368935">
                  <a:moveTo>
                    <a:pt x="385586" y="368316"/>
                  </a:moveTo>
                  <a:lnTo>
                    <a:pt x="389799" y="315522"/>
                  </a:lnTo>
                  <a:lnTo>
                    <a:pt x="390758" y="262782"/>
                  </a:lnTo>
                  <a:lnTo>
                    <a:pt x="388472" y="210188"/>
                  </a:lnTo>
                  <a:lnTo>
                    <a:pt x="382945" y="157834"/>
                  </a:lnTo>
                  <a:lnTo>
                    <a:pt x="374184" y="105815"/>
                  </a:lnTo>
                  <a:lnTo>
                    <a:pt x="362195" y="54225"/>
                  </a:lnTo>
                </a:path>
              </a:pathLst>
            </a:custGeom>
            <a:ln w="9138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020548" y="3701643"/>
              <a:ext cx="251523" cy="72054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6876634" y="3459631"/>
              <a:ext cx="539750" cy="717550"/>
            </a:xfrm>
            <a:custGeom>
              <a:avLst/>
              <a:gdLst/>
              <a:ahLst/>
              <a:cxnLst/>
              <a:rect l="l" t="t" r="r" b="b"/>
              <a:pathLst>
                <a:path w="539750" h="717550">
                  <a:moveTo>
                    <a:pt x="148113" y="249219"/>
                  </a:moveTo>
                  <a:lnTo>
                    <a:pt x="107901" y="270846"/>
                  </a:lnTo>
                  <a:lnTo>
                    <a:pt x="73025" y="298857"/>
                  </a:lnTo>
                  <a:lnTo>
                    <a:pt x="44140" y="332331"/>
                  </a:lnTo>
                  <a:lnTo>
                    <a:pt x="21904" y="370351"/>
                  </a:lnTo>
                  <a:lnTo>
                    <a:pt x="6971" y="411997"/>
                  </a:lnTo>
                  <a:lnTo>
                    <a:pt x="0" y="456350"/>
                  </a:lnTo>
                  <a:lnTo>
                    <a:pt x="797" y="553331"/>
                  </a:lnTo>
                  <a:lnTo>
                    <a:pt x="18408" y="604286"/>
                  </a:lnTo>
                  <a:lnTo>
                    <a:pt x="57717" y="625721"/>
                  </a:lnTo>
                  <a:lnTo>
                    <a:pt x="66906" y="623128"/>
                  </a:lnTo>
                  <a:lnTo>
                    <a:pt x="69016" y="632593"/>
                  </a:lnTo>
                  <a:lnTo>
                    <a:pt x="129841" y="674070"/>
                  </a:lnTo>
                  <a:lnTo>
                    <a:pt x="173831" y="690000"/>
                  </a:lnTo>
                  <a:lnTo>
                    <a:pt x="218928" y="702355"/>
                  </a:lnTo>
                  <a:lnTo>
                    <a:pt x="264901" y="711081"/>
                  </a:lnTo>
                  <a:lnTo>
                    <a:pt x="311523" y="716128"/>
                  </a:lnTo>
                  <a:lnTo>
                    <a:pt x="358565" y="717440"/>
                  </a:lnTo>
                  <a:lnTo>
                    <a:pt x="381366" y="715741"/>
                  </a:lnTo>
                  <a:lnTo>
                    <a:pt x="403700" y="711338"/>
                  </a:lnTo>
                  <a:lnTo>
                    <a:pt x="425317" y="704298"/>
                  </a:lnTo>
                  <a:lnTo>
                    <a:pt x="445968" y="694685"/>
                  </a:lnTo>
                  <a:lnTo>
                    <a:pt x="453669" y="700215"/>
                  </a:lnTo>
                  <a:lnTo>
                    <a:pt x="462535" y="703072"/>
                  </a:lnTo>
                  <a:lnTo>
                    <a:pt x="471870" y="703142"/>
                  </a:lnTo>
                  <a:lnTo>
                    <a:pt x="480978" y="700314"/>
                  </a:lnTo>
                  <a:lnTo>
                    <a:pt x="499488" y="689264"/>
                  </a:lnTo>
                  <a:lnTo>
                    <a:pt x="515649" y="675356"/>
                  </a:lnTo>
                  <a:lnTo>
                    <a:pt x="529123" y="658935"/>
                  </a:lnTo>
                  <a:lnTo>
                    <a:pt x="539568" y="640348"/>
                  </a:lnTo>
                  <a:lnTo>
                    <a:pt x="539568" y="485011"/>
                  </a:lnTo>
                  <a:lnTo>
                    <a:pt x="535768" y="437957"/>
                  </a:lnTo>
                  <a:lnTo>
                    <a:pt x="522568" y="393545"/>
                  </a:lnTo>
                  <a:lnTo>
                    <a:pt x="500771" y="352967"/>
                  </a:lnTo>
                  <a:lnTo>
                    <a:pt x="471185" y="317416"/>
                  </a:lnTo>
                  <a:lnTo>
                    <a:pt x="434613" y="288086"/>
                  </a:lnTo>
                  <a:lnTo>
                    <a:pt x="391860" y="266169"/>
                  </a:lnTo>
                  <a:lnTo>
                    <a:pt x="390501" y="266080"/>
                  </a:lnTo>
                  <a:lnTo>
                    <a:pt x="420531" y="225271"/>
                  </a:lnTo>
                  <a:lnTo>
                    <a:pt x="435499" y="179001"/>
                  </a:lnTo>
                  <a:lnTo>
                    <a:pt x="435414" y="130927"/>
                  </a:lnTo>
                  <a:lnTo>
                    <a:pt x="420281" y="84708"/>
                  </a:lnTo>
                  <a:lnTo>
                    <a:pt x="390108" y="44003"/>
                  </a:lnTo>
                  <a:lnTo>
                    <a:pt x="348377" y="14638"/>
                  </a:lnTo>
                  <a:lnTo>
                    <a:pt x="301061" y="0"/>
                  </a:lnTo>
                  <a:lnTo>
                    <a:pt x="251900" y="81"/>
                  </a:lnTo>
                  <a:lnTo>
                    <a:pt x="204636" y="14878"/>
                  </a:lnTo>
                  <a:lnTo>
                    <a:pt x="163008" y="44384"/>
                  </a:lnTo>
                  <a:lnTo>
                    <a:pt x="135278" y="80890"/>
                  </a:lnTo>
                  <a:lnTo>
                    <a:pt x="119723" y="122352"/>
                  </a:lnTo>
                  <a:lnTo>
                    <a:pt x="116545" y="166044"/>
                  </a:lnTo>
                  <a:lnTo>
                    <a:pt x="125942" y="209241"/>
                  </a:lnTo>
                  <a:lnTo>
                    <a:pt x="148113" y="249219"/>
                  </a:lnTo>
                  <a:close/>
                </a:path>
              </a:pathLst>
            </a:custGeom>
            <a:ln w="25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20919" y="1542541"/>
              <a:ext cx="2087499" cy="2058416"/>
            </a:xfrm>
            <a:prstGeom prst="rect">
              <a:avLst/>
            </a:prstGeom>
          </p:spPr>
        </p:pic>
      </p:grpSp>
      <p:sp>
        <p:nvSpPr>
          <p:cNvPr id="105" name="object 105"/>
          <p:cNvSpPr txBox="1"/>
          <p:nvPr/>
        </p:nvSpPr>
        <p:spPr>
          <a:xfrm>
            <a:off x="213360" y="781812"/>
            <a:ext cx="2548888" cy="884858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 marR="652145">
              <a:lnSpc>
                <a:spcPct val="100000"/>
              </a:lnSpc>
              <a:spcBef>
                <a:spcPts val="300"/>
              </a:spcBef>
            </a:pP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ви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-15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70" dirty="0">
                <a:solidFill>
                  <a:srgbClr val="373B48"/>
                </a:solidFill>
                <a:latin typeface="Verdana"/>
                <a:cs typeface="Verdana"/>
              </a:rPr>
              <a:t>ф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еде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о  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уровня</a:t>
            </a:r>
            <a:r>
              <a:rPr sz="1100" spc="-5" dirty="0">
                <a:solidFill>
                  <a:srgbClr val="373B48"/>
                </a:solidFill>
                <a:latin typeface="Tahoma"/>
                <a:cs typeface="Tahoma"/>
              </a:rPr>
              <a:t>:</a:t>
            </a:r>
            <a:endParaRPr sz="1100" dirty="0">
              <a:latin typeface="Tahoma"/>
              <a:cs typeface="Tahoma"/>
            </a:endParaRPr>
          </a:p>
          <a:p>
            <a:pPr marL="263525" indent="-17335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264160" algn="l"/>
              </a:tabLst>
            </a:pP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Ф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еде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раль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ое</a:t>
            </a:r>
            <a:r>
              <a:rPr sz="11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80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рани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щ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endParaRPr sz="1100" dirty="0">
              <a:latin typeface="Verdana"/>
              <a:cs typeface="Verdana"/>
            </a:endParaRPr>
          </a:p>
          <a:p>
            <a:pPr marL="263525" indent="-17335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"/>
              <a:tabLst>
                <a:tab pos="264160" algn="l"/>
              </a:tabLst>
            </a:pP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ЛК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endParaRPr sz="1100" dirty="0">
              <a:latin typeface="Verdana"/>
              <a:cs typeface="Verdana"/>
            </a:endParaRPr>
          </a:p>
          <a:p>
            <a:pPr marL="263525" indent="-17335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264160" algn="l"/>
              </a:tabLst>
            </a:pPr>
            <a:r>
              <a:rPr sz="1100" spc="13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ни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6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нг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овно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246632" y="4267200"/>
            <a:ext cx="1946275" cy="588645"/>
            <a:chOff x="1246632" y="4267200"/>
            <a:chExt cx="1946275" cy="588645"/>
          </a:xfrm>
        </p:grpSpPr>
        <p:pic>
          <p:nvPicPr>
            <p:cNvPr id="107" name="object 1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46632" y="4267200"/>
              <a:ext cx="1946148" cy="55170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51204" y="4271772"/>
              <a:ext cx="1876044" cy="58366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93876" y="4294632"/>
              <a:ext cx="1856232" cy="461772"/>
            </a:xfrm>
            <a:prstGeom prst="rect">
              <a:avLst/>
            </a:prstGeom>
          </p:spPr>
        </p:pic>
      </p:grpSp>
      <p:sp>
        <p:nvSpPr>
          <p:cNvPr id="110" name="object 110"/>
          <p:cNvSpPr txBox="1"/>
          <p:nvPr/>
        </p:nvSpPr>
        <p:spPr>
          <a:xfrm>
            <a:off x="1293875" y="4294632"/>
            <a:ext cx="1856739" cy="46228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РЦОИ</a:t>
            </a:r>
            <a:r>
              <a:rPr sz="1200" spc="35" dirty="0">
                <a:solidFill>
                  <a:srgbClr val="373B48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ви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90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6039611" y="4430267"/>
            <a:ext cx="1927860" cy="405765"/>
            <a:chOff x="6039611" y="4430267"/>
            <a:chExt cx="1927860" cy="405765"/>
          </a:xfrm>
        </p:grpSpPr>
        <p:pic>
          <p:nvPicPr>
            <p:cNvPr id="112" name="object 11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39611" y="4430267"/>
              <a:ext cx="1927860" cy="36581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044183" y="4434839"/>
              <a:ext cx="1363980" cy="40077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086855" y="4457699"/>
              <a:ext cx="1837944" cy="275844"/>
            </a:xfrm>
            <a:prstGeom prst="rect">
              <a:avLst/>
            </a:prstGeom>
          </p:spPr>
        </p:pic>
      </p:grpSp>
      <p:sp>
        <p:nvSpPr>
          <p:cNvPr id="115" name="object 115"/>
          <p:cNvSpPr txBox="1"/>
          <p:nvPr/>
        </p:nvSpPr>
        <p:spPr>
          <a:xfrm>
            <a:off x="6086855" y="4457700"/>
            <a:ext cx="1838325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1200" spc="65" dirty="0">
                <a:solidFill>
                  <a:srgbClr val="373B48"/>
                </a:solidFill>
                <a:latin typeface="Verdana"/>
                <a:cs typeface="Verdana"/>
              </a:rPr>
              <a:t>ПП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r>
              <a:rPr sz="1200" spc="-170" dirty="0">
                <a:solidFill>
                  <a:srgbClr val="373B48"/>
                </a:solidFill>
                <a:latin typeface="Tahoma"/>
                <a:cs typeface="Tahoma"/>
              </a:rPr>
              <a:t>:</a:t>
            </a:r>
            <a:r>
              <a:rPr sz="1200" spc="-90" dirty="0">
                <a:solidFill>
                  <a:srgbClr val="373B48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узер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16" name="object 11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025014" y="1248536"/>
            <a:ext cx="2350135" cy="22533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object 33"/>
          <p:cNvGrpSpPr/>
          <p:nvPr/>
        </p:nvGrpSpPr>
        <p:grpSpPr>
          <a:xfrm>
            <a:off x="192100" y="821648"/>
            <a:ext cx="8778240" cy="3781425"/>
            <a:chOff x="201168" y="838200"/>
            <a:chExt cx="8778240" cy="3781425"/>
          </a:xfrm>
        </p:grpSpPr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168" y="838200"/>
              <a:ext cx="5882640" cy="37810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1832" y="2537460"/>
              <a:ext cx="4186427" cy="19050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639" y="2526779"/>
              <a:ext cx="4239768" cy="19552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9076" y="2564892"/>
              <a:ext cx="4096512" cy="1815083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860103" y="250344"/>
            <a:ext cx="776532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80" dirty="0"/>
              <a:t>Модуль</a:t>
            </a:r>
            <a:r>
              <a:rPr sz="1800" spc="-45" dirty="0"/>
              <a:t> </a:t>
            </a:r>
            <a:r>
              <a:rPr sz="1800" spc="80" dirty="0"/>
              <a:t>связи</a:t>
            </a:r>
            <a:r>
              <a:rPr sz="1800" spc="-35" dirty="0"/>
              <a:t> </a:t>
            </a:r>
            <a:r>
              <a:rPr sz="1800" spc="130" dirty="0"/>
              <a:t>с</a:t>
            </a:r>
            <a:r>
              <a:rPr sz="1800" spc="-40" dirty="0"/>
              <a:t> </a:t>
            </a:r>
            <a:r>
              <a:rPr sz="1800" spc="50" dirty="0"/>
              <a:t>ППЭ.</a:t>
            </a:r>
            <a:r>
              <a:rPr sz="1800" spc="-35" dirty="0"/>
              <a:t> </a:t>
            </a:r>
            <a:r>
              <a:rPr sz="1800" spc="95" dirty="0"/>
              <a:t>Особенности</a:t>
            </a:r>
            <a:r>
              <a:rPr sz="1800" spc="-25" dirty="0"/>
              <a:t> </a:t>
            </a:r>
            <a:r>
              <a:rPr sz="1800" spc="75" dirty="0"/>
              <a:t>новой</a:t>
            </a:r>
            <a:r>
              <a:rPr sz="1800" spc="-20" dirty="0"/>
              <a:t> </a:t>
            </a:r>
            <a:r>
              <a:rPr sz="1800" spc="105" dirty="0"/>
              <a:t>версии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799076" y="2564892"/>
            <a:ext cx="4097020" cy="1815464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0045" indent="-268605">
              <a:lnSpc>
                <a:spcPct val="100000"/>
              </a:lnSpc>
              <a:spcBef>
                <a:spcPts val="290"/>
              </a:spcBef>
              <a:buClr>
                <a:srgbClr val="7C88AC"/>
              </a:buClr>
              <a:buSzPct val="107142"/>
              <a:buFont typeface="Wingdings"/>
              <a:buChar char=""/>
              <a:tabLst>
                <a:tab pos="360680" algn="l"/>
              </a:tabLst>
            </a:pPr>
            <a:r>
              <a:rPr sz="1400" spc="-15" dirty="0">
                <a:solidFill>
                  <a:srgbClr val="373B48"/>
                </a:solidFill>
                <a:latin typeface="Verdana"/>
                <a:cs typeface="Verdana"/>
              </a:rPr>
              <a:t>Ста</a:t>
            </a:r>
            <a:r>
              <a:rPr sz="14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00" spc="-5" dirty="0">
                <a:solidFill>
                  <a:srgbClr val="373B48"/>
                </a:solidFill>
                <a:latin typeface="Verdana"/>
                <a:cs typeface="Verdana"/>
              </a:rPr>
              <a:t>усы</a:t>
            </a:r>
            <a:r>
              <a:rPr sz="14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373B48"/>
                </a:solidFill>
                <a:latin typeface="Verdana"/>
                <a:cs typeface="Verdana"/>
              </a:rPr>
              <a:t>пе</a:t>
            </a:r>
            <a:r>
              <a:rPr sz="1400" spc="5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400" spc="3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400" spc="2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400" spc="10" dirty="0">
                <a:solidFill>
                  <a:srgbClr val="373B48"/>
                </a:solidFill>
                <a:latin typeface="Verdana"/>
                <a:cs typeface="Verdana"/>
              </a:rPr>
              <a:t>ачи</a:t>
            </a:r>
            <a:r>
              <a:rPr sz="1400" spc="-1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73B48"/>
                </a:solidFill>
                <a:latin typeface="Verdana"/>
                <a:cs typeface="Verdana"/>
              </a:rPr>
              <a:t>фай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400" spc="2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endParaRPr sz="1400">
              <a:latin typeface="Verdana"/>
              <a:cs typeface="Verdana"/>
            </a:endParaRPr>
          </a:p>
          <a:p>
            <a:pPr marL="540385" marR="385445" lvl="1" indent="-180340">
              <a:lnSpc>
                <a:spcPct val="100000"/>
              </a:lnSpc>
              <a:buFont typeface="Wingdings"/>
              <a:buChar char=""/>
              <a:tabLst>
                <a:tab pos="540385" algn="l"/>
              </a:tabLst>
            </a:pPr>
            <a:r>
              <a:rPr sz="1400" b="1" spc="60" dirty="0">
                <a:solidFill>
                  <a:srgbClr val="7C88AC"/>
                </a:solidFill>
                <a:latin typeface="Tahoma"/>
                <a:cs typeface="Tahoma"/>
              </a:rPr>
              <a:t>По</a:t>
            </a:r>
            <a:r>
              <a:rPr sz="1400" b="1" spc="45" dirty="0">
                <a:solidFill>
                  <a:srgbClr val="7C88AC"/>
                </a:solidFill>
                <a:latin typeface="Tahoma"/>
                <a:cs typeface="Tahoma"/>
              </a:rPr>
              <a:t>дгот</a:t>
            </a:r>
            <a:r>
              <a:rPr sz="1400" b="1" spc="50" dirty="0">
                <a:solidFill>
                  <a:srgbClr val="7C88AC"/>
                </a:solidFill>
                <a:latin typeface="Tahoma"/>
                <a:cs typeface="Tahoma"/>
              </a:rPr>
              <a:t>о</a:t>
            </a:r>
            <a:r>
              <a:rPr sz="1400" b="1" spc="40" dirty="0">
                <a:solidFill>
                  <a:srgbClr val="7C88AC"/>
                </a:solidFill>
                <a:latin typeface="Tahoma"/>
                <a:cs typeface="Tahoma"/>
              </a:rPr>
              <a:t>влен</a:t>
            </a:r>
            <a:r>
              <a:rPr sz="1400" b="1" spc="-4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7C88AC"/>
                </a:solidFill>
                <a:latin typeface="Tahoma"/>
                <a:cs typeface="Tahoma"/>
              </a:rPr>
              <a:t>в</a:t>
            </a:r>
            <a:r>
              <a:rPr sz="1400" b="1" spc="-1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b="1" spc="95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400" b="1" spc="85" dirty="0">
                <a:solidFill>
                  <a:srgbClr val="7C88AC"/>
                </a:solidFill>
                <a:latin typeface="Tahoma"/>
                <a:cs typeface="Tahoma"/>
              </a:rPr>
              <a:t>Ц</a:t>
            </a:r>
            <a:r>
              <a:rPr sz="1400" b="1" spc="100" dirty="0">
                <a:solidFill>
                  <a:srgbClr val="7C88AC"/>
                </a:solidFill>
                <a:latin typeface="Tahoma"/>
                <a:cs typeface="Tahoma"/>
              </a:rPr>
              <a:t>О</a:t>
            </a:r>
            <a:r>
              <a:rPr sz="1400" b="1" spc="65" dirty="0">
                <a:solidFill>
                  <a:srgbClr val="7C88AC"/>
                </a:solidFill>
                <a:latin typeface="Tahoma"/>
                <a:cs typeface="Tahoma"/>
              </a:rPr>
              <a:t>И</a:t>
            </a:r>
            <a:r>
              <a:rPr sz="1400" b="1" spc="-3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spc="-19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4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400" spc="3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4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400" spc="-25" dirty="0">
                <a:solidFill>
                  <a:srgbClr val="373B48"/>
                </a:solidFill>
                <a:latin typeface="Verdana"/>
                <a:cs typeface="Verdana"/>
              </a:rPr>
              <a:t>т  </a:t>
            </a:r>
            <a:r>
              <a:rPr sz="1400" spc="5" dirty="0">
                <a:solidFill>
                  <a:srgbClr val="373B48"/>
                </a:solidFill>
                <a:latin typeface="Verdana"/>
                <a:cs typeface="Verdana"/>
              </a:rPr>
              <a:t>загру</a:t>
            </a:r>
            <a:r>
              <a:rPr sz="1400" spc="-5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400" spc="-20" dirty="0">
                <a:solidFill>
                  <a:srgbClr val="373B48"/>
                </a:solidFill>
                <a:latin typeface="Verdana"/>
                <a:cs typeface="Verdana"/>
              </a:rPr>
              <a:t>ка</a:t>
            </a:r>
            <a:r>
              <a:rPr sz="1400" spc="-15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73B48"/>
                </a:solidFill>
                <a:latin typeface="Verdana"/>
                <a:cs typeface="Verdana"/>
              </a:rPr>
              <a:t>фай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400" spc="2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400" spc="-15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373B48"/>
                </a:solidFill>
                <a:latin typeface="Verdana"/>
                <a:cs typeface="Verdana"/>
              </a:rPr>
              <a:t>на</a:t>
            </a:r>
            <a:r>
              <a:rPr sz="14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373B48"/>
                </a:solidFill>
                <a:latin typeface="Verdana"/>
                <a:cs typeface="Verdana"/>
              </a:rPr>
              <a:t>фед</a:t>
            </a:r>
            <a:r>
              <a:rPr sz="1400" spc="-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400" spc="10" dirty="0">
                <a:solidFill>
                  <a:srgbClr val="373B48"/>
                </a:solidFill>
                <a:latin typeface="Verdana"/>
                <a:cs typeface="Verdana"/>
              </a:rPr>
              <a:t>льны</a:t>
            </a:r>
            <a:r>
              <a:rPr sz="1400" spc="45" dirty="0">
                <a:solidFill>
                  <a:srgbClr val="373B48"/>
                </a:solidFill>
                <a:latin typeface="Verdana"/>
                <a:cs typeface="Verdana"/>
              </a:rPr>
              <a:t>й  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уровень</a:t>
            </a:r>
            <a:endParaRPr sz="1400">
              <a:latin typeface="Verdana"/>
              <a:cs typeface="Verdana"/>
            </a:endParaRPr>
          </a:p>
          <a:p>
            <a:pPr marL="540385" marR="95885" lvl="1" indent="-18034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40385" algn="l"/>
              </a:tabLst>
            </a:pPr>
            <a:r>
              <a:rPr sz="1400" b="1" spc="55" dirty="0">
                <a:solidFill>
                  <a:srgbClr val="7C88AC"/>
                </a:solidFill>
                <a:latin typeface="Tahoma"/>
                <a:cs typeface="Tahoma"/>
              </a:rPr>
              <a:t>Ра</a:t>
            </a:r>
            <a:r>
              <a:rPr sz="1400" b="1" spc="70" dirty="0">
                <a:solidFill>
                  <a:srgbClr val="7C88AC"/>
                </a:solidFill>
                <a:latin typeface="Tahoma"/>
                <a:cs typeface="Tahoma"/>
              </a:rPr>
              <a:t>зм</a:t>
            </a:r>
            <a:r>
              <a:rPr sz="1400" b="1" spc="55" dirty="0">
                <a:solidFill>
                  <a:srgbClr val="7C88AC"/>
                </a:solidFill>
                <a:latin typeface="Tahoma"/>
                <a:cs typeface="Tahoma"/>
              </a:rPr>
              <a:t>ещ</a:t>
            </a:r>
            <a:r>
              <a:rPr sz="1400" b="1" spc="65" dirty="0">
                <a:solidFill>
                  <a:srgbClr val="7C88AC"/>
                </a:solidFill>
                <a:latin typeface="Tahoma"/>
                <a:cs typeface="Tahoma"/>
              </a:rPr>
              <a:t>ен</a:t>
            </a:r>
            <a:r>
              <a:rPr sz="1400" b="1" spc="-3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7C88AC"/>
                </a:solidFill>
                <a:latin typeface="Tahoma"/>
                <a:cs typeface="Tahoma"/>
              </a:rPr>
              <a:t>для</a:t>
            </a:r>
            <a:r>
              <a:rPr sz="1400" b="1" spc="-2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7C88AC"/>
                </a:solidFill>
                <a:latin typeface="Tahoma"/>
                <a:cs typeface="Tahoma"/>
              </a:rPr>
              <a:t>ППЭ</a:t>
            </a:r>
            <a:r>
              <a:rPr sz="1400" b="1" spc="-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spc="-19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4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73B48"/>
                </a:solidFill>
                <a:latin typeface="Verdana"/>
                <a:cs typeface="Verdana"/>
              </a:rPr>
              <a:t>фай</a:t>
            </a:r>
            <a:r>
              <a:rPr sz="1400" spc="15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4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00" spc="-15" dirty="0">
                <a:solidFill>
                  <a:srgbClr val="373B48"/>
                </a:solidFill>
                <a:latin typeface="Verdana"/>
                <a:cs typeface="Verdana"/>
              </a:rPr>
              <a:t>ст</a:t>
            </a:r>
            <a:r>
              <a:rPr sz="1400" spc="-2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400" spc="35" dirty="0">
                <a:solidFill>
                  <a:srgbClr val="373B48"/>
                </a:solidFill>
                <a:latin typeface="Verdana"/>
                <a:cs typeface="Verdana"/>
              </a:rPr>
              <a:t>пен  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4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373B48"/>
                </a:solidFill>
                <a:latin typeface="Verdana"/>
                <a:cs typeface="Verdana"/>
              </a:rPr>
              <a:t>скачи</a:t>
            </a:r>
            <a:r>
              <a:rPr sz="1400" spc="25" dirty="0">
                <a:solidFill>
                  <a:srgbClr val="373B48"/>
                </a:solidFill>
                <a:latin typeface="Verdana"/>
                <a:cs typeface="Verdana"/>
              </a:rPr>
              <a:t>вания</a:t>
            </a:r>
            <a:r>
              <a:rPr sz="1400" spc="-17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4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105" dirty="0">
                <a:solidFill>
                  <a:srgbClr val="373B48"/>
                </a:solidFill>
                <a:latin typeface="Verdana"/>
                <a:cs typeface="Verdana"/>
              </a:rPr>
              <a:t>ПП</a:t>
            </a:r>
            <a:r>
              <a:rPr sz="1400" spc="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endParaRPr sz="1400">
              <a:latin typeface="Verdana"/>
              <a:cs typeface="Verdana"/>
            </a:endParaRPr>
          </a:p>
          <a:p>
            <a:pPr marL="540385" marR="589280" lvl="1" indent="-180340">
              <a:lnSpc>
                <a:spcPct val="100000"/>
              </a:lnSpc>
              <a:buFont typeface="Wingdings"/>
              <a:buChar char=""/>
              <a:tabLst>
                <a:tab pos="540385" algn="l"/>
              </a:tabLst>
            </a:pPr>
            <a:r>
              <a:rPr sz="1400" b="1" spc="80" dirty="0">
                <a:solidFill>
                  <a:srgbClr val="7C88AC"/>
                </a:solidFill>
                <a:latin typeface="Tahoma"/>
                <a:cs typeface="Tahoma"/>
              </a:rPr>
              <a:t>Пе</a:t>
            </a:r>
            <a:r>
              <a:rPr sz="1400" b="1" spc="6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400" b="1" spc="35" dirty="0">
                <a:solidFill>
                  <a:srgbClr val="7C88AC"/>
                </a:solidFill>
                <a:latin typeface="Tahoma"/>
                <a:cs typeface="Tahoma"/>
              </a:rPr>
              <a:t>едача</a:t>
            </a:r>
            <a:r>
              <a:rPr sz="1400" b="1" spc="-1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7C88AC"/>
                </a:solidFill>
                <a:latin typeface="Tahoma"/>
                <a:cs typeface="Tahoma"/>
              </a:rPr>
              <a:t>в</a:t>
            </a:r>
            <a:r>
              <a:rPr sz="1400" b="1" spc="-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7C88AC"/>
                </a:solidFill>
                <a:latin typeface="Tahoma"/>
                <a:cs typeface="Tahoma"/>
              </a:rPr>
              <a:t>ППЭ</a:t>
            </a:r>
            <a:r>
              <a:rPr sz="1400" b="1" spc="-1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spc="-19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4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73B48"/>
                </a:solidFill>
                <a:latin typeface="Verdana"/>
                <a:cs typeface="Verdana"/>
              </a:rPr>
              <a:t>фай</a:t>
            </a:r>
            <a:r>
              <a:rPr sz="1400" spc="15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4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73B48"/>
                </a:solidFill>
                <a:latin typeface="Verdana"/>
                <a:cs typeface="Verdana"/>
              </a:rPr>
              <a:t>нач</a:t>
            </a:r>
            <a:r>
              <a:rPr sz="1400" spc="-1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ли  </a:t>
            </a:r>
            <a:r>
              <a:rPr sz="1400" spc="10" dirty="0">
                <a:solidFill>
                  <a:srgbClr val="373B48"/>
                </a:solidFill>
                <a:latin typeface="Verdana"/>
                <a:cs typeface="Verdana"/>
              </a:rPr>
              <a:t>скачи</a:t>
            </a:r>
            <a:r>
              <a:rPr sz="1400" spc="-15" dirty="0">
                <a:solidFill>
                  <a:srgbClr val="373B48"/>
                </a:solidFill>
                <a:latin typeface="Verdana"/>
                <a:cs typeface="Verdana"/>
              </a:rPr>
              <a:t>ва</a:t>
            </a:r>
            <a:r>
              <a:rPr sz="1400" spc="-2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400" spc="-16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4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105" dirty="0">
                <a:solidFill>
                  <a:srgbClr val="373B48"/>
                </a:solidFill>
                <a:latin typeface="Verdana"/>
                <a:cs typeface="Verdana"/>
              </a:rPr>
              <a:t>ПП</a:t>
            </a:r>
            <a:r>
              <a:rPr sz="1400" spc="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7480" y="2548340"/>
            <a:ext cx="322661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7C88AC"/>
              </a:buClr>
              <a:buFont typeface="Wingdings"/>
              <a:buChar char=""/>
              <a:tabLst>
                <a:tab pos="299720" algn="l"/>
              </a:tabLst>
            </a:pPr>
            <a:r>
              <a:rPr sz="2000" spc="40" dirty="0">
                <a:solidFill>
                  <a:schemeClr val="bg2"/>
                </a:solidFill>
                <a:latin typeface="Verdana"/>
                <a:cs typeface="Verdana"/>
              </a:rPr>
              <a:t>Страница</a:t>
            </a:r>
            <a:r>
              <a:rPr sz="2000" spc="-21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chemeClr val="bg2"/>
                </a:solidFill>
                <a:latin typeface="Verdana"/>
                <a:cs typeface="Verdana"/>
              </a:rPr>
              <a:t>«Переда</a:t>
            </a:r>
            <a:r>
              <a:rPr sz="2000" spc="-5" dirty="0">
                <a:solidFill>
                  <a:schemeClr val="bg2"/>
                </a:solidFill>
                <a:latin typeface="Verdana"/>
                <a:cs typeface="Verdana"/>
              </a:rPr>
              <a:t>ч</a:t>
            </a:r>
            <a:r>
              <a:rPr sz="2000" spc="-35" dirty="0">
                <a:solidFill>
                  <a:schemeClr val="bg2"/>
                </a:solidFill>
                <a:latin typeface="Verdana"/>
                <a:cs typeface="Verdana"/>
              </a:rPr>
              <a:t>а</a:t>
            </a:r>
            <a:r>
              <a:rPr sz="2000" spc="-22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chemeClr val="bg2"/>
                </a:solidFill>
                <a:latin typeface="Verdana"/>
                <a:cs typeface="Verdana"/>
              </a:rPr>
              <a:t>ф</a:t>
            </a:r>
            <a:r>
              <a:rPr sz="2000" spc="-70" dirty="0">
                <a:solidFill>
                  <a:schemeClr val="bg2"/>
                </a:solidFill>
                <a:latin typeface="Verdana"/>
                <a:cs typeface="Verdana"/>
              </a:rPr>
              <a:t>а</a:t>
            </a:r>
            <a:r>
              <a:rPr sz="2000" spc="50" dirty="0">
                <a:solidFill>
                  <a:schemeClr val="bg2"/>
                </a:solidFill>
                <a:latin typeface="Verdana"/>
                <a:cs typeface="Verdana"/>
              </a:rPr>
              <a:t>йлов</a:t>
            </a:r>
            <a:r>
              <a:rPr sz="2000" spc="-195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chemeClr val="bg2"/>
                </a:solidFill>
                <a:latin typeface="Verdana"/>
                <a:cs typeface="Verdana"/>
              </a:rPr>
              <a:t>в</a:t>
            </a:r>
            <a:r>
              <a:rPr sz="2000" spc="-185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chemeClr val="bg2"/>
                </a:solidFill>
                <a:latin typeface="Verdana"/>
                <a:cs typeface="Verdana"/>
              </a:rPr>
              <a:t>ППЭ»</a:t>
            </a:r>
            <a:endParaRPr sz="20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9632" y="3944111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944111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44111"/>
              <a:ext cx="797051" cy="521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3544823"/>
              <a:ext cx="797052" cy="521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15569" y="2110700"/>
            <a:ext cx="6158230" cy="120205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370"/>
              </a:spcBef>
              <a:buFont typeface="Wingdings"/>
              <a:buChar char=""/>
              <a:tabLst>
                <a:tab pos="393700" algn="l"/>
              </a:tabLst>
            </a:pPr>
            <a:r>
              <a:rPr sz="2800" b="1" spc="85" dirty="0">
                <a:latin typeface="Tahoma"/>
                <a:cs typeface="Tahoma"/>
              </a:rPr>
              <a:t>Техническая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80" dirty="0">
                <a:latin typeface="Tahoma"/>
                <a:cs typeface="Tahoma"/>
              </a:rPr>
              <a:t>подготовка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120" dirty="0">
                <a:latin typeface="Tahoma"/>
                <a:cs typeface="Tahoma"/>
              </a:rPr>
              <a:t>ППЭ</a:t>
            </a:r>
            <a:endParaRPr sz="2800" dirty="0">
              <a:latin typeface="Tahoma"/>
              <a:cs typeface="Tahoma"/>
            </a:endParaRPr>
          </a:p>
          <a:p>
            <a:pPr marL="393700" indent="-381000">
              <a:lnSpc>
                <a:spcPct val="100000"/>
              </a:lnSpc>
              <a:spcBef>
                <a:spcPts val="1270"/>
              </a:spcBef>
              <a:buClr>
                <a:srgbClr val="7C88AC"/>
              </a:buClr>
              <a:buFont typeface="Wingdings"/>
              <a:buChar char=""/>
              <a:tabLst>
                <a:tab pos="393700" algn="l"/>
              </a:tabLst>
            </a:pPr>
            <a:r>
              <a:rPr sz="2800" b="1" spc="125" dirty="0">
                <a:latin typeface="Tahoma"/>
                <a:cs typeface="Tahoma"/>
              </a:rPr>
              <a:t>Проведение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100" dirty="0">
                <a:latin typeface="Tahoma"/>
                <a:cs typeface="Tahoma"/>
              </a:rPr>
              <a:t>экзамена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179" y="227152"/>
            <a:ext cx="73228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latin typeface="Tahoma"/>
                <a:cs typeface="Tahoma"/>
              </a:rPr>
              <a:t>Передача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файлов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90" dirty="0">
                <a:latin typeface="Tahoma"/>
                <a:cs typeface="Tahoma"/>
              </a:rPr>
              <a:t>между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ППЭ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120" dirty="0">
                <a:latin typeface="Tahoma"/>
                <a:cs typeface="Tahoma"/>
              </a:rPr>
              <a:t>и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125" dirty="0">
                <a:latin typeface="Tahoma"/>
                <a:cs typeface="Tahoma"/>
              </a:rPr>
              <a:t>РЦОИ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через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ЛК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95" dirty="0">
                <a:latin typeface="Tahoma"/>
                <a:cs typeface="Tahoma"/>
              </a:rPr>
              <a:t>ППЭ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514350"/>
            <a:ext cx="6743700" cy="4381500"/>
            <a:chOff x="187452" y="413004"/>
            <a:chExt cx="6743700" cy="4381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413004"/>
              <a:ext cx="6743700" cy="4381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077" y="899922"/>
              <a:ext cx="1516380" cy="899160"/>
            </a:xfrm>
            <a:custGeom>
              <a:avLst/>
              <a:gdLst/>
              <a:ahLst/>
              <a:cxnLst/>
              <a:rect l="l" t="t" r="r" b="b"/>
              <a:pathLst>
                <a:path w="1516380" h="899160">
                  <a:moveTo>
                    <a:pt x="580644" y="178308"/>
                  </a:moveTo>
                  <a:lnTo>
                    <a:pt x="1176528" y="178308"/>
                  </a:lnTo>
                  <a:lnTo>
                    <a:pt x="1176528" y="0"/>
                  </a:lnTo>
                  <a:lnTo>
                    <a:pt x="580644" y="0"/>
                  </a:lnTo>
                  <a:lnTo>
                    <a:pt x="580644" y="178308"/>
                  </a:lnTo>
                  <a:close/>
                </a:path>
                <a:path w="1516380" h="899160">
                  <a:moveTo>
                    <a:pt x="0" y="899160"/>
                  </a:moveTo>
                  <a:lnTo>
                    <a:pt x="1516380" y="899160"/>
                  </a:lnTo>
                  <a:lnTo>
                    <a:pt x="1516380" y="606552"/>
                  </a:lnTo>
                  <a:lnTo>
                    <a:pt x="0" y="606552"/>
                  </a:lnTo>
                  <a:lnTo>
                    <a:pt x="0" y="899160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6747" y="906792"/>
              <a:ext cx="3249168" cy="6918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6723" y="909853"/>
              <a:ext cx="2654807" cy="5836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4531" y="934212"/>
              <a:ext cx="2648712" cy="4526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83484" y="1351915"/>
              <a:ext cx="344805" cy="183515"/>
            </a:xfrm>
            <a:custGeom>
              <a:avLst/>
              <a:gdLst/>
              <a:ahLst/>
              <a:cxnLst/>
              <a:rect l="l" t="t" r="r" b="b"/>
              <a:pathLst>
                <a:path w="344804" h="183515">
                  <a:moveTo>
                    <a:pt x="344551" y="0"/>
                  </a:moveTo>
                  <a:lnTo>
                    <a:pt x="0" y="183514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800" y="149084"/>
            <a:ext cx="82296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65" dirty="0"/>
              <a:t>Техническая</a:t>
            </a:r>
            <a:r>
              <a:rPr sz="1600" spc="-35" dirty="0"/>
              <a:t> </a:t>
            </a:r>
            <a:r>
              <a:rPr sz="1600" spc="55" dirty="0"/>
              <a:t>подготовка</a:t>
            </a:r>
            <a:r>
              <a:rPr sz="1600" spc="-15" dirty="0"/>
              <a:t> </a:t>
            </a:r>
            <a:r>
              <a:rPr sz="1600" spc="50" dirty="0"/>
              <a:t>ППЭ.</a:t>
            </a:r>
            <a:r>
              <a:rPr sz="1600" spc="-35" dirty="0"/>
              <a:t> </a:t>
            </a:r>
            <a:r>
              <a:rPr sz="1600" spc="80" dirty="0"/>
              <a:t>Получение</a:t>
            </a:r>
            <a:r>
              <a:rPr sz="1600" spc="-50" dirty="0"/>
              <a:t> </a:t>
            </a:r>
            <a:r>
              <a:rPr sz="1600" spc="30" dirty="0"/>
              <a:t>файлов</a:t>
            </a:r>
            <a:r>
              <a:rPr sz="1600" spc="-30" dirty="0"/>
              <a:t> </a:t>
            </a:r>
            <a:r>
              <a:rPr sz="1600" spc="100" dirty="0"/>
              <a:t>из</a:t>
            </a:r>
            <a:r>
              <a:rPr sz="1600" spc="-20" dirty="0"/>
              <a:t> </a:t>
            </a:r>
            <a:r>
              <a:rPr sz="1600" spc="125" dirty="0"/>
              <a:t>РЦОИ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11880" y="1035557"/>
            <a:ext cx="2649220" cy="45275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Дата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передачи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определяется</a:t>
            </a:r>
            <a:endParaRPr sz="12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-3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ой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от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равки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из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2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80" dirty="0">
                <a:solidFill>
                  <a:srgbClr val="373B48"/>
                </a:solidFill>
                <a:latin typeface="Verdana"/>
                <a:cs typeface="Verdana"/>
              </a:rPr>
              <a:t>ЦОИ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53895" y="2681478"/>
            <a:ext cx="2665730" cy="1915795"/>
            <a:chOff x="1336547" y="2580132"/>
            <a:chExt cx="2665730" cy="191579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6547" y="2580132"/>
              <a:ext cx="2665476" cy="19156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0743" y="4094988"/>
              <a:ext cx="2578608" cy="4007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3791" y="4076700"/>
              <a:ext cx="2575560" cy="3566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71751" y="2608072"/>
              <a:ext cx="7620" cy="1442085"/>
            </a:xfrm>
            <a:custGeom>
              <a:avLst/>
              <a:gdLst/>
              <a:ahLst/>
              <a:cxnLst/>
              <a:rect l="l" t="t" r="r" b="b"/>
              <a:pathLst>
                <a:path w="7619" h="1442085">
                  <a:moveTo>
                    <a:pt x="7238" y="144170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01139" y="4178046"/>
            <a:ext cx="2575560" cy="356870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635"/>
              </a:spcBef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ус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ить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чи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ван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ие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файла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34922" y="2239772"/>
            <a:ext cx="2665730" cy="1863725"/>
            <a:chOff x="1417574" y="2138426"/>
            <a:chExt cx="2665730" cy="1863725"/>
          </a:xfrm>
        </p:grpSpPr>
        <p:sp>
          <p:nvSpPr>
            <p:cNvPr id="18" name="object 18"/>
            <p:cNvSpPr/>
            <p:nvPr/>
          </p:nvSpPr>
          <p:spPr>
            <a:xfrm>
              <a:off x="1430274" y="2151126"/>
              <a:ext cx="373380" cy="414655"/>
            </a:xfrm>
            <a:custGeom>
              <a:avLst/>
              <a:gdLst/>
              <a:ahLst/>
              <a:cxnLst/>
              <a:rect l="l" t="t" r="r" b="b"/>
              <a:pathLst>
                <a:path w="373380" h="414655">
                  <a:moveTo>
                    <a:pt x="0" y="414528"/>
                  </a:moveTo>
                  <a:lnTo>
                    <a:pt x="213360" y="414528"/>
                  </a:lnTo>
                  <a:lnTo>
                    <a:pt x="213360" y="240792"/>
                  </a:lnTo>
                  <a:lnTo>
                    <a:pt x="0" y="240792"/>
                  </a:lnTo>
                  <a:lnTo>
                    <a:pt x="0" y="414528"/>
                  </a:lnTo>
                  <a:close/>
                </a:path>
                <a:path w="373380" h="414655">
                  <a:moveTo>
                    <a:pt x="213359" y="172212"/>
                  </a:moveTo>
                  <a:lnTo>
                    <a:pt x="373379" y="172212"/>
                  </a:lnTo>
                  <a:lnTo>
                    <a:pt x="373379" y="0"/>
                  </a:lnTo>
                  <a:lnTo>
                    <a:pt x="213359" y="0"/>
                  </a:lnTo>
                  <a:lnTo>
                    <a:pt x="213359" y="172212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5628" y="2328659"/>
              <a:ext cx="2487168" cy="16718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7820" y="3601212"/>
              <a:ext cx="2461260" cy="4007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2872" y="3582924"/>
              <a:ext cx="2397252" cy="3550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735328" y="2355469"/>
              <a:ext cx="6985" cy="1181735"/>
            </a:xfrm>
            <a:custGeom>
              <a:avLst/>
              <a:gdLst/>
              <a:ahLst/>
              <a:cxnLst/>
              <a:rect l="l" t="t" r="r" b="b"/>
              <a:pathLst>
                <a:path w="6985" h="1181735">
                  <a:moveTo>
                    <a:pt x="6731" y="118160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760220" y="3684269"/>
            <a:ext cx="2397760" cy="355600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630"/>
              </a:spcBef>
            </a:pP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70" dirty="0">
                <a:solidFill>
                  <a:srgbClr val="373B48"/>
                </a:solidFill>
                <a:latin typeface="Verdana"/>
                <a:cs typeface="Verdana"/>
              </a:rPr>
              <a:t>мо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тре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ть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ко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ммен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-4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ий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661" y="634306"/>
            <a:ext cx="6719316" cy="39593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71" y="210119"/>
            <a:ext cx="817435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65" dirty="0"/>
              <a:t>Техническая</a:t>
            </a:r>
            <a:r>
              <a:rPr sz="1600" spc="-40" dirty="0"/>
              <a:t> </a:t>
            </a:r>
            <a:r>
              <a:rPr sz="1600" spc="55" dirty="0"/>
              <a:t>подготовка</a:t>
            </a:r>
            <a:r>
              <a:rPr sz="1600" spc="-15" dirty="0"/>
              <a:t> </a:t>
            </a:r>
            <a:r>
              <a:rPr sz="1600" spc="50" dirty="0"/>
              <a:t>ППЭ.</a:t>
            </a:r>
            <a:r>
              <a:rPr sz="1600" spc="-35" dirty="0"/>
              <a:t> </a:t>
            </a:r>
            <a:r>
              <a:rPr sz="1600" spc="75" dirty="0"/>
              <a:t>Передача</a:t>
            </a:r>
            <a:r>
              <a:rPr sz="1600" spc="-50" dirty="0"/>
              <a:t> </a:t>
            </a:r>
            <a:r>
              <a:rPr sz="1600" spc="45" dirty="0"/>
              <a:t>тестовых</a:t>
            </a:r>
            <a:r>
              <a:rPr sz="1600" spc="-5" dirty="0"/>
              <a:t> </a:t>
            </a:r>
            <a:r>
              <a:rPr sz="1600" spc="55" dirty="0"/>
              <a:t>пакетов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85326" y="1119192"/>
            <a:ext cx="6975475" cy="2677795"/>
            <a:chOff x="1960117" y="899413"/>
            <a:chExt cx="6975475" cy="2677795"/>
          </a:xfrm>
        </p:grpSpPr>
        <p:sp>
          <p:nvSpPr>
            <p:cNvPr id="5" name="object 5"/>
            <p:cNvSpPr/>
            <p:nvPr/>
          </p:nvSpPr>
          <p:spPr>
            <a:xfrm>
              <a:off x="1972817" y="912113"/>
              <a:ext cx="4780915" cy="852169"/>
            </a:xfrm>
            <a:custGeom>
              <a:avLst/>
              <a:gdLst/>
              <a:ahLst/>
              <a:cxnLst/>
              <a:rect l="l" t="t" r="r" b="b"/>
              <a:pathLst>
                <a:path w="4780915" h="852169">
                  <a:moveTo>
                    <a:pt x="0" y="175260"/>
                  </a:moveTo>
                  <a:lnTo>
                    <a:pt x="989076" y="175260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175260"/>
                  </a:lnTo>
                  <a:close/>
                </a:path>
                <a:path w="4780915" h="852169">
                  <a:moveTo>
                    <a:pt x="3278124" y="851915"/>
                  </a:moveTo>
                  <a:lnTo>
                    <a:pt x="4780787" y="851915"/>
                  </a:lnTo>
                  <a:lnTo>
                    <a:pt x="4780787" y="586739"/>
                  </a:lnTo>
                  <a:lnTo>
                    <a:pt x="3278124" y="586739"/>
                  </a:lnTo>
                  <a:lnTo>
                    <a:pt x="3278124" y="851915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720" y="1891283"/>
              <a:ext cx="2412492" cy="16596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7291" y="1895855"/>
              <a:ext cx="2290572" cy="16809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9964" y="1918716"/>
              <a:ext cx="2322576" cy="15697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595173" y="2138495"/>
            <a:ext cx="2322830" cy="156972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234315" algn="just">
              <a:lnSpc>
                <a:spcPct val="100000"/>
              </a:lnSpc>
              <a:spcBef>
                <a:spcPts val="305"/>
              </a:spcBef>
            </a:pP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уск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ю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едаче  </a:t>
            </a:r>
            <a:r>
              <a:rPr sz="1200" spc="-70" dirty="0">
                <a:solidFill>
                  <a:srgbClr val="373B48"/>
                </a:solidFill>
                <a:latin typeface="Verdana"/>
                <a:cs typeface="Verdana"/>
              </a:rPr>
              <a:t>ф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йлы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кетов</a:t>
            </a:r>
            <a:r>
              <a:rPr sz="1200" spc="-185" dirty="0">
                <a:solidFill>
                  <a:srgbClr val="373B48"/>
                </a:solidFill>
                <a:latin typeface="Verdana"/>
                <a:cs typeface="Verdana"/>
              </a:rPr>
              <a:t>,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ус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ешн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о 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шедшие</a:t>
            </a:r>
            <a:r>
              <a:rPr sz="12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ве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200" spc="-170" dirty="0">
                <a:solidFill>
                  <a:srgbClr val="373B48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 marL="273685" indent="-182245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формат</a:t>
            </a:r>
            <a:endParaRPr sz="1200">
              <a:latin typeface="Verdana"/>
              <a:cs typeface="Verdana"/>
            </a:endParaRPr>
          </a:p>
          <a:p>
            <a:pPr marL="273685" indent="-182245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размер</a:t>
            </a:r>
            <a:endParaRPr sz="1200">
              <a:latin typeface="Verdana"/>
              <a:cs typeface="Verdana"/>
            </a:endParaRPr>
          </a:p>
          <a:p>
            <a:pPr marL="273685" indent="-182245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реквизиты</a:t>
            </a:r>
            <a:endParaRPr sz="1200">
              <a:latin typeface="Verdana"/>
              <a:cs typeface="Verdana"/>
            </a:endParaRPr>
          </a:p>
          <a:p>
            <a:pPr marL="273685" indent="-182245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вто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едача</a:t>
            </a:r>
            <a:endParaRPr sz="1200">
              <a:latin typeface="Verdana"/>
              <a:cs typeface="Verdana"/>
            </a:endParaRPr>
          </a:p>
          <a:p>
            <a:pPr marL="273685" indent="-182245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4320" algn="l"/>
              </a:tabLst>
            </a:pPr>
            <a:r>
              <a:rPr sz="1200" spc="-70" dirty="0">
                <a:solidFill>
                  <a:srgbClr val="373B48"/>
                </a:solidFill>
                <a:latin typeface="Verdana"/>
                <a:cs typeface="Verdana"/>
              </a:rPr>
              <a:t>ф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йл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жден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3516" y="3173303"/>
            <a:ext cx="1572895" cy="852169"/>
            <a:chOff x="178307" y="2953524"/>
            <a:chExt cx="1572895" cy="852169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307" y="2953524"/>
              <a:ext cx="1572768" cy="8290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548" y="2962643"/>
              <a:ext cx="1542288" cy="8427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551" y="2980944"/>
              <a:ext cx="1482852" cy="73914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50761" y="3200723"/>
            <a:ext cx="1483360" cy="73914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310"/>
              </a:spcBef>
            </a:pPr>
            <a:r>
              <a:rPr sz="1050" dirty="0">
                <a:solidFill>
                  <a:srgbClr val="373B48"/>
                </a:solidFill>
                <a:latin typeface="Verdana"/>
                <a:cs typeface="Verdana"/>
              </a:rPr>
              <a:t>Состав</a:t>
            </a:r>
            <a:r>
              <a:rPr sz="1050" spc="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050" spc="30" dirty="0">
                <a:solidFill>
                  <a:srgbClr val="373B48"/>
                </a:solidFill>
                <a:latin typeface="Verdana"/>
                <a:cs typeface="Verdana"/>
              </a:rPr>
              <a:t>предметов </a:t>
            </a:r>
            <a:r>
              <a:rPr sz="1050" spc="-3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050" spc="20" dirty="0">
                <a:solidFill>
                  <a:srgbClr val="373B48"/>
                </a:solidFill>
                <a:latin typeface="Verdana"/>
                <a:cs typeface="Verdana"/>
              </a:rPr>
              <a:t>определяется </a:t>
            </a:r>
            <a:r>
              <a:rPr sz="1050" spc="25" dirty="0">
                <a:solidFill>
                  <a:srgbClr val="373B48"/>
                </a:solidFill>
                <a:latin typeface="Verdana"/>
                <a:cs typeface="Verdana"/>
              </a:rPr>
              <a:t> назначением</a:t>
            </a:r>
            <a:r>
              <a:rPr sz="1050" spc="-8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050" spc="45" dirty="0">
                <a:solidFill>
                  <a:srgbClr val="373B48"/>
                </a:solidFill>
                <a:latin typeface="Verdana"/>
                <a:cs typeface="Verdana"/>
              </a:rPr>
              <a:t>ППЭ </a:t>
            </a:r>
            <a:r>
              <a:rPr sz="1050" spc="-3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050" spc="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050" spc="1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05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050" spc="10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r>
              <a:rPr sz="1050" spc="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050" spc="-5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050" spc="-1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050" spc="10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050" spc="2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050" spc="3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05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17120" y="608411"/>
            <a:ext cx="3569335" cy="1137285"/>
            <a:chOff x="5391911" y="388632"/>
            <a:chExt cx="3569335" cy="113728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1911" y="388632"/>
              <a:ext cx="3569208" cy="11048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94959" y="393204"/>
              <a:ext cx="3308603" cy="11323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39155" y="416051"/>
              <a:ext cx="3479292" cy="101498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64364" y="635830"/>
            <a:ext cx="3479800" cy="101536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едача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лн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ет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ся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два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шаг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-170" dirty="0">
                <a:solidFill>
                  <a:srgbClr val="373B48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 marL="321310" indent="-22923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21310" algn="l"/>
                <a:tab pos="321945" algn="l"/>
              </a:tabLst>
            </a:pPr>
            <a:r>
              <a:rPr sz="1200" b="1" spc="20" dirty="0">
                <a:solidFill>
                  <a:srgbClr val="7C88AC"/>
                </a:solidFill>
                <a:latin typeface="Tahoma"/>
                <a:cs typeface="Tahoma"/>
              </a:rPr>
              <a:t>З</a:t>
            </a:r>
            <a:r>
              <a:rPr sz="1200" b="1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г</a:t>
            </a:r>
            <a:r>
              <a:rPr sz="1200" b="1" spc="7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200" b="1" spc="40" dirty="0">
                <a:solidFill>
                  <a:srgbClr val="7C88AC"/>
                </a:solidFill>
                <a:latin typeface="Tahoma"/>
                <a:cs typeface="Tahoma"/>
              </a:rPr>
              <a:t>узит</a:t>
            </a:r>
            <a:r>
              <a:rPr sz="1200" b="1" spc="35" dirty="0">
                <a:solidFill>
                  <a:srgbClr val="7C88AC"/>
                </a:solidFill>
                <a:latin typeface="Tahoma"/>
                <a:cs typeface="Tahoma"/>
              </a:rPr>
              <a:t>ь</a:t>
            </a:r>
            <a:r>
              <a:rPr sz="1200" b="1" spc="-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па</a:t>
            </a:r>
            <a:r>
              <a:rPr sz="1200" b="1" spc="25" dirty="0">
                <a:solidFill>
                  <a:srgbClr val="7C88AC"/>
                </a:solidFill>
                <a:latin typeface="Tahoma"/>
                <a:cs typeface="Tahoma"/>
              </a:rPr>
              <a:t>к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еты</a:t>
            </a:r>
            <a:r>
              <a:rPr sz="1200" b="1" spc="-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ПП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165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endParaRPr sz="1200">
              <a:latin typeface="Verdana"/>
              <a:cs typeface="Verdana"/>
            </a:endParaRPr>
          </a:p>
          <a:p>
            <a:pPr marL="321310">
              <a:lnSpc>
                <a:spcPct val="100000"/>
              </a:lnSpc>
            </a:pPr>
            <a:r>
              <a:rPr sz="1200" spc="-70" dirty="0">
                <a:solidFill>
                  <a:srgbClr val="373B48"/>
                </a:solidFill>
                <a:latin typeface="Verdana"/>
                <a:cs typeface="Verdana"/>
              </a:rPr>
              <a:t>ф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едера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й</a:t>
            </a:r>
            <a:r>
              <a:rPr sz="1200" spc="-15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ур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ов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ен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endParaRPr sz="1200">
              <a:latin typeface="Verdana"/>
              <a:cs typeface="Verdana"/>
            </a:endParaRPr>
          </a:p>
          <a:p>
            <a:pPr marL="321310" marR="375285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 startAt="2"/>
              <a:tabLst>
                <a:tab pos="321945" algn="l"/>
              </a:tabLst>
            </a:pPr>
            <a:r>
              <a:rPr sz="1200" b="1" spc="65" dirty="0">
                <a:solidFill>
                  <a:srgbClr val="7C88AC"/>
                </a:solidFill>
                <a:latin typeface="Tahoma"/>
                <a:cs typeface="Tahoma"/>
              </a:rPr>
              <a:t>П</a:t>
            </a:r>
            <a:r>
              <a:rPr sz="1200" b="1" spc="40" dirty="0">
                <a:solidFill>
                  <a:srgbClr val="7C88AC"/>
                </a:solidFill>
                <a:latin typeface="Tahoma"/>
                <a:cs typeface="Tahoma"/>
              </a:rPr>
              <a:t>е</a:t>
            </a:r>
            <a:r>
              <a:rPr sz="1200" b="1" spc="7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200" b="1" spc="55" dirty="0">
                <a:solidFill>
                  <a:srgbClr val="7C88AC"/>
                </a:solidFill>
                <a:latin typeface="Tahoma"/>
                <a:cs typeface="Tahoma"/>
              </a:rPr>
              <a:t>ед</a:t>
            </a:r>
            <a:r>
              <a:rPr sz="1200" b="1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200" b="1" spc="15" dirty="0">
                <a:solidFill>
                  <a:srgbClr val="7C88AC"/>
                </a:solidFill>
                <a:latin typeface="Tahoma"/>
                <a:cs typeface="Tahoma"/>
              </a:rPr>
              <a:t>т</a:t>
            </a:r>
            <a:r>
              <a:rPr sz="1200" b="1" spc="35" dirty="0">
                <a:solidFill>
                  <a:srgbClr val="7C88AC"/>
                </a:solidFill>
                <a:latin typeface="Tahoma"/>
                <a:cs typeface="Tahoma"/>
              </a:rPr>
              <a:t>ь</a:t>
            </a:r>
            <a:r>
              <a:rPr sz="1200" b="1" spc="-2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spc="-165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ве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дить</a:t>
            </a:r>
            <a:r>
              <a:rPr sz="12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едачу 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ж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200" spc="-80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кетов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373B48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373B48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42629" y="2525845"/>
            <a:ext cx="3054350" cy="1520825"/>
            <a:chOff x="2217420" y="2306066"/>
            <a:chExt cx="3054350" cy="1520825"/>
          </a:xfrm>
        </p:grpSpPr>
        <p:sp>
          <p:nvSpPr>
            <p:cNvPr id="21" name="object 21"/>
            <p:cNvSpPr/>
            <p:nvPr/>
          </p:nvSpPr>
          <p:spPr>
            <a:xfrm>
              <a:off x="5110734" y="2318766"/>
              <a:ext cx="147955" cy="125095"/>
            </a:xfrm>
            <a:custGeom>
              <a:avLst/>
              <a:gdLst/>
              <a:ahLst/>
              <a:cxnLst/>
              <a:rect l="l" t="t" r="r" b="b"/>
              <a:pathLst>
                <a:path w="147954" h="125094">
                  <a:moveTo>
                    <a:pt x="0" y="124968"/>
                  </a:moveTo>
                  <a:lnTo>
                    <a:pt x="147827" y="124968"/>
                  </a:lnTo>
                  <a:lnTo>
                    <a:pt x="147827" y="0"/>
                  </a:lnTo>
                  <a:lnTo>
                    <a:pt x="0" y="0"/>
                  </a:lnTo>
                  <a:lnTo>
                    <a:pt x="0" y="124968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17420" y="2392680"/>
              <a:ext cx="2877311" cy="13898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0760" y="2950476"/>
              <a:ext cx="1973580" cy="8762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4664" y="2980944"/>
              <a:ext cx="1955291" cy="73914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75963" y="2419350"/>
              <a:ext cx="776605" cy="727710"/>
            </a:xfrm>
            <a:custGeom>
              <a:avLst/>
              <a:gdLst/>
              <a:ahLst/>
              <a:cxnLst/>
              <a:rect l="l" t="t" r="r" b="b"/>
              <a:pathLst>
                <a:path w="776604" h="727710">
                  <a:moveTo>
                    <a:pt x="0" y="727582"/>
                  </a:moveTo>
                  <a:lnTo>
                    <a:pt x="776224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89873" y="3200723"/>
            <a:ext cx="1955800" cy="73914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32080" marR="123189" algn="ctr">
              <a:lnSpc>
                <a:spcPct val="100000"/>
              </a:lnSpc>
              <a:spcBef>
                <a:spcPts val="215"/>
              </a:spcBef>
            </a:pPr>
            <a:r>
              <a:rPr sz="1100" spc="7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8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75" dirty="0">
                <a:solidFill>
                  <a:srgbClr val="373B48"/>
                </a:solidFill>
                <a:latin typeface="Verdana"/>
                <a:cs typeface="Verdana"/>
              </a:rPr>
              <a:t>/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6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ь 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мм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ента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й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45" dirty="0">
                <a:solidFill>
                  <a:srgbClr val="373B48"/>
                </a:solidFill>
                <a:latin typeface="Verdana"/>
                <a:cs typeface="Verdana"/>
              </a:rPr>
              <a:t>(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пос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ле 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перед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чи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14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ЦО</a:t>
            </a: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05" dirty="0">
                <a:solidFill>
                  <a:srgbClr val="373B48"/>
                </a:solidFill>
                <a:latin typeface="Verdana"/>
                <a:cs typeface="Verdana"/>
              </a:rPr>
              <a:t>–  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ль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про</a:t>
            </a:r>
            <a:r>
              <a:rPr sz="1100" spc="6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р)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49964" y="3785951"/>
            <a:ext cx="3502660" cy="1320165"/>
            <a:chOff x="4524755" y="3566172"/>
            <a:chExt cx="3502660" cy="132016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24755" y="3566172"/>
              <a:ext cx="3502152" cy="12908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29327" y="3570719"/>
              <a:ext cx="3296412" cy="13152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71999" y="3593591"/>
              <a:ext cx="3412236" cy="120091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597209" y="3813370"/>
            <a:ext cx="3412490" cy="120142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</a:pP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Статусы</a:t>
            </a:r>
            <a:r>
              <a:rPr sz="1200" b="1" spc="-6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пакетов</a:t>
            </a:r>
            <a:endParaRPr sz="1200">
              <a:latin typeface="Tahoma"/>
              <a:cs typeface="Tahom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Обработка</a:t>
            </a:r>
            <a:endParaRPr sz="120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90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дг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тов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лен</a:t>
            </a:r>
            <a:r>
              <a:rPr sz="1200" spc="-1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едачи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373B48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373B48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влен</a:t>
            </a:r>
            <a:r>
              <a:rPr sz="12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373B48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373B48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Отклонен</a:t>
            </a:r>
            <a:endParaRPr sz="120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Подтвержден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56245" y="2743523"/>
            <a:ext cx="1083564" cy="1798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985" y="80565"/>
            <a:ext cx="880608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95" dirty="0"/>
              <a:t>Проведение</a:t>
            </a:r>
            <a:r>
              <a:rPr sz="2400" spc="-50" dirty="0"/>
              <a:t> </a:t>
            </a:r>
            <a:r>
              <a:rPr sz="2400" spc="55" dirty="0"/>
              <a:t>экзамена.</a:t>
            </a:r>
            <a:r>
              <a:rPr sz="2400" spc="-55" dirty="0"/>
              <a:t> </a:t>
            </a:r>
            <a:r>
              <a:rPr sz="2400" spc="75" dirty="0"/>
              <a:t>Передача</a:t>
            </a:r>
            <a:r>
              <a:rPr sz="2400" spc="-45" dirty="0"/>
              <a:t> </a:t>
            </a:r>
            <a:r>
              <a:rPr sz="2400" spc="120" dirty="0"/>
              <a:t>ЭМ</a:t>
            </a:r>
            <a:r>
              <a:rPr sz="2400" spc="-50" dirty="0"/>
              <a:t> </a:t>
            </a:r>
            <a:r>
              <a:rPr sz="2400" spc="30" dirty="0"/>
              <a:t>в</a:t>
            </a:r>
            <a:r>
              <a:rPr sz="2400" spc="-30" dirty="0"/>
              <a:t> </a:t>
            </a:r>
            <a:r>
              <a:rPr sz="2400" spc="125" dirty="0"/>
              <a:t>РЦОИ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2215" y="519292"/>
            <a:ext cx="8734425" cy="4470400"/>
            <a:chOff x="198120" y="399288"/>
            <a:chExt cx="8734425" cy="4470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" y="399288"/>
              <a:ext cx="8718804" cy="4469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" y="509016"/>
              <a:ext cx="8554212" cy="4288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604" y="426720"/>
              <a:ext cx="8628888" cy="43799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0604" y="426720"/>
              <a:ext cx="8629015" cy="4380230"/>
            </a:xfrm>
            <a:custGeom>
              <a:avLst/>
              <a:gdLst/>
              <a:ahLst/>
              <a:cxnLst/>
              <a:rect l="l" t="t" r="r" b="b"/>
              <a:pathLst>
                <a:path w="8629015" h="4380230">
                  <a:moveTo>
                    <a:pt x="0" y="4379976"/>
                  </a:moveTo>
                  <a:lnTo>
                    <a:pt x="8628888" y="4379976"/>
                  </a:lnTo>
                  <a:lnTo>
                    <a:pt x="8628888" y="0"/>
                  </a:lnTo>
                  <a:lnTo>
                    <a:pt x="0" y="0"/>
                  </a:lnTo>
                  <a:lnTo>
                    <a:pt x="0" y="4379976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1000" y="666750"/>
            <a:ext cx="8257540" cy="41084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81940" indent="-269875">
              <a:lnSpc>
                <a:spcPct val="100000"/>
              </a:lnSpc>
              <a:spcBef>
                <a:spcPts val="285"/>
              </a:spcBef>
              <a:buClr>
                <a:srgbClr val="7C88AC"/>
              </a:buClr>
              <a:buSzPct val="107142"/>
              <a:buFont typeface="Wingdings"/>
              <a:buChar char=""/>
              <a:tabLst>
                <a:tab pos="282575" algn="l"/>
              </a:tabLst>
            </a:pPr>
            <a:r>
              <a:rPr sz="1400" spc="5" dirty="0">
                <a:solidFill>
                  <a:srgbClr val="373B48"/>
                </a:solidFill>
                <a:latin typeface="Verdana"/>
                <a:cs typeface="Verdana"/>
              </a:rPr>
              <a:t>Пакеты</a:t>
            </a:r>
            <a:r>
              <a:rPr sz="1400" spc="-1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любого</a:t>
            </a:r>
            <a:r>
              <a:rPr sz="14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373B48"/>
                </a:solidFill>
                <a:latin typeface="Verdana"/>
                <a:cs typeface="Verdana"/>
              </a:rPr>
              <a:t>типа</a:t>
            </a:r>
            <a:r>
              <a:rPr sz="1400" spc="-1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формируются</a:t>
            </a:r>
            <a:r>
              <a:rPr sz="14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b="1" spc="50" dirty="0">
                <a:solidFill>
                  <a:srgbClr val="7C88AC"/>
                </a:solidFill>
                <a:latin typeface="Tahoma"/>
                <a:cs typeface="Tahoma"/>
              </a:rPr>
              <a:t>отдельно</a:t>
            </a:r>
            <a:r>
              <a:rPr sz="1400" b="1" spc="-6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373B48"/>
                </a:solidFill>
                <a:latin typeface="Verdana"/>
                <a:cs typeface="Verdana"/>
              </a:rPr>
              <a:t>по</a:t>
            </a:r>
            <a:r>
              <a:rPr sz="14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аудиториям</a:t>
            </a:r>
            <a:endParaRPr sz="1400">
              <a:latin typeface="Verdana"/>
              <a:cs typeface="Verdana"/>
            </a:endParaRPr>
          </a:p>
          <a:p>
            <a:pPr marL="281940" indent="-269875">
              <a:lnSpc>
                <a:spcPct val="100000"/>
              </a:lnSpc>
              <a:spcBef>
                <a:spcPts val="340"/>
              </a:spcBef>
              <a:buClr>
                <a:srgbClr val="7C88AC"/>
              </a:buClr>
              <a:buSzPct val="107142"/>
              <a:buFont typeface="Wingdings"/>
              <a:buChar char=""/>
              <a:tabLst>
                <a:tab pos="282575" algn="l"/>
              </a:tabLst>
            </a:pPr>
            <a:r>
              <a:rPr sz="1400" spc="5" dirty="0">
                <a:solidFill>
                  <a:srgbClr val="373B48"/>
                </a:solidFill>
                <a:latin typeface="Verdana"/>
                <a:cs typeface="Verdana"/>
              </a:rPr>
              <a:t>Пакеты</a:t>
            </a:r>
            <a:r>
              <a:rPr sz="1400" spc="-16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4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373B48"/>
                </a:solidFill>
                <a:latin typeface="Verdana"/>
                <a:cs typeface="Verdana"/>
              </a:rPr>
              <a:t>электронными</a:t>
            </a:r>
            <a:r>
              <a:rPr sz="14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373B48"/>
                </a:solidFill>
                <a:latin typeface="Verdana"/>
                <a:cs typeface="Verdana"/>
              </a:rPr>
              <a:t>образами</a:t>
            </a:r>
            <a:r>
              <a:rPr sz="14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бланков</a:t>
            </a:r>
            <a:r>
              <a:rPr sz="14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4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373B48"/>
                </a:solidFill>
                <a:latin typeface="Verdana"/>
                <a:cs typeface="Verdana"/>
              </a:rPr>
              <a:t>форм</a:t>
            </a:r>
            <a:r>
              <a:rPr sz="14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75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endParaRPr sz="1400">
              <a:latin typeface="Verdana"/>
              <a:cs typeface="Verdana"/>
            </a:endParaRPr>
          </a:p>
          <a:p>
            <a:pPr marL="549275" marR="122555" lvl="1" indent="-268605">
              <a:lnSpc>
                <a:spcPct val="120000"/>
              </a:lnSpc>
              <a:spcBef>
                <a:spcPts val="30"/>
              </a:spcBef>
              <a:buClr>
                <a:srgbClr val="7C88AC"/>
              </a:buClr>
              <a:buFont typeface="Wingdings"/>
              <a:buChar char=""/>
              <a:tabLst>
                <a:tab pos="549275" algn="l"/>
                <a:tab pos="549910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Отдельный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пакет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каждой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станции</a:t>
            </a:r>
            <a:r>
              <a:rPr sz="12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организатора,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включает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бланки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участников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формы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ППЭ, </a:t>
            </a:r>
            <a:r>
              <a:rPr sz="1200" spc="-4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сканируемые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аудиториях</a:t>
            </a:r>
            <a:endParaRPr sz="1200">
              <a:latin typeface="Verdana"/>
              <a:cs typeface="Verdana"/>
            </a:endParaRPr>
          </a:p>
          <a:p>
            <a:pPr marL="549275" lvl="1" indent="-269240">
              <a:lnSpc>
                <a:spcPct val="100000"/>
              </a:lnSpc>
              <a:spcBef>
                <a:spcPts val="290"/>
              </a:spcBef>
              <a:buClr>
                <a:srgbClr val="7C88AC"/>
              </a:buClr>
              <a:buFont typeface="Wingdings"/>
              <a:buChar char=""/>
              <a:tabLst>
                <a:tab pos="549275" algn="l"/>
                <a:tab pos="549910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Отдельный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пакет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со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станции</a:t>
            </a:r>
            <a:r>
              <a:rPr sz="12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штаба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ППЭ,</a:t>
            </a:r>
            <a:r>
              <a:rPr sz="12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включает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формы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ППЭ,</a:t>
            </a:r>
            <a:r>
              <a:rPr sz="12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сканируемые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Штабе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endParaRPr sz="1200">
              <a:latin typeface="Verdana"/>
              <a:cs typeface="Verdana"/>
            </a:endParaRPr>
          </a:p>
          <a:p>
            <a:pPr marL="549275" lvl="1" indent="-269240">
              <a:lnSpc>
                <a:spcPct val="100000"/>
              </a:lnSpc>
              <a:spcBef>
                <a:spcPts val="285"/>
              </a:spcBef>
              <a:buClr>
                <a:srgbClr val="7C88AC"/>
              </a:buClr>
              <a:buFont typeface="Wingdings"/>
              <a:buChar char=""/>
              <a:tabLst>
                <a:tab pos="549275" algn="l"/>
                <a:tab pos="549910" algn="l"/>
              </a:tabLst>
            </a:pP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Отдельные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пакеты</a:t>
            </a:r>
            <a:r>
              <a:rPr sz="12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каждой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аудитории,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отсканированной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станции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штаба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373B48"/>
                </a:solidFill>
                <a:latin typeface="Verdana"/>
                <a:cs typeface="Verdana"/>
              </a:rPr>
              <a:t>(в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случае</a:t>
            </a:r>
            <a:endParaRPr sz="1200">
              <a:latin typeface="Verdana"/>
              <a:cs typeface="Verdana"/>
            </a:endParaRPr>
          </a:p>
          <a:p>
            <a:pPr marL="549275">
              <a:lnSpc>
                <a:spcPct val="100000"/>
              </a:lnSpc>
              <a:spcBef>
                <a:spcPts val="295"/>
              </a:spcBef>
            </a:pP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неш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-4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тн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й</a:t>
            </a:r>
            <a:r>
              <a:rPr sz="12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итуа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ц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ии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уди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тор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ии</a:t>
            </a:r>
            <a:r>
              <a:rPr sz="1200" spc="-155" dirty="0">
                <a:solidFill>
                  <a:srgbClr val="373B48"/>
                </a:solidFill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  <a:p>
            <a:pPr marL="549275" lvl="1" indent="-269240">
              <a:lnSpc>
                <a:spcPct val="100000"/>
              </a:lnSpc>
              <a:spcBef>
                <a:spcPts val="285"/>
              </a:spcBef>
              <a:buClr>
                <a:srgbClr val="7C88AC"/>
              </a:buClr>
              <a:buFont typeface="Wingdings"/>
              <a:buChar char=""/>
              <a:tabLst>
                <a:tab pos="549275" algn="l"/>
                <a:tab pos="549910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Сохранение</a:t>
            </a:r>
            <a:r>
              <a:rPr sz="12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пакетов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теперь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выполняется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b="1" spc="25" dirty="0">
                <a:solidFill>
                  <a:srgbClr val="7C88AC"/>
                </a:solidFill>
                <a:latin typeface="Tahoma"/>
                <a:cs typeface="Tahoma"/>
              </a:rPr>
              <a:t>на</a:t>
            </a: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25" dirty="0">
                <a:solidFill>
                  <a:srgbClr val="7C88AC"/>
                </a:solidFill>
                <a:latin typeface="Tahoma"/>
                <a:cs typeface="Tahoma"/>
              </a:rPr>
              <a:t>флеш-накопитель</a:t>
            </a:r>
            <a:r>
              <a:rPr sz="1200" b="1" spc="1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папку</a:t>
            </a:r>
            <a:r>
              <a:rPr sz="1200" spc="-6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90" dirty="0">
                <a:solidFill>
                  <a:srgbClr val="373B48"/>
                </a:solidFill>
                <a:latin typeface="Tahoma"/>
                <a:cs typeface="Tahoma"/>
              </a:rPr>
              <a:t>PPE_Results_EGE</a:t>
            </a:r>
            <a:endParaRPr sz="1200">
              <a:latin typeface="Tahoma"/>
              <a:cs typeface="Tahoma"/>
            </a:endParaRPr>
          </a:p>
          <a:p>
            <a:pPr marL="549275" marR="603250" lvl="1" indent="-268605">
              <a:lnSpc>
                <a:spcPct val="120000"/>
              </a:lnSpc>
              <a:buClr>
                <a:srgbClr val="7C88AC"/>
              </a:buClr>
              <a:buFont typeface="Wingdings"/>
              <a:buChar char=""/>
              <a:tabLst>
                <a:tab pos="549275" algn="l"/>
                <a:tab pos="549910" algn="l"/>
              </a:tabLst>
            </a:pPr>
            <a:r>
              <a:rPr sz="1200" spc="70" dirty="0">
                <a:solidFill>
                  <a:srgbClr val="373B48"/>
                </a:solidFill>
                <a:latin typeface="Verdana"/>
                <a:cs typeface="Verdana"/>
              </a:rPr>
              <a:t>При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повторном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экспорте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ранее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созданные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пакеты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текущие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дату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экзамена,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предмет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 </a:t>
            </a:r>
            <a:r>
              <a:rPr sz="1200" spc="-4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аудиторию</a:t>
            </a:r>
            <a:r>
              <a:rPr sz="12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удаляются</a:t>
            </a:r>
            <a:endParaRPr sz="1200">
              <a:latin typeface="Verdana"/>
              <a:cs typeface="Verdana"/>
            </a:endParaRPr>
          </a:p>
          <a:p>
            <a:pPr marL="281940" indent="-269875">
              <a:lnSpc>
                <a:spcPct val="100000"/>
              </a:lnSpc>
              <a:spcBef>
                <a:spcPts val="305"/>
              </a:spcBef>
              <a:buClr>
                <a:srgbClr val="7C88AC"/>
              </a:buClr>
              <a:buFont typeface="Wingdings"/>
              <a:buChar char=""/>
              <a:tabLst>
                <a:tab pos="281940" algn="l"/>
                <a:tab pos="282575" algn="l"/>
              </a:tabLst>
            </a:pPr>
            <a:r>
              <a:rPr sz="1400" spc="5" dirty="0">
                <a:solidFill>
                  <a:srgbClr val="373B48"/>
                </a:solidFill>
                <a:latin typeface="Verdana"/>
                <a:cs typeface="Verdana"/>
              </a:rPr>
              <a:t>Пакеты</a:t>
            </a:r>
            <a:r>
              <a:rPr sz="1400" spc="-1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4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373B48"/>
                </a:solidFill>
                <a:latin typeface="Verdana"/>
                <a:cs typeface="Verdana"/>
              </a:rPr>
              <a:t>аудиоответами</a:t>
            </a:r>
            <a:r>
              <a:rPr sz="1400" spc="-1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373B48"/>
                </a:solidFill>
                <a:latin typeface="Verdana"/>
                <a:cs typeface="Verdana"/>
              </a:rPr>
              <a:t>участников</a:t>
            </a:r>
            <a:r>
              <a:rPr sz="1400" spc="-15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373B48"/>
                </a:solidFill>
                <a:latin typeface="Verdana"/>
                <a:cs typeface="Verdana"/>
              </a:rPr>
              <a:t>устного</a:t>
            </a:r>
            <a:r>
              <a:rPr sz="14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экзамена</a:t>
            </a:r>
            <a:endParaRPr sz="1400">
              <a:latin typeface="Verdana"/>
              <a:cs typeface="Verdana"/>
            </a:endParaRPr>
          </a:p>
          <a:p>
            <a:pPr marL="549275" marR="463550" lvl="1" indent="-268605">
              <a:lnSpc>
                <a:spcPct val="120000"/>
              </a:lnSpc>
              <a:spcBef>
                <a:spcPts val="35"/>
              </a:spcBef>
              <a:buClr>
                <a:srgbClr val="7C88AC"/>
              </a:buClr>
              <a:buFont typeface="Wingdings"/>
              <a:buChar char=""/>
              <a:tabLst>
                <a:tab pos="549275" algn="l"/>
                <a:tab pos="549910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Отдельный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пакет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по</a:t>
            </a:r>
            <a:r>
              <a:rPr sz="1200" spc="-9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каждому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предмету</a:t>
            </a:r>
            <a:r>
              <a:rPr sz="1200" spc="25" dirty="0">
                <a:solidFill>
                  <a:srgbClr val="373B48"/>
                </a:solidFill>
                <a:latin typeface="Tahoma"/>
                <a:cs typeface="Tahoma"/>
              </a:rPr>
              <a:t>-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аудитории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формируется</a:t>
            </a:r>
            <a:r>
              <a:rPr sz="12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основе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аудиозаписей </a:t>
            </a:r>
            <a:r>
              <a:rPr sz="1200" spc="-409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участников,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сохраненных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флеш</a:t>
            </a:r>
            <a:r>
              <a:rPr sz="1200" spc="10" dirty="0">
                <a:solidFill>
                  <a:srgbClr val="373B48"/>
                </a:solidFill>
                <a:latin typeface="Tahoma"/>
                <a:cs typeface="Tahoma"/>
              </a:rPr>
              <a:t>-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накопитель</a:t>
            </a:r>
            <a:endParaRPr sz="1200">
              <a:latin typeface="Verdana"/>
              <a:cs typeface="Verdana"/>
            </a:endParaRPr>
          </a:p>
          <a:p>
            <a:pPr marL="549275" lvl="1" indent="-269240">
              <a:lnSpc>
                <a:spcPct val="100000"/>
              </a:lnSpc>
              <a:spcBef>
                <a:spcPts val="285"/>
              </a:spcBef>
              <a:buClr>
                <a:srgbClr val="7C88AC"/>
              </a:buClr>
              <a:buFont typeface="Wingdings"/>
              <a:buChar char=""/>
              <a:tabLst>
                <a:tab pos="549275" algn="l"/>
                <a:tab pos="549910" algn="l"/>
              </a:tabLst>
            </a:pPr>
            <a:r>
              <a:rPr sz="1200" spc="70" dirty="0">
                <a:solidFill>
                  <a:srgbClr val="373B48"/>
                </a:solidFill>
                <a:latin typeface="Verdana"/>
                <a:cs typeface="Verdana"/>
              </a:rPr>
              <a:t>При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повторном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экспорте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все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ранее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созданные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пакеты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текущую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дату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экзамена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удаляются</a:t>
            </a:r>
            <a:endParaRPr sz="1200">
              <a:latin typeface="Verdana"/>
              <a:cs typeface="Verdana"/>
            </a:endParaRPr>
          </a:p>
          <a:p>
            <a:pPr marL="281940" indent="-269875">
              <a:lnSpc>
                <a:spcPct val="100000"/>
              </a:lnSpc>
              <a:spcBef>
                <a:spcPts val="305"/>
              </a:spcBef>
              <a:buClr>
                <a:srgbClr val="7C88AC"/>
              </a:buClr>
              <a:buFont typeface="Wingdings"/>
              <a:buChar char=""/>
              <a:tabLst>
                <a:tab pos="281940" algn="l"/>
                <a:tab pos="282575" algn="l"/>
              </a:tabLst>
            </a:pPr>
            <a:r>
              <a:rPr sz="1400" spc="10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4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400" spc="-3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4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400" spc="-4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400" spc="-1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4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00" spc="-4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00" spc="2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400" spc="1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400" spc="-4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00" spc="50" dirty="0">
                <a:solidFill>
                  <a:srgbClr val="373B48"/>
                </a:solidFill>
                <a:latin typeface="Verdana"/>
                <a:cs typeface="Verdana"/>
              </a:rPr>
              <a:t>ам</a:t>
            </a:r>
            <a:r>
              <a:rPr sz="1400" spc="7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4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400" spc="-15" dirty="0">
                <a:solidFill>
                  <a:srgbClr val="373B48"/>
                </a:solidFill>
                <a:latin typeface="Verdana"/>
                <a:cs typeface="Verdana"/>
              </a:rPr>
              <a:t>ч</a:t>
            </a:r>
            <a:r>
              <a:rPr sz="1400" spc="-2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4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400" spc="-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400" spc="40" dirty="0">
                <a:solidFill>
                  <a:srgbClr val="373B48"/>
                </a:solidFill>
                <a:latin typeface="Verdana"/>
                <a:cs typeface="Verdana"/>
              </a:rPr>
              <a:t>ник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400" spc="2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400" spc="-16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400" spc="1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400" spc="10" dirty="0">
                <a:solidFill>
                  <a:srgbClr val="373B48"/>
                </a:solidFill>
                <a:latin typeface="Verdana"/>
                <a:cs typeface="Verdana"/>
              </a:rPr>
              <a:t>ГЭ</a:t>
            </a:r>
            <a:endParaRPr sz="1400">
              <a:latin typeface="Verdana"/>
              <a:cs typeface="Verdana"/>
            </a:endParaRPr>
          </a:p>
          <a:p>
            <a:pPr marL="549275" marR="5080" lvl="1" indent="-268605">
              <a:lnSpc>
                <a:spcPct val="120000"/>
              </a:lnSpc>
              <a:spcBef>
                <a:spcPts val="35"/>
              </a:spcBef>
              <a:buClr>
                <a:srgbClr val="7C88AC"/>
              </a:buClr>
              <a:buFont typeface="Wingdings"/>
              <a:buChar char=""/>
              <a:tabLst>
                <a:tab pos="549275" algn="l"/>
                <a:tab pos="549910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Отдельный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пакет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по</a:t>
            </a:r>
            <a:r>
              <a:rPr sz="1200" spc="-8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каждому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предмету</a:t>
            </a:r>
            <a:r>
              <a:rPr sz="1200" spc="25" dirty="0">
                <a:solidFill>
                  <a:srgbClr val="373B48"/>
                </a:solidFill>
                <a:latin typeface="Tahoma"/>
                <a:cs typeface="Tahoma"/>
              </a:rPr>
              <a:t>-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аудитории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формируется</a:t>
            </a:r>
            <a:r>
              <a:rPr sz="12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основе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ответов</a:t>
            </a:r>
            <a:r>
              <a:rPr sz="12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участников, </a:t>
            </a:r>
            <a:r>
              <a:rPr sz="1200" spc="-409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сохраненных</a:t>
            </a:r>
            <a:r>
              <a:rPr sz="1200" spc="-16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флеш</a:t>
            </a:r>
            <a:r>
              <a:rPr sz="1200" spc="10" dirty="0">
                <a:solidFill>
                  <a:srgbClr val="373B48"/>
                </a:solidFill>
                <a:latin typeface="Tahoma"/>
                <a:cs typeface="Tahoma"/>
              </a:rPr>
              <a:t>-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накопитель</a:t>
            </a:r>
            <a:endParaRPr sz="1200">
              <a:latin typeface="Verdana"/>
              <a:cs typeface="Verdana"/>
            </a:endParaRPr>
          </a:p>
          <a:p>
            <a:pPr marL="549275" lvl="1" indent="-269240">
              <a:lnSpc>
                <a:spcPct val="100000"/>
              </a:lnSpc>
              <a:spcBef>
                <a:spcPts val="290"/>
              </a:spcBef>
              <a:buClr>
                <a:srgbClr val="7C88AC"/>
              </a:buClr>
              <a:buFont typeface="Wingdings"/>
              <a:buChar char=""/>
              <a:tabLst>
                <a:tab pos="549275" algn="l"/>
                <a:tab pos="549910" algn="l"/>
              </a:tabLst>
            </a:pPr>
            <a:r>
              <a:rPr sz="1200" spc="70" dirty="0">
                <a:solidFill>
                  <a:srgbClr val="373B48"/>
                </a:solidFill>
                <a:latin typeface="Verdana"/>
                <a:cs typeface="Verdana"/>
              </a:rPr>
              <a:t>При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повторном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экспорте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все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ранее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созданные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пакеты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на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текущую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дату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экзамена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удаляются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800100"/>
            <a:ext cx="5652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/>
              <a:t>Основные</a:t>
            </a:r>
            <a:r>
              <a:rPr sz="2400" spc="-45" dirty="0"/>
              <a:t> </a:t>
            </a:r>
            <a:r>
              <a:rPr sz="2400" spc="110" dirty="0"/>
              <a:t>изменения</a:t>
            </a:r>
            <a:r>
              <a:rPr sz="2400" spc="-80" dirty="0"/>
              <a:t> </a:t>
            </a:r>
            <a:r>
              <a:rPr sz="2400" spc="35" dirty="0"/>
              <a:t>в</a:t>
            </a:r>
            <a:r>
              <a:rPr sz="2400" spc="-45" dirty="0"/>
              <a:t> </a:t>
            </a:r>
            <a:r>
              <a:rPr sz="2400" dirty="0"/>
              <a:t>2024</a:t>
            </a:r>
            <a:r>
              <a:rPr sz="2400" spc="-55" dirty="0"/>
              <a:t> </a:t>
            </a:r>
            <a:r>
              <a:rPr sz="2400" spc="85" dirty="0"/>
              <a:t>году</a:t>
            </a:r>
            <a:endParaRPr sz="2400"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689339" y="1733550"/>
            <a:ext cx="7765322" cy="1863011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479425" indent="-381000">
              <a:lnSpc>
                <a:spcPct val="100000"/>
              </a:lnSpc>
              <a:spcBef>
                <a:spcPts val="1280"/>
              </a:spcBef>
              <a:buFont typeface="Wingdings"/>
              <a:buChar char=""/>
              <a:tabLst>
                <a:tab pos="480059" algn="l"/>
              </a:tabLst>
            </a:pPr>
            <a:r>
              <a:rPr sz="3200" spc="80" dirty="0"/>
              <a:t>Отказ</a:t>
            </a:r>
            <a:r>
              <a:rPr sz="3200" spc="-30" dirty="0"/>
              <a:t> </a:t>
            </a:r>
            <a:r>
              <a:rPr sz="3200" spc="60" dirty="0"/>
              <a:t>от</a:t>
            </a:r>
            <a:r>
              <a:rPr sz="3200" spc="-35" dirty="0"/>
              <a:t> </a:t>
            </a:r>
            <a:r>
              <a:rPr sz="3200" spc="100" dirty="0"/>
              <a:t>станции</a:t>
            </a:r>
            <a:r>
              <a:rPr sz="3200" spc="-55" dirty="0"/>
              <a:t> </a:t>
            </a:r>
            <a:r>
              <a:rPr sz="3200" spc="85" dirty="0"/>
              <a:t>авторизации</a:t>
            </a:r>
          </a:p>
          <a:p>
            <a:pPr marL="479425" marR="5080" indent="-381000">
              <a:lnSpc>
                <a:spcPct val="120000"/>
              </a:lnSpc>
              <a:spcBef>
                <a:spcPts val="605"/>
              </a:spcBef>
              <a:buClr>
                <a:srgbClr val="7C88AC"/>
              </a:buClr>
              <a:buFont typeface="Wingdings"/>
              <a:buChar char=""/>
              <a:tabLst>
                <a:tab pos="480059" algn="l"/>
              </a:tabLst>
            </a:pPr>
            <a:r>
              <a:rPr sz="3200" spc="85" dirty="0"/>
              <a:t>Передача</a:t>
            </a:r>
            <a:r>
              <a:rPr sz="3200" spc="45" dirty="0"/>
              <a:t> </a:t>
            </a:r>
            <a:r>
              <a:rPr sz="3200" spc="70" dirty="0"/>
              <a:t>материалов</a:t>
            </a:r>
            <a:r>
              <a:rPr sz="3200" spc="50" dirty="0"/>
              <a:t> </a:t>
            </a:r>
            <a:r>
              <a:rPr sz="3200" spc="105" dirty="0"/>
              <a:t>между</a:t>
            </a:r>
            <a:r>
              <a:rPr sz="3200" spc="55" dirty="0"/>
              <a:t> </a:t>
            </a:r>
            <a:r>
              <a:rPr sz="3200" spc="110" dirty="0"/>
              <a:t>ППЭ</a:t>
            </a:r>
            <a:r>
              <a:rPr sz="3200" spc="55" dirty="0"/>
              <a:t> </a:t>
            </a:r>
            <a:r>
              <a:rPr sz="3200" spc="135" dirty="0"/>
              <a:t>и</a:t>
            </a:r>
            <a:r>
              <a:rPr sz="3200" spc="40" dirty="0"/>
              <a:t> </a:t>
            </a:r>
            <a:r>
              <a:rPr sz="3200" spc="140" dirty="0"/>
              <a:t>РЦОИ</a:t>
            </a:r>
            <a:r>
              <a:rPr sz="3200" spc="55" dirty="0"/>
              <a:t> </a:t>
            </a:r>
            <a:r>
              <a:rPr sz="3200" spc="100" dirty="0"/>
              <a:t>через </a:t>
            </a:r>
            <a:r>
              <a:rPr sz="3200" spc="-690" dirty="0"/>
              <a:t> </a:t>
            </a:r>
            <a:r>
              <a:rPr sz="3200" spc="70" dirty="0"/>
              <a:t>ЛК</a:t>
            </a:r>
            <a:r>
              <a:rPr sz="3200" spc="-50" dirty="0"/>
              <a:t> </a:t>
            </a:r>
            <a:r>
              <a:rPr sz="3200" spc="105" dirty="0"/>
              <a:t>ППЭ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687" y="422148"/>
            <a:ext cx="8921750" cy="3959860"/>
            <a:chOff x="170687" y="422148"/>
            <a:chExt cx="8921750" cy="3959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7" y="422148"/>
              <a:ext cx="6630924" cy="39593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30929" y="869442"/>
              <a:ext cx="917575" cy="155575"/>
            </a:xfrm>
            <a:custGeom>
              <a:avLst/>
              <a:gdLst/>
              <a:ahLst/>
              <a:cxnLst/>
              <a:rect l="l" t="t" r="r" b="b"/>
              <a:pathLst>
                <a:path w="917575" h="155575">
                  <a:moveTo>
                    <a:pt x="0" y="155448"/>
                  </a:moveTo>
                  <a:lnTo>
                    <a:pt x="917448" y="155448"/>
                  </a:lnTo>
                  <a:lnTo>
                    <a:pt x="917448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7020" y="1714487"/>
              <a:ext cx="2455164" cy="806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4576" y="1700796"/>
              <a:ext cx="2124455" cy="8762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0192" y="1741931"/>
              <a:ext cx="2179320" cy="7162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84009" y="1983740"/>
              <a:ext cx="155575" cy="1905"/>
            </a:xfrm>
            <a:custGeom>
              <a:avLst/>
              <a:gdLst/>
              <a:ahLst/>
              <a:cxnLst/>
              <a:rect l="l" t="t" r="r" b="b"/>
              <a:pathLst>
                <a:path w="155575" h="1905">
                  <a:moveTo>
                    <a:pt x="155194" y="139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67311" y="31496"/>
            <a:ext cx="92786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/>
              <a:t>Проведение</a:t>
            </a:r>
            <a:r>
              <a:rPr sz="2000" spc="-50" dirty="0"/>
              <a:t> </a:t>
            </a:r>
            <a:r>
              <a:rPr sz="2000" spc="55" dirty="0"/>
              <a:t>экзамена.</a:t>
            </a:r>
            <a:r>
              <a:rPr sz="2000" spc="-55" dirty="0"/>
              <a:t> </a:t>
            </a:r>
            <a:r>
              <a:rPr sz="2000" spc="75" dirty="0"/>
              <a:t>Передача</a:t>
            </a:r>
            <a:r>
              <a:rPr sz="2000" spc="-45" dirty="0"/>
              <a:t> </a:t>
            </a:r>
            <a:r>
              <a:rPr sz="2000" spc="120" dirty="0"/>
              <a:t>ЭМ</a:t>
            </a:r>
            <a:r>
              <a:rPr sz="2000" spc="-50" dirty="0"/>
              <a:t> </a:t>
            </a:r>
            <a:r>
              <a:rPr sz="2000" spc="30" dirty="0"/>
              <a:t>в</a:t>
            </a:r>
            <a:r>
              <a:rPr sz="2000" spc="-30" dirty="0"/>
              <a:t> </a:t>
            </a:r>
            <a:r>
              <a:rPr sz="2000" spc="125" dirty="0"/>
              <a:t>РЦОИ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70192" y="1741932"/>
            <a:ext cx="2179320" cy="71628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51765" marR="142240" indent="-1270" algn="ctr">
              <a:lnSpc>
                <a:spcPct val="100000"/>
              </a:lnSpc>
              <a:spcBef>
                <a:spcPts val="125"/>
              </a:spcBef>
            </a:pP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ка</a:t>
            </a:r>
            <a:r>
              <a:rPr sz="11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перед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чи  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фай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по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предм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-165" dirty="0">
                <a:solidFill>
                  <a:srgbClr val="373B48"/>
                </a:solidFill>
                <a:latin typeface="Verdana"/>
                <a:cs typeface="Verdana"/>
              </a:rPr>
              <a:t>, 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предм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в 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пред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ля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ся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100" b="1" spc="60" dirty="0">
                <a:solidFill>
                  <a:srgbClr val="7C88AC"/>
                </a:solidFill>
                <a:latin typeface="Tahoma"/>
                <a:cs typeface="Tahoma"/>
              </a:rPr>
              <a:t>сс</a:t>
            </a:r>
            <a:r>
              <a:rPr sz="1100" b="1" spc="5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дкой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5463" y="3122929"/>
            <a:ext cx="7110095" cy="2020570"/>
            <a:chOff x="1045463" y="3122929"/>
            <a:chExt cx="7110095" cy="2020570"/>
          </a:xfrm>
        </p:grpSpPr>
        <p:sp>
          <p:nvSpPr>
            <p:cNvPr id="13" name="object 13"/>
            <p:cNvSpPr/>
            <p:nvPr/>
          </p:nvSpPr>
          <p:spPr>
            <a:xfrm>
              <a:off x="1317497" y="3135629"/>
              <a:ext cx="5306695" cy="1277620"/>
            </a:xfrm>
            <a:custGeom>
              <a:avLst/>
              <a:gdLst/>
              <a:ahLst/>
              <a:cxnLst/>
              <a:rect l="l" t="t" r="r" b="b"/>
              <a:pathLst>
                <a:path w="5306695" h="1277620">
                  <a:moveTo>
                    <a:pt x="0" y="1277112"/>
                  </a:moveTo>
                  <a:lnTo>
                    <a:pt x="5306567" y="1277112"/>
                  </a:lnTo>
                  <a:lnTo>
                    <a:pt x="5306567" y="0"/>
                  </a:lnTo>
                  <a:lnTo>
                    <a:pt x="0" y="0"/>
                  </a:lnTo>
                  <a:lnTo>
                    <a:pt x="0" y="1277112"/>
                  </a:lnTo>
                  <a:close/>
                </a:path>
                <a:path w="5306695" h="1277620">
                  <a:moveTo>
                    <a:pt x="60960" y="306324"/>
                  </a:moveTo>
                  <a:lnTo>
                    <a:pt x="1667256" y="306324"/>
                  </a:lnTo>
                  <a:lnTo>
                    <a:pt x="1667256" y="73152"/>
                  </a:lnTo>
                  <a:lnTo>
                    <a:pt x="60960" y="73152"/>
                  </a:lnTo>
                  <a:lnTo>
                    <a:pt x="60960" y="306324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7396" y="3727703"/>
              <a:ext cx="5358383" cy="130911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82696" y="3722941"/>
              <a:ext cx="5368290" cy="1318895"/>
            </a:xfrm>
            <a:custGeom>
              <a:avLst/>
              <a:gdLst/>
              <a:ahLst/>
              <a:cxnLst/>
              <a:rect l="l" t="t" r="r" b="b"/>
              <a:pathLst>
                <a:path w="5368290" h="1318895">
                  <a:moveTo>
                    <a:pt x="0" y="1318641"/>
                  </a:moveTo>
                  <a:lnTo>
                    <a:pt x="5367908" y="1318641"/>
                  </a:lnTo>
                  <a:lnTo>
                    <a:pt x="5367908" y="0"/>
                  </a:lnTo>
                  <a:lnTo>
                    <a:pt x="0" y="0"/>
                  </a:lnTo>
                  <a:lnTo>
                    <a:pt x="0" y="1318641"/>
                  </a:lnTo>
                  <a:close/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78074" y="4040885"/>
              <a:ext cx="1047115" cy="934719"/>
            </a:xfrm>
            <a:custGeom>
              <a:avLst/>
              <a:gdLst/>
              <a:ahLst/>
              <a:cxnLst/>
              <a:rect l="l" t="t" r="r" b="b"/>
              <a:pathLst>
                <a:path w="1047114" h="934720">
                  <a:moveTo>
                    <a:pt x="0" y="934211"/>
                  </a:moveTo>
                  <a:lnTo>
                    <a:pt x="1046988" y="934211"/>
                  </a:lnTo>
                  <a:lnTo>
                    <a:pt x="1046988" y="0"/>
                  </a:lnTo>
                  <a:lnTo>
                    <a:pt x="0" y="0"/>
                  </a:lnTo>
                  <a:lnTo>
                    <a:pt x="0" y="934211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5463" y="4169667"/>
              <a:ext cx="1581912" cy="9296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655" y="4133081"/>
              <a:ext cx="1556004" cy="10104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2707" y="4197095"/>
              <a:ext cx="1491996" cy="8397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92707" y="4197095"/>
              <a:ext cx="1492250" cy="840105"/>
            </a:xfrm>
            <a:custGeom>
              <a:avLst/>
              <a:gdLst/>
              <a:ahLst/>
              <a:cxnLst/>
              <a:rect l="l" t="t" r="r" b="b"/>
              <a:pathLst>
                <a:path w="1492250" h="840104">
                  <a:moveTo>
                    <a:pt x="0" y="839723"/>
                  </a:moveTo>
                  <a:lnTo>
                    <a:pt x="1491996" y="839723"/>
                  </a:lnTo>
                  <a:lnTo>
                    <a:pt x="1491996" y="0"/>
                  </a:lnTo>
                  <a:lnTo>
                    <a:pt x="0" y="0"/>
                  </a:lnTo>
                  <a:lnTo>
                    <a:pt x="0" y="839723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71143" y="4178909"/>
            <a:ext cx="14090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395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пы</a:t>
            </a:r>
            <a:r>
              <a:rPr sz="11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ж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да</a:t>
            </a:r>
            <a:r>
              <a:rPr sz="1100" spc="65" dirty="0">
                <a:solidFill>
                  <a:srgbClr val="373B48"/>
                </a:solidFill>
                <a:latin typeface="Verdana"/>
                <a:cs typeface="Verdana"/>
              </a:rPr>
              <a:t>ем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ых  </a:t>
            </a:r>
            <a:r>
              <a:rPr sz="1100" spc="-15" dirty="0">
                <a:solidFill>
                  <a:srgbClr val="373B48"/>
                </a:solidFill>
                <a:latin typeface="Verdana"/>
                <a:cs typeface="Verdana"/>
              </a:rPr>
              <a:t>пакетов</a:t>
            </a:r>
            <a:r>
              <a:rPr sz="1100" spc="-15" dirty="0">
                <a:solidFill>
                  <a:srgbClr val="373B48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1143" y="4513884"/>
            <a:ext cx="74295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7C88AC"/>
              </a:buClr>
              <a:buFont typeface="Wingdings"/>
              <a:buChar char=""/>
              <a:tabLst>
                <a:tab pos="185420" algn="l"/>
              </a:tabLst>
            </a:pP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ан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endParaRPr sz="11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185420" algn="l"/>
              </a:tabLst>
            </a:pP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КЕГЭ</a:t>
            </a:r>
            <a:endParaRPr sz="1100">
              <a:latin typeface="Verdana"/>
              <a:cs typeface="Verdana"/>
            </a:endParaRPr>
          </a:p>
          <a:p>
            <a:pPr marL="184785" indent="-17272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185420" algn="l"/>
              </a:tabLst>
            </a:pP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Аудио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90844" y="1982723"/>
            <a:ext cx="3072765" cy="1737360"/>
            <a:chOff x="5990844" y="1982723"/>
            <a:chExt cx="3072765" cy="1737360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608" y="1982723"/>
              <a:ext cx="507491" cy="1935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90844" y="2212847"/>
              <a:ext cx="507491" cy="1935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608" y="2427731"/>
              <a:ext cx="507491" cy="1935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608" y="2212847"/>
              <a:ext cx="507491" cy="1935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608" y="2656331"/>
              <a:ext cx="507491" cy="1935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3784" y="3096742"/>
              <a:ext cx="2409444" cy="6233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3908" y="3157715"/>
              <a:ext cx="2144268" cy="5425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18960" y="3124199"/>
              <a:ext cx="2101596" cy="5334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918960" y="3124199"/>
              <a:ext cx="2101850" cy="533400"/>
            </a:xfrm>
            <a:custGeom>
              <a:avLst/>
              <a:gdLst/>
              <a:ahLst/>
              <a:cxnLst/>
              <a:rect l="l" t="t" r="r" b="b"/>
              <a:pathLst>
                <a:path w="2101850" h="533400">
                  <a:moveTo>
                    <a:pt x="0" y="533400"/>
                  </a:moveTo>
                  <a:lnTo>
                    <a:pt x="2101596" y="533400"/>
                  </a:lnTo>
                  <a:lnTo>
                    <a:pt x="2101596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678993" y="3203270"/>
            <a:ext cx="22402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7170" algn="l"/>
              </a:tabLst>
            </a:pPr>
            <a:r>
              <a:rPr sz="1100" u="sng" dirty="0">
                <a:solidFill>
                  <a:srgbClr val="373B48"/>
                </a:solidFill>
                <a:uFill>
                  <a:solidFill>
                    <a:srgbClr val="7985A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100" dirty="0">
                <a:solidFill>
                  <a:srgbClr val="373B48"/>
                </a:solidFill>
                <a:latin typeface="Times New Roman"/>
                <a:cs typeface="Times New Roman"/>
              </a:rPr>
              <a:t>  </a:t>
            </a:r>
            <a:r>
              <a:rPr sz="1100" spc="75" dirty="0">
                <a:solidFill>
                  <a:srgbClr val="373B48"/>
                </a:solidFill>
                <a:latin typeface="Times New Roman"/>
                <a:cs typeface="Times New Roman"/>
              </a:rPr>
              <a:t>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Дета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льн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ая</a:t>
            </a:r>
            <a:r>
              <a:rPr sz="11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ф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рмац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endParaRPr sz="1100">
              <a:latin typeface="Verdana"/>
              <a:cs typeface="Verdana"/>
            </a:endParaRPr>
          </a:p>
          <a:p>
            <a:pPr marL="331470">
              <a:lnSpc>
                <a:spcPct val="100000"/>
              </a:lnSpc>
            </a:pP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по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выбра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нн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предм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304797" y="1714754"/>
            <a:ext cx="5332095" cy="2244725"/>
            <a:chOff x="1304797" y="1714754"/>
            <a:chExt cx="5332095" cy="2244725"/>
          </a:xfrm>
        </p:grpSpPr>
        <p:sp>
          <p:nvSpPr>
            <p:cNvPr id="35" name="object 35"/>
            <p:cNvSpPr/>
            <p:nvPr/>
          </p:nvSpPr>
          <p:spPr>
            <a:xfrm>
              <a:off x="1317497" y="1727454"/>
              <a:ext cx="5306695" cy="1137285"/>
            </a:xfrm>
            <a:custGeom>
              <a:avLst/>
              <a:gdLst/>
              <a:ahLst/>
              <a:cxnLst/>
              <a:rect l="l" t="t" r="r" b="b"/>
              <a:pathLst>
                <a:path w="5306695" h="1137285">
                  <a:moveTo>
                    <a:pt x="0" y="1136904"/>
                  </a:moveTo>
                  <a:lnTo>
                    <a:pt x="5306567" y="1136904"/>
                  </a:lnTo>
                  <a:lnTo>
                    <a:pt x="5306567" y="0"/>
                  </a:lnTo>
                  <a:lnTo>
                    <a:pt x="0" y="0"/>
                  </a:lnTo>
                  <a:lnTo>
                    <a:pt x="0" y="1136904"/>
                  </a:lnTo>
                  <a:close/>
                </a:path>
              </a:pathLst>
            </a:custGeom>
            <a:ln w="25399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7507" y="2452116"/>
              <a:ext cx="1083564" cy="1783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00627" y="3855720"/>
              <a:ext cx="445008" cy="103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687" y="422148"/>
            <a:ext cx="8770620" cy="4194175"/>
            <a:chOff x="170687" y="422148"/>
            <a:chExt cx="8770620" cy="4194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7" y="422148"/>
              <a:ext cx="6630924" cy="39593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65470" y="1436370"/>
              <a:ext cx="975360" cy="317500"/>
            </a:xfrm>
            <a:custGeom>
              <a:avLst/>
              <a:gdLst/>
              <a:ahLst/>
              <a:cxnLst/>
              <a:rect l="l" t="t" r="r" b="b"/>
              <a:pathLst>
                <a:path w="975359" h="317500">
                  <a:moveTo>
                    <a:pt x="0" y="316991"/>
                  </a:moveTo>
                  <a:lnTo>
                    <a:pt x="975359" y="316991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316991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7779" y="3035808"/>
              <a:ext cx="3843528" cy="15697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8447" y="3738371"/>
              <a:ext cx="3060192" cy="8778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5023" y="3733800"/>
              <a:ext cx="3753612" cy="8092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94526" y="3058414"/>
              <a:ext cx="1905" cy="621665"/>
            </a:xfrm>
            <a:custGeom>
              <a:avLst/>
              <a:gdLst/>
              <a:ahLst/>
              <a:cxnLst/>
              <a:rect l="l" t="t" r="r" b="b"/>
              <a:pathLst>
                <a:path w="1904" h="621664">
                  <a:moveTo>
                    <a:pt x="0" y="0"/>
                  </a:moveTo>
                  <a:lnTo>
                    <a:pt x="1524" y="621538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0178" y="25637"/>
            <a:ext cx="95072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/>
              <a:t>Проведение</a:t>
            </a:r>
            <a:r>
              <a:rPr sz="2000" spc="-50" dirty="0"/>
              <a:t> </a:t>
            </a:r>
            <a:r>
              <a:rPr sz="2000" spc="55" dirty="0"/>
              <a:t>экзамена.</a:t>
            </a:r>
            <a:r>
              <a:rPr sz="2000" spc="-55" dirty="0"/>
              <a:t> </a:t>
            </a:r>
            <a:r>
              <a:rPr sz="2000" spc="75" dirty="0"/>
              <a:t>Передача</a:t>
            </a:r>
            <a:r>
              <a:rPr sz="2000" spc="-45" dirty="0"/>
              <a:t> </a:t>
            </a:r>
            <a:r>
              <a:rPr sz="2000" spc="120" dirty="0"/>
              <a:t>ЭМ</a:t>
            </a:r>
            <a:r>
              <a:rPr sz="2000" spc="-50" dirty="0"/>
              <a:t> </a:t>
            </a:r>
            <a:r>
              <a:rPr sz="2000" spc="30" dirty="0"/>
              <a:t>в</a:t>
            </a:r>
            <a:r>
              <a:rPr sz="2000" spc="-30" dirty="0"/>
              <a:t> </a:t>
            </a:r>
            <a:r>
              <a:rPr sz="2000" spc="125" dirty="0"/>
              <a:t>РЦОИ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45023" y="3733800"/>
            <a:ext cx="3754120" cy="8096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00"/>
              </a:spcBef>
            </a:pP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Пере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да</a:t>
            </a:r>
            <a:r>
              <a:rPr sz="1100" spc="-15" dirty="0">
                <a:solidFill>
                  <a:srgbClr val="373B48"/>
                </a:solidFill>
                <a:latin typeface="Verdana"/>
                <a:cs typeface="Verdana"/>
              </a:rPr>
              <a:t>ча</a:t>
            </a:r>
            <a:r>
              <a:rPr sz="11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выпо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лняет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ся</a:t>
            </a:r>
            <a:r>
              <a:rPr sz="11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два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ш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155" dirty="0">
                <a:solidFill>
                  <a:srgbClr val="373B48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 marL="320040" indent="-22923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19405" algn="l"/>
                <a:tab pos="320040" algn="l"/>
              </a:tabLst>
            </a:pPr>
            <a:r>
              <a:rPr sz="1100" b="1" spc="15" dirty="0">
                <a:solidFill>
                  <a:srgbClr val="7C88AC"/>
                </a:solidFill>
                <a:latin typeface="Tahoma"/>
                <a:cs typeface="Tahoma"/>
              </a:rPr>
              <a:t>З</a:t>
            </a:r>
            <a:r>
              <a:rPr sz="1100" b="1" spc="5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100" b="1" spc="10" dirty="0">
                <a:solidFill>
                  <a:srgbClr val="7C88AC"/>
                </a:solidFill>
                <a:latin typeface="Tahoma"/>
                <a:cs typeface="Tahoma"/>
              </a:rPr>
              <a:t>г</a:t>
            </a:r>
            <a:r>
              <a:rPr sz="1100" b="1" spc="6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у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зи</a:t>
            </a:r>
            <a:r>
              <a:rPr sz="1100" b="1" spc="30" dirty="0">
                <a:solidFill>
                  <a:srgbClr val="7C88AC"/>
                </a:solidFill>
                <a:latin typeface="Tahoma"/>
                <a:cs typeface="Tahoma"/>
              </a:rPr>
              <a:t>т</a:t>
            </a:r>
            <a:r>
              <a:rPr sz="1100" b="1" spc="35" dirty="0">
                <a:solidFill>
                  <a:srgbClr val="7C88AC"/>
                </a:solidFill>
                <a:latin typeface="Tahoma"/>
                <a:cs typeface="Tahoma"/>
              </a:rPr>
              <a:t>ь</a:t>
            </a:r>
            <a:r>
              <a:rPr sz="1100" b="1" spc="-3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b="1" spc="25" dirty="0">
                <a:solidFill>
                  <a:srgbClr val="7C88AC"/>
                </a:solidFill>
                <a:latin typeface="Tahoma"/>
                <a:cs typeface="Tahoma"/>
              </a:rPr>
              <a:t>па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ке</a:t>
            </a:r>
            <a:r>
              <a:rPr sz="1100" b="1" spc="25" dirty="0">
                <a:solidFill>
                  <a:srgbClr val="7C88AC"/>
                </a:solidFill>
                <a:latin typeface="Tahoma"/>
                <a:cs typeface="Tahoma"/>
              </a:rPr>
              <a:t>т</a:t>
            </a:r>
            <a:r>
              <a:rPr sz="1100" b="1" spc="15" dirty="0">
                <a:solidFill>
                  <a:srgbClr val="7C88AC"/>
                </a:solidFill>
                <a:latin typeface="Tahoma"/>
                <a:cs typeface="Tahoma"/>
              </a:rPr>
              <a:t>ы</a:t>
            </a:r>
            <a:r>
              <a:rPr sz="1100" b="1" spc="-2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ЛК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endParaRPr sz="1100">
              <a:latin typeface="Verdana"/>
              <a:cs typeface="Verdana"/>
            </a:endParaRPr>
          </a:p>
          <a:p>
            <a:pPr marL="320040" indent="-229235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320040" algn="l"/>
              </a:tabLst>
            </a:pPr>
            <a:r>
              <a:rPr sz="1100" b="1" spc="55" dirty="0">
                <a:solidFill>
                  <a:srgbClr val="7C88AC"/>
                </a:solidFill>
                <a:latin typeface="Tahoma"/>
                <a:cs typeface="Tahoma"/>
              </a:rPr>
              <a:t>П</a:t>
            </a:r>
            <a:r>
              <a:rPr sz="1100" b="1" spc="60" dirty="0">
                <a:solidFill>
                  <a:srgbClr val="7C88AC"/>
                </a:solidFill>
                <a:latin typeface="Tahoma"/>
                <a:cs typeface="Tahoma"/>
              </a:rPr>
              <a:t>ере</a:t>
            </a:r>
            <a:r>
              <a:rPr sz="1100" b="1" spc="55" dirty="0">
                <a:solidFill>
                  <a:srgbClr val="7C88AC"/>
                </a:solidFill>
                <a:latin typeface="Tahoma"/>
                <a:cs typeface="Tahoma"/>
              </a:rPr>
              <a:t>д</a:t>
            </a:r>
            <a:r>
              <a:rPr sz="1100" b="1" spc="5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100" b="1" spc="25" dirty="0">
                <a:solidFill>
                  <a:srgbClr val="7C88AC"/>
                </a:solidFill>
                <a:latin typeface="Tahoma"/>
                <a:cs typeface="Tahoma"/>
              </a:rPr>
              <a:t>ть</a:t>
            </a:r>
            <a:r>
              <a:rPr sz="1100" b="1" spc="-5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spc="-15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по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вер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пере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ачу</a:t>
            </a:r>
            <a:endParaRPr sz="1100">
              <a:latin typeface="Verdana"/>
              <a:cs typeface="Verdana"/>
            </a:endParaRPr>
          </a:p>
          <a:p>
            <a:pPr marL="319405">
              <a:lnSpc>
                <a:spcPct val="100000"/>
              </a:lnSpc>
            </a:pP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по</a:t>
            </a:r>
            <a:r>
              <a:rPr sz="1100" b="1" spc="-3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каждому</a:t>
            </a:r>
            <a:r>
              <a:rPr sz="1100" b="1" spc="-5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предмету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52770" y="1373124"/>
            <a:ext cx="3288665" cy="1504315"/>
            <a:chOff x="5652770" y="1373124"/>
            <a:chExt cx="3288665" cy="1504315"/>
          </a:xfrm>
        </p:grpSpPr>
        <p:sp>
          <p:nvSpPr>
            <p:cNvPr id="12" name="object 12"/>
            <p:cNvSpPr/>
            <p:nvPr/>
          </p:nvSpPr>
          <p:spPr>
            <a:xfrm>
              <a:off x="5665470" y="1966722"/>
              <a:ext cx="975360" cy="897890"/>
            </a:xfrm>
            <a:custGeom>
              <a:avLst/>
              <a:gdLst/>
              <a:ahLst/>
              <a:cxnLst/>
              <a:rect l="l" t="t" r="r" b="b"/>
              <a:pathLst>
                <a:path w="975359" h="897889">
                  <a:moveTo>
                    <a:pt x="0" y="897636"/>
                  </a:moveTo>
                  <a:lnTo>
                    <a:pt x="975359" y="897636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897636"/>
                  </a:lnTo>
                  <a:close/>
                </a:path>
              </a:pathLst>
            </a:custGeom>
            <a:ln w="25399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1216" y="1382255"/>
              <a:ext cx="2260092" cy="11521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3572" y="1373124"/>
              <a:ext cx="1648968" cy="12131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0524" y="1409700"/>
              <a:ext cx="1658112" cy="10622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29222" y="1524127"/>
              <a:ext cx="443865" cy="3175"/>
            </a:xfrm>
            <a:custGeom>
              <a:avLst/>
              <a:gdLst/>
              <a:ahLst/>
              <a:cxnLst/>
              <a:rect l="l" t="t" r="r" b="b"/>
              <a:pathLst>
                <a:path w="443865" h="3175">
                  <a:moveTo>
                    <a:pt x="443356" y="0"/>
                  </a:moveTo>
                  <a:lnTo>
                    <a:pt x="0" y="3048"/>
                  </a:lnTo>
                </a:path>
              </a:pathLst>
            </a:custGeom>
            <a:ln w="9524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240523" y="1409700"/>
            <a:ext cx="1658620" cy="106235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29539" marR="121285" algn="ctr">
              <a:lnSpc>
                <a:spcPct val="100000"/>
              </a:lnSpc>
              <a:spcBef>
                <a:spcPts val="170"/>
              </a:spcBef>
            </a:pP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Для</a:t>
            </a:r>
            <a:r>
              <a:rPr sz="1100" spc="-11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за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р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з</a:t>
            </a:r>
            <a:r>
              <a:rPr sz="1100" spc="-1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и 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па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в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242830"/>
                </a:solidFill>
                <a:latin typeface="Verdana"/>
                <a:cs typeface="Verdana"/>
              </a:rPr>
              <a:t>с  </a:t>
            </a:r>
            <a:r>
              <a:rPr sz="1100" spc="15" dirty="0">
                <a:solidFill>
                  <a:srgbClr val="242830"/>
                </a:solidFill>
                <a:latin typeface="Verdana"/>
                <a:cs typeface="Verdana"/>
              </a:rPr>
              <a:t>рез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у</a:t>
            </a:r>
            <a:r>
              <a:rPr sz="1100" spc="-10" dirty="0">
                <a:solidFill>
                  <a:srgbClr val="242830"/>
                </a:solidFill>
                <a:latin typeface="Verdana"/>
                <a:cs typeface="Verdana"/>
              </a:rPr>
              <a:t>ль</a:t>
            </a:r>
            <a:r>
              <a:rPr sz="1100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а</a:t>
            </a:r>
            <a:r>
              <a:rPr sz="1100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spc="55" dirty="0">
                <a:solidFill>
                  <a:srgbClr val="242830"/>
                </a:solidFill>
                <a:latin typeface="Verdana"/>
                <a:cs typeface="Verdana"/>
              </a:rPr>
              <a:t>и</a:t>
            </a:r>
            <a:r>
              <a:rPr sz="1100" spc="-140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242830"/>
                </a:solidFill>
                <a:latin typeface="Verdana"/>
                <a:cs typeface="Verdana"/>
              </a:rPr>
              <a:t>ЭМ 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необходимо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подтверждение 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242830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242830"/>
                </a:solidFill>
                <a:latin typeface="Verdana"/>
                <a:cs typeface="Verdana"/>
              </a:rPr>
              <a:t>о</a:t>
            </a:r>
            <a:r>
              <a:rPr sz="1100" spc="-20" dirty="0">
                <a:solidFill>
                  <a:srgbClr val="242830"/>
                </a:solidFill>
                <a:latin typeface="Verdana"/>
                <a:cs typeface="Verdana"/>
              </a:rPr>
              <a:t>к</a:t>
            </a:r>
            <a:r>
              <a:rPr sz="1100" spc="35" dirty="0">
                <a:solidFill>
                  <a:srgbClr val="242830"/>
                </a:solidFill>
                <a:latin typeface="Verdana"/>
                <a:cs typeface="Verdana"/>
              </a:rPr>
              <a:t>ено</a:t>
            </a:r>
            <a:r>
              <a:rPr sz="1100" spc="105" dirty="0">
                <a:solidFill>
                  <a:srgbClr val="242830"/>
                </a:solidFill>
                <a:latin typeface="Verdana"/>
                <a:cs typeface="Verdana"/>
              </a:rPr>
              <a:t>м</a:t>
            </a:r>
            <a:r>
              <a:rPr sz="1100" spc="-13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члена</a:t>
            </a:r>
            <a:r>
              <a:rPr sz="1100" spc="-125" dirty="0">
                <a:solidFill>
                  <a:srgbClr val="242830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242830"/>
                </a:solidFill>
                <a:latin typeface="Verdana"/>
                <a:cs typeface="Verdana"/>
              </a:rPr>
              <a:t>Г</a:t>
            </a:r>
            <a:r>
              <a:rPr sz="1100" spc="10" dirty="0">
                <a:solidFill>
                  <a:srgbClr val="242830"/>
                </a:solidFill>
                <a:latin typeface="Verdana"/>
                <a:cs typeface="Verdana"/>
              </a:rPr>
              <a:t>ЭК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38416" y="1057147"/>
            <a:ext cx="778675" cy="66078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397508" y="1982723"/>
            <a:ext cx="5118100" cy="867410"/>
            <a:chOff x="1397508" y="1982723"/>
            <a:chExt cx="5118100" cy="86741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608" y="1982723"/>
              <a:ext cx="507491" cy="1935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608" y="2427731"/>
              <a:ext cx="507491" cy="193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608" y="2212847"/>
              <a:ext cx="507491" cy="1935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608" y="2656331"/>
              <a:ext cx="507491" cy="1935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7508" y="2447543"/>
              <a:ext cx="1050036" cy="173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7" y="422148"/>
            <a:ext cx="6630924" cy="3959352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3024" y="60520"/>
            <a:ext cx="94310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/>
              <a:t>Проведение</a:t>
            </a:r>
            <a:r>
              <a:rPr sz="2000" spc="-50" dirty="0"/>
              <a:t> </a:t>
            </a:r>
            <a:r>
              <a:rPr sz="2000" spc="55" dirty="0"/>
              <a:t>экзамена.</a:t>
            </a:r>
            <a:r>
              <a:rPr sz="2000" spc="-55" dirty="0"/>
              <a:t> </a:t>
            </a:r>
            <a:r>
              <a:rPr sz="2000" spc="75" dirty="0"/>
              <a:t>Передача</a:t>
            </a:r>
            <a:r>
              <a:rPr sz="2000" spc="-45" dirty="0"/>
              <a:t> </a:t>
            </a:r>
            <a:r>
              <a:rPr sz="2000" spc="120" dirty="0"/>
              <a:t>ЭМ</a:t>
            </a:r>
            <a:r>
              <a:rPr sz="2000" spc="-50" dirty="0"/>
              <a:t> </a:t>
            </a:r>
            <a:r>
              <a:rPr sz="2000" spc="30" dirty="0"/>
              <a:t>в</a:t>
            </a:r>
            <a:r>
              <a:rPr sz="2000" spc="-30" dirty="0"/>
              <a:t> </a:t>
            </a:r>
            <a:r>
              <a:rPr sz="2000" spc="125" dirty="0"/>
              <a:t>РЦОИ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5652770" y="382473"/>
            <a:ext cx="3425825" cy="1383665"/>
            <a:chOff x="5652770" y="382473"/>
            <a:chExt cx="3425825" cy="1383665"/>
          </a:xfrm>
        </p:grpSpPr>
        <p:sp>
          <p:nvSpPr>
            <p:cNvPr id="36" name="object 36"/>
            <p:cNvSpPr/>
            <p:nvPr/>
          </p:nvSpPr>
          <p:spPr>
            <a:xfrm>
              <a:off x="5665470" y="1436370"/>
              <a:ext cx="975360" cy="317500"/>
            </a:xfrm>
            <a:custGeom>
              <a:avLst/>
              <a:gdLst/>
              <a:ahLst/>
              <a:cxnLst/>
              <a:rect l="l" t="t" r="r" b="b"/>
              <a:pathLst>
                <a:path w="975359" h="317500">
                  <a:moveTo>
                    <a:pt x="0" y="316991"/>
                  </a:moveTo>
                  <a:lnTo>
                    <a:pt x="975359" y="316991"/>
                  </a:lnTo>
                  <a:lnTo>
                    <a:pt x="975359" y="0"/>
                  </a:lnTo>
                  <a:lnTo>
                    <a:pt x="0" y="0"/>
                  </a:lnTo>
                  <a:lnTo>
                    <a:pt x="0" y="316991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6712" y="387134"/>
              <a:ext cx="3070860" cy="40077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-305" dirty="0">
                <a:solidFill>
                  <a:srgbClr val="7C88AC"/>
                </a:solidFill>
                <a:latin typeface="Tahoma"/>
                <a:cs typeface="Tahoma"/>
              </a:rPr>
              <a:t>1</a:t>
            </a:r>
            <a:r>
              <a:rPr sz="1200" b="1" spc="-65" dirty="0">
                <a:solidFill>
                  <a:srgbClr val="7C88AC"/>
                </a:solidFill>
                <a:latin typeface="Tahoma"/>
                <a:cs typeface="Tahoma"/>
              </a:rPr>
              <a:t>.</a:t>
            </a:r>
            <a:r>
              <a:rPr sz="1200" b="1" spc="-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7C88AC"/>
                </a:solidFill>
                <a:latin typeface="Tahoma"/>
                <a:cs typeface="Tahoma"/>
              </a:rPr>
              <a:t>З</a:t>
            </a:r>
            <a:r>
              <a:rPr sz="1200" b="1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г</a:t>
            </a:r>
            <a:r>
              <a:rPr sz="1200" b="1" spc="7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200" b="1" spc="40" dirty="0">
                <a:solidFill>
                  <a:srgbClr val="7C88AC"/>
                </a:solidFill>
                <a:latin typeface="Tahoma"/>
                <a:cs typeface="Tahoma"/>
              </a:rPr>
              <a:t>узит</a:t>
            </a:r>
            <a:r>
              <a:rPr sz="1200" b="1" spc="35" dirty="0">
                <a:solidFill>
                  <a:srgbClr val="7C88AC"/>
                </a:solidFill>
                <a:latin typeface="Tahoma"/>
                <a:cs typeface="Tahoma"/>
              </a:rPr>
              <a:t>ь</a:t>
            </a:r>
            <a:r>
              <a:rPr sz="1200" b="1" spc="-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па</a:t>
            </a:r>
            <a:r>
              <a:rPr sz="1200" b="1" spc="25" dirty="0">
                <a:solidFill>
                  <a:srgbClr val="7C88AC"/>
                </a:solidFill>
                <a:latin typeface="Tahoma"/>
                <a:cs typeface="Tahoma"/>
              </a:rPr>
              <a:t>к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еты</a:t>
            </a:r>
            <a:r>
              <a:rPr sz="1200" b="1" spc="-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ПП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754368" y="781812"/>
            <a:ext cx="2318385" cy="2051685"/>
            <a:chOff x="6754368" y="781812"/>
            <a:chExt cx="2318385" cy="2051685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4368" y="781812"/>
              <a:ext cx="2318004" cy="20284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8940" y="786384"/>
              <a:ext cx="2119883" cy="20467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1612" y="809244"/>
              <a:ext cx="2228088" cy="1938527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801611" y="809244"/>
            <a:ext cx="2228215" cy="193865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678815">
              <a:lnSpc>
                <a:spcPct val="100000"/>
              </a:lnSpc>
              <a:spcBef>
                <a:spcPts val="305"/>
              </a:spcBef>
            </a:pP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ве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ки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373B48"/>
                </a:solidFill>
                <a:latin typeface="Verdana"/>
                <a:cs typeface="Verdana"/>
              </a:rPr>
              <a:t>ф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йло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в 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пакетов</a:t>
            </a:r>
            <a:endParaRPr sz="120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Формат</a:t>
            </a:r>
            <a:endParaRPr sz="120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Размер</a:t>
            </a:r>
            <a:endParaRPr sz="120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Реквизиты</a:t>
            </a:r>
            <a:endParaRPr sz="120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вто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едача</a:t>
            </a:r>
            <a:endParaRPr sz="1200">
              <a:latin typeface="Verdana"/>
              <a:cs typeface="Verdana"/>
            </a:endParaRPr>
          </a:p>
          <a:p>
            <a:pPr marL="273050" marR="35941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ж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ен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ие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в 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ц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ес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се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едачи</a:t>
            </a:r>
            <a:endParaRPr sz="1200">
              <a:latin typeface="Verdana"/>
              <a:cs typeface="Verdana"/>
            </a:endParaRPr>
          </a:p>
          <a:p>
            <a:pPr marL="273050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73685" algn="l"/>
              </a:tabLst>
            </a:pPr>
            <a:r>
              <a:rPr sz="1200" spc="6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уди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тор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ия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ж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endParaRPr sz="1200">
              <a:latin typeface="Verdana"/>
              <a:cs typeface="Verdana"/>
            </a:endParaRPr>
          </a:p>
          <a:p>
            <a:pPr marL="273050">
              <a:lnSpc>
                <a:spcPct val="100000"/>
              </a:lnSpc>
            </a:pP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передана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241103" y="1922907"/>
            <a:ext cx="5784215" cy="2934970"/>
            <a:chOff x="3241103" y="1922907"/>
            <a:chExt cx="5784215" cy="293497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50692" y="1932432"/>
              <a:ext cx="3334511" cy="291541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245866" y="1927669"/>
              <a:ext cx="3344545" cy="2925445"/>
            </a:xfrm>
            <a:custGeom>
              <a:avLst/>
              <a:gdLst/>
              <a:ahLst/>
              <a:cxnLst/>
              <a:rect l="l" t="t" r="r" b="b"/>
              <a:pathLst>
                <a:path w="3344545" h="2925445">
                  <a:moveTo>
                    <a:pt x="0" y="2924937"/>
                  </a:moveTo>
                  <a:lnTo>
                    <a:pt x="3344036" y="2924937"/>
                  </a:lnTo>
                  <a:lnTo>
                    <a:pt x="3344036" y="0"/>
                  </a:lnTo>
                  <a:lnTo>
                    <a:pt x="0" y="0"/>
                  </a:lnTo>
                  <a:lnTo>
                    <a:pt x="0" y="2924937"/>
                  </a:lnTo>
                  <a:close/>
                </a:path>
              </a:pathLst>
            </a:custGeom>
            <a:ln w="9525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79470" y="3304794"/>
              <a:ext cx="3030220" cy="1417320"/>
            </a:xfrm>
            <a:custGeom>
              <a:avLst/>
              <a:gdLst/>
              <a:ahLst/>
              <a:cxnLst/>
              <a:rect l="l" t="t" r="r" b="b"/>
              <a:pathLst>
                <a:path w="3030220" h="1417320">
                  <a:moveTo>
                    <a:pt x="0" y="1417319"/>
                  </a:moveTo>
                  <a:lnTo>
                    <a:pt x="694944" y="1417319"/>
                  </a:lnTo>
                  <a:lnTo>
                    <a:pt x="694944" y="1152143"/>
                  </a:lnTo>
                  <a:lnTo>
                    <a:pt x="0" y="1152143"/>
                  </a:lnTo>
                  <a:lnTo>
                    <a:pt x="0" y="1417319"/>
                  </a:lnTo>
                  <a:close/>
                </a:path>
                <a:path w="3030220" h="1417320">
                  <a:moveTo>
                    <a:pt x="1008888" y="385571"/>
                  </a:moveTo>
                  <a:lnTo>
                    <a:pt x="1383791" y="385571"/>
                  </a:lnTo>
                  <a:lnTo>
                    <a:pt x="1383791" y="277367"/>
                  </a:lnTo>
                  <a:lnTo>
                    <a:pt x="1008888" y="277367"/>
                  </a:lnTo>
                  <a:lnTo>
                    <a:pt x="1008888" y="385571"/>
                  </a:lnTo>
                  <a:close/>
                </a:path>
                <a:path w="3030220" h="1417320">
                  <a:moveTo>
                    <a:pt x="2880359" y="124967"/>
                  </a:moveTo>
                  <a:lnTo>
                    <a:pt x="3029711" y="124967"/>
                  </a:lnTo>
                  <a:lnTo>
                    <a:pt x="3029711" y="0"/>
                  </a:lnTo>
                  <a:lnTo>
                    <a:pt x="2880359" y="0"/>
                  </a:lnTo>
                  <a:lnTo>
                    <a:pt x="2880359" y="124967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1163" y="3456432"/>
              <a:ext cx="4283964" cy="42820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0483" y="3421380"/>
              <a:ext cx="1964435" cy="54104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0944" y="3483864"/>
              <a:ext cx="2191511" cy="33832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788535" y="3483864"/>
              <a:ext cx="4194175" cy="338455"/>
            </a:xfrm>
            <a:custGeom>
              <a:avLst/>
              <a:gdLst/>
              <a:ahLst/>
              <a:cxnLst/>
              <a:rect l="l" t="t" r="r" b="b"/>
              <a:pathLst>
                <a:path w="4194175" h="338454">
                  <a:moveTo>
                    <a:pt x="2002409" y="338328"/>
                  </a:moveTo>
                  <a:lnTo>
                    <a:pt x="4193920" y="338328"/>
                  </a:lnTo>
                  <a:lnTo>
                    <a:pt x="4193920" y="0"/>
                  </a:lnTo>
                  <a:lnTo>
                    <a:pt x="2002409" y="0"/>
                  </a:lnTo>
                  <a:lnTo>
                    <a:pt x="2002409" y="338328"/>
                  </a:lnTo>
                  <a:close/>
                </a:path>
                <a:path w="4194175" h="338454">
                  <a:moveTo>
                    <a:pt x="1955291" y="168021"/>
                  </a:moveTo>
                  <a:lnTo>
                    <a:pt x="0" y="152654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036054" y="3466338"/>
            <a:ext cx="17049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marR="5080" indent="-547370">
              <a:lnSpc>
                <a:spcPct val="100000"/>
              </a:lnSpc>
              <a:spcBef>
                <a:spcPts val="100"/>
              </a:spcBef>
            </a:pPr>
            <a:r>
              <a:rPr sz="1100" spc="60" dirty="0">
                <a:solidFill>
                  <a:srgbClr val="373B48"/>
                </a:solidFill>
                <a:latin typeface="Verdana"/>
                <a:cs typeface="Verdana"/>
              </a:rPr>
              <a:t>Прос</a:t>
            </a: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ре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пр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чи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ны 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ошибки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423659" y="2988538"/>
            <a:ext cx="2592705" cy="541655"/>
            <a:chOff x="6423659" y="2988538"/>
            <a:chExt cx="2592705" cy="541655"/>
          </a:xfrm>
        </p:grpSpPr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3659" y="3023654"/>
              <a:ext cx="2592324" cy="42820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4575" y="2988538"/>
              <a:ext cx="1993392" cy="54104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81799" y="3051047"/>
              <a:ext cx="2191511" cy="33832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470903" y="3333876"/>
              <a:ext cx="273050" cy="2540"/>
            </a:xfrm>
            <a:custGeom>
              <a:avLst/>
              <a:gdLst/>
              <a:ahLst/>
              <a:cxnLst/>
              <a:rect l="l" t="t" r="r" b="b"/>
              <a:pathLst>
                <a:path w="273050" h="2539">
                  <a:moveTo>
                    <a:pt x="272923" y="254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6781800" y="3051048"/>
            <a:ext cx="2192020" cy="338455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285"/>
              </a:lnSpc>
            </a:pP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да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не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рр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ый</a:t>
            </a:r>
            <a:endParaRPr sz="11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файл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052315" y="4402835"/>
            <a:ext cx="4963795" cy="541655"/>
            <a:chOff x="4052315" y="4402835"/>
            <a:chExt cx="4963795" cy="541655"/>
          </a:xfrm>
        </p:grpSpPr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52315" y="4437887"/>
              <a:ext cx="4963668" cy="42820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06767" y="4402835"/>
              <a:ext cx="1976627" cy="54104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90943" y="4465319"/>
              <a:ext cx="2182368" cy="33832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100067" y="4675670"/>
              <a:ext cx="2649855" cy="9525"/>
            </a:xfrm>
            <a:custGeom>
              <a:avLst/>
              <a:gdLst/>
              <a:ahLst/>
              <a:cxnLst/>
              <a:rect l="l" t="t" r="r" b="b"/>
              <a:pathLst>
                <a:path w="2649854" h="9525">
                  <a:moveTo>
                    <a:pt x="2649728" y="0"/>
                  </a:moveTo>
                  <a:lnTo>
                    <a:pt x="0" y="9347"/>
                  </a:lnTo>
                </a:path>
              </a:pathLst>
            </a:custGeom>
            <a:ln w="9524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790943" y="4465320"/>
            <a:ext cx="2182495" cy="338455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361950" marR="234950" indent="-119380">
              <a:lnSpc>
                <a:spcPts val="1320"/>
              </a:lnSpc>
              <a:spcBef>
                <a:spcPts val="10"/>
              </a:spcBef>
            </a:pPr>
            <a:r>
              <a:rPr sz="1100" spc="6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вердит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перед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чу  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рре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ны</a:t>
            </a:r>
            <a:r>
              <a:rPr sz="1100" spc="-75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фай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71450" y="4478273"/>
            <a:ext cx="2978150" cy="462280"/>
          </a:xfrm>
          <a:prstGeom prst="rect">
            <a:avLst/>
          </a:prstGeom>
          <a:solidFill>
            <a:srgbClr val="718BD7"/>
          </a:solidFill>
          <a:ln w="25400">
            <a:solidFill>
              <a:srgbClr val="52649E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Загр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уж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sz="12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2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ке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ре</a:t>
            </a:r>
            <a:r>
              <a:rPr sz="1200" spc="70" dirty="0">
                <a:solidFill>
                  <a:srgbClr val="FFFFFF"/>
                </a:solidFill>
                <a:latin typeface="Verdana"/>
                <a:cs typeface="Verdana"/>
              </a:rPr>
              <a:t>дм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дн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200" spc="5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200" spc="55" dirty="0">
                <a:solidFill>
                  <a:srgbClr val="FFFFFF"/>
                </a:solidFill>
                <a:latin typeface="Verdana"/>
                <a:cs typeface="Verdana"/>
              </a:rPr>
              <a:t>еме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2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тре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бу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ет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ся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8" name="object 6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85316" y="2470404"/>
            <a:ext cx="1050036" cy="1722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55" y="422148"/>
            <a:ext cx="5759196" cy="3834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5637"/>
            <a:ext cx="94487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/>
              <a:t>Проведение</a:t>
            </a:r>
            <a:r>
              <a:rPr sz="2000" spc="-50" dirty="0"/>
              <a:t> </a:t>
            </a:r>
            <a:r>
              <a:rPr sz="2000" spc="55" dirty="0"/>
              <a:t>экзамена.</a:t>
            </a:r>
            <a:r>
              <a:rPr sz="2000" spc="-55" dirty="0"/>
              <a:t> </a:t>
            </a:r>
            <a:r>
              <a:rPr sz="2000" spc="75" dirty="0"/>
              <a:t>Передача</a:t>
            </a:r>
            <a:r>
              <a:rPr sz="2000" spc="-45" dirty="0"/>
              <a:t> </a:t>
            </a:r>
            <a:r>
              <a:rPr sz="2000" spc="120" dirty="0"/>
              <a:t>ЭМ</a:t>
            </a:r>
            <a:r>
              <a:rPr sz="2000" spc="-50" dirty="0"/>
              <a:t> </a:t>
            </a:r>
            <a:r>
              <a:rPr sz="2000" spc="30" dirty="0"/>
              <a:t>в</a:t>
            </a:r>
            <a:r>
              <a:rPr sz="2000" spc="-30" dirty="0"/>
              <a:t> </a:t>
            </a:r>
            <a:r>
              <a:rPr sz="2000" spc="125" dirty="0"/>
              <a:t>РЦОИ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54377" y="804659"/>
            <a:ext cx="7308850" cy="1957070"/>
            <a:chOff x="1754377" y="804659"/>
            <a:chExt cx="7308850" cy="1957070"/>
          </a:xfrm>
        </p:grpSpPr>
        <p:sp>
          <p:nvSpPr>
            <p:cNvPr id="5" name="object 5"/>
            <p:cNvSpPr/>
            <p:nvPr/>
          </p:nvSpPr>
          <p:spPr>
            <a:xfrm>
              <a:off x="1767077" y="1614677"/>
              <a:ext cx="745490" cy="1134110"/>
            </a:xfrm>
            <a:custGeom>
              <a:avLst/>
              <a:gdLst/>
              <a:ahLst/>
              <a:cxnLst/>
              <a:rect l="l" t="t" r="r" b="b"/>
              <a:pathLst>
                <a:path w="745489" h="1134110">
                  <a:moveTo>
                    <a:pt x="0" y="1133856"/>
                  </a:moveTo>
                  <a:lnTo>
                    <a:pt x="745236" y="1133856"/>
                  </a:lnTo>
                  <a:lnTo>
                    <a:pt x="745236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6248" y="804659"/>
              <a:ext cx="2506979" cy="551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0819" y="810793"/>
              <a:ext cx="2410968" cy="5836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3492" y="832104"/>
              <a:ext cx="2417063" cy="46177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603492" y="832103"/>
            <a:ext cx="2417445" cy="46228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ле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уз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кетов</a:t>
            </a:r>
            <a:endParaRPr sz="12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вы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олн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яе</a:t>
            </a:r>
            <a:r>
              <a:rPr sz="1200" spc="-3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их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обр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бот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20695" y="1429499"/>
            <a:ext cx="6558280" cy="1213485"/>
            <a:chOff x="2520695" y="1429499"/>
            <a:chExt cx="6558280" cy="121348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0695" y="1429499"/>
              <a:ext cx="6557772" cy="11704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5039" y="1429511"/>
              <a:ext cx="2921508" cy="12131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0092" y="1456943"/>
              <a:ext cx="2965704" cy="10805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68701" y="1690115"/>
              <a:ext cx="3463925" cy="8255"/>
            </a:xfrm>
            <a:custGeom>
              <a:avLst/>
              <a:gdLst/>
              <a:ahLst/>
              <a:cxnLst/>
              <a:rect l="l" t="t" r="r" b="b"/>
              <a:pathLst>
                <a:path w="3463925" h="8255">
                  <a:moveTo>
                    <a:pt x="3463925" y="0"/>
                  </a:moveTo>
                  <a:lnTo>
                    <a:pt x="0" y="7874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70091" y="1456944"/>
            <a:ext cx="2966085" cy="108077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100" b="1" spc="30" dirty="0">
                <a:solidFill>
                  <a:srgbClr val="7C88AC"/>
                </a:solidFill>
                <a:latin typeface="Tahoma"/>
                <a:cs typeface="Tahoma"/>
              </a:rPr>
              <a:t>Полнота</a:t>
            </a:r>
            <a:r>
              <a:rPr sz="1100" b="1" spc="-5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b="1" spc="45" dirty="0">
                <a:solidFill>
                  <a:srgbClr val="7C88AC"/>
                </a:solidFill>
                <a:latin typeface="Tahoma"/>
                <a:cs typeface="Tahoma"/>
              </a:rPr>
              <a:t>передачи</a:t>
            </a:r>
            <a:endParaRPr sz="1100">
              <a:latin typeface="Tahoma"/>
              <a:cs typeface="Tahoma"/>
            </a:endParaRPr>
          </a:p>
          <a:p>
            <a:pPr marL="264160" marR="648335" indent="-17272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64795" algn="l"/>
              </a:tabLst>
            </a:pP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Да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5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все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ж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да</a:t>
            </a:r>
            <a:r>
              <a:rPr sz="1100" spc="65" dirty="0">
                <a:solidFill>
                  <a:srgbClr val="373B48"/>
                </a:solidFill>
                <a:latin typeface="Verdana"/>
                <a:cs typeface="Verdana"/>
              </a:rPr>
              <a:t>ем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ые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па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ы 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переданы</a:t>
            </a:r>
            <a:endParaRPr sz="1100">
              <a:latin typeface="Verdana"/>
              <a:cs typeface="Verdana"/>
            </a:endParaRPr>
          </a:p>
          <a:p>
            <a:pPr marL="264160" marR="225425" indent="-17272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64795" algn="l"/>
              </a:tabLst>
            </a:pPr>
            <a:r>
              <a:rPr sz="1100" spc="7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ет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5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80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1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дин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ожида</a:t>
            </a:r>
            <a:r>
              <a:rPr sz="1100" spc="65" dirty="0">
                <a:solidFill>
                  <a:srgbClr val="373B48"/>
                </a:solidFill>
                <a:latin typeface="Verdana"/>
                <a:cs typeface="Verdana"/>
              </a:rPr>
              <a:t>ем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ых 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па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не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перед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-15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ли</a:t>
            </a:r>
            <a:r>
              <a:rPr sz="1100" spc="-8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ыл 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лонен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1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75" dirty="0">
                <a:solidFill>
                  <a:srgbClr val="373B48"/>
                </a:solidFill>
                <a:latin typeface="Verdana"/>
                <a:cs typeface="Verdana"/>
              </a:rPr>
              <a:t>Ц</a:t>
            </a:r>
            <a:r>
              <a:rPr sz="1100" spc="6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8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92140" y="382473"/>
            <a:ext cx="3386454" cy="405765"/>
            <a:chOff x="5692140" y="382473"/>
            <a:chExt cx="3386454" cy="40576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6712" y="387134"/>
              <a:ext cx="3070860" cy="4007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-305" dirty="0">
                <a:solidFill>
                  <a:srgbClr val="7C88AC"/>
                </a:solidFill>
                <a:latin typeface="Tahoma"/>
                <a:cs typeface="Tahoma"/>
              </a:rPr>
              <a:t>1</a:t>
            </a:r>
            <a:r>
              <a:rPr sz="1200" b="1" spc="-65" dirty="0">
                <a:solidFill>
                  <a:srgbClr val="7C88AC"/>
                </a:solidFill>
                <a:latin typeface="Tahoma"/>
                <a:cs typeface="Tahoma"/>
              </a:rPr>
              <a:t>.</a:t>
            </a:r>
            <a:r>
              <a:rPr sz="1200" b="1" spc="-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7C88AC"/>
                </a:solidFill>
                <a:latin typeface="Tahoma"/>
                <a:cs typeface="Tahoma"/>
              </a:rPr>
              <a:t>З</a:t>
            </a:r>
            <a:r>
              <a:rPr sz="1200" b="1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г</a:t>
            </a:r>
            <a:r>
              <a:rPr sz="1200" b="1" spc="7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200" b="1" spc="40" dirty="0">
                <a:solidFill>
                  <a:srgbClr val="7C88AC"/>
                </a:solidFill>
                <a:latin typeface="Tahoma"/>
                <a:cs typeface="Tahoma"/>
              </a:rPr>
              <a:t>узит</a:t>
            </a:r>
            <a:r>
              <a:rPr sz="1200" b="1" spc="35" dirty="0">
                <a:solidFill>
                  <a:srgbClr val="7C88AC"/>
                </a:solidFill>
                <a:latin typeface="Tahoma"/>
                <a:cs typeface="Tahoma"/>
              </a:rPr>
              <a:t>ь</a:t>
            </a:r>
            <a:r>
              <a:rPr sz="1200" b="1" spc="-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па</a:t>
            </a:r>
            <a:r>
              <a:rPr sz="1200" b="1" spc="25" dirty="0">
                <a:solidFill>
                  <a:srgbClr val="7C88AC"/>
                </a:solidFill>
                <a:latin typeface="Tahoma"/>
                <a:cs typeface="Tahoma"/>
              </a:rPr>
              <a:t>к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еты</a:t>
            </a:r>
            <a:r>
              <a:rPr sz="1200" b="1" spc="-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ПП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80415" y="1900682"/>
            <a:ext cx="3395979" cy="3003550"/>
            <a:chOff x="280415" y="1900682"/>
            <a:chExt cx="3395979" cy="3003550"/>
          </a:xfrm>
        </p:grpSpPr>
        <p:sp>
          <p:nvSpPr>
            <p:cNvPr id="22" name="object 22"/>
            <p:cNvSpPr/>
            <p:nvPr/>
          </p:nvSpPr>
          <p:spPr>
            <a:xfrm>
              <a:off x="2660142" y="1913382"/>
              <a:ext cx="745490" cy="913130"/>
            </a:xfrm>
            <a:custGeom>
              <a:avLst/>
              <a:gdLst/>
              <a:ahLst/>
              <a:cxnLst/>
              <a:rect l="l" t="t" r="r" b="b"/>
              <a:pathLst>
                <a:path w="745489" h="913130">
                  <a:moveTo>
                    <a:pt x="0" y="912876"/>
                  </a:moveTo>
                  <a:lnTo>
                    <a:pt x="745235" y="912876"/>
                  </a:lnTo>
                  <a:lnTo>
                    <a:pt x="745235" y="0"/>
                  </a:lnTo>
                  <a:lnTo>
                    <a:pt x="0" y="0"/>
                  </a:lnTo>
                  <a:lnTo>
                    <a:pt x="0" y="912876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415" y="3401568"/>
              <a:ext cx="3395472" cy="14752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4987" y="3406127"/>
              <a:ext cx="3296412" cy="14980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7659" y="3429000"/>
              <a:ext cx="3305555" cy="13853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7659" y="3429000"/>
              <a:ext cx="3305810" cy="1385570"/>
            </a:xfrm>
            <a:custGeom>
              <a:avLst/>
              <a:gdLst/>
              <a:ahLst/>
              <a:cxnLst/>
              <a:rect l="l" t="t" r="r" b="b"/>
              <a:pathLst>
                <a:path w="3305810" h="1385570">
                  <a:moveTo>
                    <a:pt x="0" y="1385316"/>
                  </a:moveTo>
                  <a:lnTo>
                    <a:pt x="3305555" y="1385316"/>
                  </a:lnTo>
                  <a:lnTo>
                    <a:pt x="3305555" y="0"/>
                  </a:lnTo>
                  <a:lnTo>
                    <a:pt x="0" y="0"/>
                  </a:lnTo>
                  <a:lnTo>
                    <a:pt x="0" y="1385316"/>
                  </a:lnTo>
                  <a:close/>
                </a:path>
              </a:pathLst>
            </a:custGeom>
            <a:ln w="9524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6400" y="3455289"/>
            <a:ext cx="305879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-4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ту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b="1" spc="45" dirty="0">
                <a:solidFill>
                  <a:srgbClr val="7C88AC"/>
                </a:solidFill>
                <a:latin typeface="Tahoma"/>
                <a:cs typeface="Tahoma"/>
              </a:rPr>
              <a:t>п</a:t>
            </a:r>
            <a:r>
              <a:rPr sz="1200" b="1" spc="7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200" b="1" spc="55" dirty="0">
                <a:solidFill>
                  <a:srgbClr val="7C88AC"/>
                </a:solidFill>
                <a:latin typeface="Tahoma"/>
                <a:cs typeface="Tahoma"/>
              </a:rPr>
              <a:t>ед</a:t>
            </a:r>
            <a:r>
              <a:rPr sz="1200" b="1" spc="65" dirty="0">
                <a:solidFill>
                  <a:srgbClr val="7C88AC"/>
                </a:solidFill>
                <a:latin typeface="Tahoma"/>
                <a:cs typeface="Tahoma"/>
              </a:rPr>
              <a:t>м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етов</a:t>
            </a:r>
            <a:endParaRPr sz="1200">
              <a:latin typeface="Tahoma"/>
              <a:cs typeface="Tahoma"/>
            </a:endParaRPr>
          </a:p>
          <a:p>
            <a:pPr marL="193675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194310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Обработка</a:t>
            </a:r>
            <a:endParaRPr sz="1200">
              <a:latin typeface="Verdana"/>
              <a:cs typeface="Verdana"/>
            </a:endParaRPr>
          </a:p>
          <a:p>
            <a:pPr marL="193675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194310" algn="l"/>
              </a:tabLst>
            </a:pPr>
            <a:r>
              <a:rPr sz="1200" spc="90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одг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отовлен</a:t>
            </a:r>
            <a:r>
              <a:rPr sz="1200" spc="-15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ер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ед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чи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95" dirty="0">
                <a:solidFill>
                  <a:srgbClr val="373B48"/>
                </a:solidFill>
                <a:latin typeface="Verdana"/>
                <a:cs typeface="Verdana"/>
              </a:rPr>
              <a:t>РЦОИ</a:t>
            </a:r>
            <a:endParaRPr sz="1200">
              <a:latin typeface="Verdana"/>
              <a:cs typeface="Verdana"/>
            </a:endParaRPr>
          </a:p>
          <a:p>
            <a:pPr marL="193675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194310" algn="l"/>
              </a:tabLst>
            </a:pP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Ожи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-5" dirty="0">
                <a:solidFill>
                  <a:srgbClr val="373B48"/>
                </a:solidFill>
                <a:latin typeface="Verdana"/>
                <a:cs typeface="Verdana"/>
              </a:rPr>
              <a:t>ет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че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endParaRPr sz="1200">
              <a:latin typeface="Verdana"/>
              <a:cs typeface="Verdana"/>
            </a:endParaRPr>
          </a:p>
          <a:p>
            <a:pPr marL="193675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194310" algn="l"/>
              </a:tabLst>
            </a:pP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влен</a:t>
            </a:r>
            <a:r>
              <a:rPr sz="12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373B48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373B48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  <a:p>
            <a:pPr marL="193675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194310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Отклонен</a:t>
            </a:r>
            <a:endParaRPr sz="1200">
              <a:latin typeface="Verdana"/>
              <a:cs typeface="Verdana"/>
            </a:endParaRPr>
          </a:p>
          <a:p>
            <a:pPr marL="193675" indent="-18161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194310" algn="l"/>
              </a:tabLst>
            </a:pP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Подтвержден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35096" y="1940051"/>
            <a:ext cx="5643880" cy="2051685"/>
            <a:chOff x="3435096" y="1940051"/>
            <a:chExt cx="5643880" cy="2051685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7716" y="1940051"/>
              <a:ext cx="515112" cy="3992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7716" y="2375915"/>
              <a:ext cx="515112" cy="1965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47716" y="2578607"/>
              <a:ext cx="515112" cy="2042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35096" y="2578607"/>
              <a:ext cx="5643372" cy="14036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35040" y="2612123"/>
              <a:ext cx="3020567" cy="13792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70092" y="2606039"/>
              <a:ext cx="2965704" cy="13136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83102" y="2606039"/>
              <a:ext cx="5553075" cy="1313815"/>
            </a:xfrm>
            <a:custGeom>
              <a:avLst/>
              <a:gdLst/>
              <a:ahLst/>
              <a:cxnLst/>
              <a:rect l="l" t="t" r="r" b="b"/>
              <a:pathLst>
                <a:path w="5553075" h="1313814">
                  <a:moveTo>
                    <a:pt x="2586990" y="1313688"/>
                  </a:moveTo>
                  <a:lnTo>
                    <a:pt x="5552694" y="1313688"/>
                  </a:lnTo>
                  <a:lnTo>
                    <a:pt x="5552694" y="0"/>
                  </a:lnTo>
                  <a:lnTo>
                    <a:pt x="2586990" y="0"/>
                  </a:lnTo>
                  <a:lnTo>
                    <a:pt x="2586990" y="1313688"/>
                  </a:lnTo>
                  <a:close/>
                </a:path>
                <a:path w="5553075" h="1313814">
                  <a:moveTo>
                    <a:pt x="2558161" y="170053"/>
                  </a:moveTo>
                  <a:lnTo>
                    <a:pt x="0" y="179832"/>
                  </a:lnTo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070091" y="2606039"/>
            <a:ext cx="2966085" cy="131381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0"/>
              </a:spcBef>
            </a:pP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Комплектность</a:t>
            </a:r>
            <a:r>
              <a:rPr sz="1100" b="1" spc="-5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сканирования</a:t>
            </a:r>
            <a:endParaRPr sz="1100">
              <a:latin typeface="Tahoma"/>
              <a:cs typeface="Tahoma"/>
            </a:endParaRPr>
          </a:p>
          <a:p>
            <a:pPr marL="264160" marR="125095" indent="-172720" algn="just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64795" algn="l"/>
              </a:tabLst>
            </a:pP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пле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5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все</a:t>
            </a:r>
            <a:r>
              <a:rPr sz="11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пакет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лан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и  по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предм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держа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рре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е 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ол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чес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во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ра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endParaRPr sz="1100">
              <a:latin typeface="Verdana"/>
              <a:cs typeface="Verdana"/>
            </a:endParaRPr>
          </a:p>
          <a:p>
            <a:pPr marL="264160" marR="212090" indent="-172720">
              <a:lnSpc>
                <a:spcPct val="100000"/>
              </a:lnSpc>
              <a:buClr>
                <a:srgbClr val="7C88AC"/>
              </a:buClr>
              <a:buFont typeface="Wingdings"/>
              <a:buChar char=""/>
              <a:tabLst>
                <a:tab pos="264795" algn="l"/>
              </a:tabLst>
            </a:pP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омпле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5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еред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-15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-55" dirty="0">
                <a:solidFill>
                  <a:srgbClr val="373B48"/>
                </a:solidFill>
                <a:latin typeface="Verdana"/>
                <a:cs typeface="Verdana"/>
              </a:rPr>
              <a:t>х 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па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75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наруш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ена</a:t>
            </a:r>
            <a:r>
              <a:rPr sz="11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пле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ь 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лан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сительно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рас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ад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0331" y="2369820"/>
            <a:ext cx="1050036" cy="1737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55" y="422148"/>
            <a:ext cx="5759196" cy="3834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1026"/>
            <a:ext cx="944879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95" dirty="0"/>
              <a:t>Проведение</a:t>
            </a:r>
            <a:r>
              <a:rPr sz="1800" spc="-50" dirty="0"/>
              <a:t> </a:t>
            </a:r>
            <a:r>
              <a:rPr sz="1800" spc="55" dirty="0"/>
              <a:t>экзамена.</a:t>
            </a:r>
            <a:r>
              <a:rPr sz="1800" spc="-55" dirty="0"/>
              <a:t> </a:t>
            </a:r>
            <a:r>
              <a:rPr sz="1800" spc="75" dirty="0"/>
              <a:t>Передача</a:t>
            </a:r>
            <a:r>
              <a:rPr sz="1800" spc="-45" dirty="0"/>
              <a:t> </a:t>
            </a:r>
            <a:r>
              <a:rPr sz="1800" spc="120" dirty="0"/>
              <a:t>ЭМ</a:t>
            </a:r>
            <a:r>
              <a:rPr sz="1800" spc="-50" dirty="0"/>
              <a:t> </a:t>
            </a:r>
            <a:r>
              <a:rPr sz="1800" spc="30" dirty="0"/>
              <a:t>в</a:t>
            </a:r>
            <a:r>
              <a:rPr sz="1800" spc="-30" dirty="0"/>
              <a:t> </a:t>
            </a:r>
            <a:r>
              <a:rPr sz="1800" spc="125" dirty="0"/>
              <a:t>РЦОИ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54377" y="804659"/>
            <a:ext cx="7308850" cy="1957070"/>
            <a:chOff x="1754377" y="804659"/>
            <a:chExt cx="7308850" cy="1957070"/>
          </a:xfrm>
        </p:grpSpPr>
        <p:sp>
          <p:nvSpPr>
            <p:cNvPr id="5" name="object 5"/>
            <p:cNvSpPr/>
            <p:nvPr/>
          </p:nvSpPr>
          <p:spPr>
            <a:xfrm>
              <a:off x="1767077" y="2571750"/>
              <a:ext cx="745490" cy="177165"/>
            </a:xfrm>
            <a:custGeom>
              <a:avLst/>
              <a:gdLst/>
              <a:ahLst/>
              <a:cxnLst/>
              <a:rect l="l" t="t" r="r" b="b"/>
              <a:pathLst>
                <a:path w="745489" h="177164">
                  <a:moveTo>
                    <a:pt x="0" y="176783"/>
                  </a:moveTo>
                  <a:lnTo>
                    <a:pt x="745236" y="176783"/>
                  </a:lnTo>
                  <a:lnTo>
                    <a:pt x="745236" y="0"/>
                  </a:lnTo>
                  <a:lnTo>
                    <a:pt x="0" y="0"/>
                  </a:lnTo>
                  <a:lnTo>
                    <a:pt x="0" y="176783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6248" y="804659"/>
              <a:ext cx="2506979" cy="551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0819" y="810793"/>
              <a:ext cx="2410968" cy="5836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3492" y="832104"/>
              <a:ext cx="2417063" cy="46177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603492" y="832103"/>
            <a:ext cx="2417445" cy="462280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ле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уз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2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кетов</a:t>
            </a:r>
            <a:endParaRPr sz="12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вы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олн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яе</a:t>
            </a:r>
            <a:r>
              <a:rPr sz="1200" spc="-3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их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обр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бот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40789" y="2674594"/>
            <a:ext cx="7822565" cy="1240790"/>
            <a:chOff x="1240789" y="2674594"/>
            <a:chExt cx="7822565" cy="1240790"/>
          </a:xfrm>
        </p:grpSpPr>
        <p:sp>
          <p:nvSpPr>
            <p:cNvPr id="11" name="object 11"/>
            <p:cNvSpPr/>
            <p:nvPr/>
          </p:nvSpPr>
          <p:spPr>
            <a:xfrm>
              <a:off x="1253489" y="3725418"/>
              <a:ext cx="1475740" cy="177165"/>
            </a:xfrm>
            <a:custGeom>
              <a:avLst/>
              <a:gdLst/>
              <a:ahLst/>
              <a:cxnLst/>
              <a:rect l="l" t="t" r="r" b="b"/>
              <a:pathLst>
                <a:path w="1475739" h="177164">
                  <a:moveTo>
                    <a:pt x="0" y="176783"/>
                  </a:moveTo>
                  <a:lnTo>
                    <a:pt x="1475232" y="176783"/>
                  </a:lnTo>
                  <a:lnTo>
                    <a:pt x="1475232" y="0"/>
                  </a:lnTo>
                  <a:lnTo>
                    <a:pt x="0" y="0"/>
                  </a:lnTo>
                  <a:lnTo>
                    <a:pt x="0" y="176783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6979" y="2674594"/>
              <a:ext cx="6556248" cy="7132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9799" y="2697492"/>
              <a:ext cx="2987040" cy="7101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4851" y="2702052"/>
              <a:ext cx="2965704" cy="6233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54097" y="2757170"/>
              <a:ext cx="3453765" cy="52069"/>
            </a:xfrm>
            <a:custGeom>
              <a:avLst/>
              <a:gdLst/>
              <a:ahLst/>
              <a:cxnLst/>
              <a:rect l="l" t="t" r="r" b="b"/>
              <a:pathLst>
                <a:path w="3453765" h="52069">
                  <a:moveTo>
                    <a:pt x="3453383" y="5194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54852" y="2702051"/>
            <a:ext cx="2966085" cy="623570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0"/>
              </a:spcBef>
            </a:pPr>
            <a:r>
              <a:rPr sz="1100" spc="6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лнот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перед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чи</a:t>
            </a:r>
            <a:r>
              <a:rPr sz="11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b="1" spc="-150" dirty="0">
                <a:solidFill>
                  <a:srgbClr val="373B48"/>
                </a:solidFill>
                <a:latin typeface="Tahoma"/>
                <a:cs typeface="Tahoma"/>
              </a:rPr>
              <a:t>–</a:t>
            </a:r>
            <a:r>
              <a:rPr sz="1100" b="1" spc="-15" dirty="0">
                <a:solidFill>
                  <a:srgbClr val="373B48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Нет</a:t>
            </a:r>
            <a:r>
              <a:rPr sz="1100" b="1" spc="-114" dirty="0">
                <a:solidFill>
                  <a:srgbClr val="373B48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 marL="264160" marR="159385" indent="-172720">
              <a:lnSpc>
                <a:spcPct val="100000"/>
              </a:lnSpc>
              <a:buClr>
                <a:srgbClr val="7C88AC"/>
              </a:buClr>
              <a:buFont typeface="Wingdings"/>
              <a:buChar char=""/>
              <a:tabLst>
                <a:tab pos="264795" algn="l"/>
              </a:tabLst>
            </a:pP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Выполн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за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недо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ю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щ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55" dirty="0">
                <a:solidFill>
                  <a:srgbClr val="373B48"/>
                </a:solidFill>
                <a:latin typeface="Verdana"/>
                <a:cs typeface="Verdana"/>
              </a:rPr>
              <a:t>х 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пакетов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92140" y="382473"/>
            <a:ext cx="3386454" cy="405765"/>
            <a:chOff x="5692140" y="382473"/>
            <a:chExt cx="3386454" cy="40576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6712" y="387134"/>
              <a:ext cx="3070860" cy="4007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-305" dirty="0">
                <a:solidFill>
                  <a:srgbClr val="7C88AC"/>
                </a:solidFill>
                <a:latin typeface="Tahoma"/>
                <a:cs typeface="Tahoma"/>
              </a:rPr>
              <a:t>1</a:t>
            </a:r>
            <a:r>
              <a:rPr sz="1200" b="1" spc="-65" dirty="0">
                <a:solidFill>
                  <a:srgbClr val="7C88AC"/>
                </a:solidFill>
                <a:latin typeface="Tahoma"/>
                <a:cs typeface="Tahoma"/>
              </a:rPr>
              <a:t>.</a:t>
            </a:r>
            <a:r>
              <a:rPr sz="1200" b="1" spc="-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20" dirty="0">
                <a:solidFill>
                  <a:srgbClr val="7C88AC"/>
                </a:solidFill>
                <a:latin typeface="Tahoma"/>
                <a:cs typeface="Tahoma"/>
              </a:rPr>
              <a:t>З</a:t>
            </a:r>
            <a:r>
              <a:rPr sz="1200" b="1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г</a:t>
            </a:r>
            <a:r>
              <a:rPr sz="1200" b="1" spc="7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200" b="1" spc="40" dirty="0">
                <a:solidFill>
                  <a:srgbClr val="7C88AC"/>
                </a:solidFill>
                <a:latin typeface="Tahoma"/>
                <a:cs typeface="Tahoma"/>
              </a:rPr>
              <a:t>узит</a:t>
            </a:r>
            <a:r>
              <a:rPr sz="1200" b="1" spc="35" dirty="0">
                <a:solidFill>
                  <a:srgbClr val="7C88AC"/>
                </a:solidFill>
                <a:latin typeface="Tahoma"/>
                <a:cs typeface="Tahoma"/>
              </a:rPr>
              <a:t>ь</a:t>
            </a:r>
            <a:r>
              <a:rPr sz="1200" b="1" spc="-1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па</a:t>
            </a:r>
            <a:r>
              <a:rPr sz="1200" b="1" spc="25" dirty="0">
                <a:solidFill>
                  <a:srgbClr val="7C88AC"/>
                </a:solidFill>
                <a:latin typeface="Tahoma"/>
                <a:cs typeface="Tahoma"/>
              </a:rPr>
              <a:t>к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еты</a:t>
            </a:r>
            <a:r>
              <a:rPr sz="1200" b="1" spc="-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60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85" dirty="0">
                <a:solidFill>
                  <a:srgbClr val="373B48"/>
                </a:solidFill>
                <a:latin typeface="Verdana"/>
                <a:cs typeface="Verdana"/>
              </a:rPr>
              <a:t>ПП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4112" y="2383789"/>
            <a:ext cx="3284220" cy="2484120"/>
            <a:chOff x="134112" y="2383789"/>
            <a:chExt cx="3284220" cy="2484120"/>
          </a:xfrm>
        </p:grpSpPr>
        <p:sp>
          <p:nvSpPr>
            <p:cNvPr id="23" name="object 23"/>
            <p:cNvSpPr/>
            <p:nvPr/>
          </p:nvSpPr>
          <p:spPr>
            <a:xfrm>
              <a:off x="2660141" y="2396489"/>
              <a:ext cx="745490" cy="175260"/>
            </a:xfrm>
            <a:custGeom>
              <a:avLst/>
              <a:gdLst/>
              <a:ahLst/>
              <a:cxnLst/>
              <a:rect l="l" t="t" r="r" b="b"/>
              <a:pathLst>
                <a:path w="745489" h="175260">
                  <a:moveTo>
                    <a:pt x="0" y="175260"/>
                  </a:moveTo>
                  <a:lnTo>
                    <a:pt x="745235" y="175260"/>
                  </a:lnTo>
                  <a:lnTo>
                    <a:pt x="745235" y="0"/>
                  </a:lnTo>
                  <a:lnTo>
                    <a:pt x="0" y="0"/>
                  </a:lnTo>
                  <a:lnTo>
                    <a:pt x="0" y="175260"/>
                  </a:lnTo>
                  <a:close/>
                </a:path>
              </a:pathLst>
            </a:custGeom>
            <a:ln w="25399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112" y="3927347"/>
              <a:ext cx="3055620" cy="9083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6304" y="4492751"/>
              <a:ext cx="2665476" cy="3749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1356" y="4511039"/>
              <a:ext cx="2965704" cy="26212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47037" y="3954703"/>
              <a:ext cx="2540" cy="470534"/>
            </a:xfrm>
            <a:custGeom>
              <a:avLst/>
              <a:gdLst/>
              <a:ahLst/>
              <a:cxnLst/>
              <a:rect l="l" t="t" r="r" b="b"/>
              <a:pathLst>
                <a:path w="2540" h="470535">
                  <a:moveTo>
                    <a:pt x="2159" y="4703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1355" y="4511040"/>
            <a:ext cx="2966085" cy="262255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100" spc="114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70" dirty="0">
                <a:solidFill>
                  <a:srgbClr val="373B48"/>
                </a:solidFill>
                <a:latin typeface="Verdana"/>
                <a:cs typeface="Verdana"/>
              </a:rPr>
              <a:t>=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час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ни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5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7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яв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ло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сь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56888" y="4076953"/>
            <a:ext cx="2045335" cy="913130"/>
            <a:chOff x="4056888" y="4076953"/>
            <a:chExt cx="2045335" cy="913130"/>
          </a:xfrm>
        </p:grpSpPr>
        <p:sp>
          <p:nvSpPr>
            <p:cNvPr id="30" name="object 30"/>
            <p:cNvSpPr/>
            <p:nvPr/>
          </p:nvSpPr>
          <p:spPr>
            <a:xfrm>
              <a:off x="4703826" y="4089653"/>
              <a:ext cx="149860" cy="123825"/>
            </a:xfrm>
            <a:custGeom>
              <a:avLst/>
              <a:gdLst/>
              <a:ahLst/>
              <a:cxnLst/>
              <a:rect l="l" t="t" r="r" b="b"/>
              <a:pathLst>
                <a:path w="149860" h="123825">
                  <a:moveTo>
                    <a:pt x="0" y="123444"/>
                  </a:moveTo>
                  <a:lnTo>
                    <a:pt x="149351" y="123444"/>
                  </a:lnTo>
                  <a:lnTo>
                    <a:pt x="149351" y="0"/>
                  </a:lnTo>
                  <a:lnTo>
                    <a:pt x="0" y="0"/>
                  </a:lnTo>
                  <a:lnTo>
                    <a:pt x="0" y="123444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56888" y="4247387"/>
              <a:ext cx="2045208" cy="6644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08704" y="4447031"/>
              <a:ext cx="1973579" cy="5425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04132" y="4511039"/>
              <a:ext cx="1955291" cy="33832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85741" y="4274921"/>
              <a:ext cx="3175" cy="184785"/>
            </a:xfrm>
            <a:custGeom>
              <a:avLst/>
              <a:gdLst/>
              <a:ahLst/>
              <a:cxnLst/>
              <a:rect l="l" t="t" r="r" b="b"/>
              <a:pathLst>
                <a:path w="3175" h="184785">
                  <a:moveTo>
                    <a:pt x="3175" y="18477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104132" y="4511040"/>
            <a:ext cx="1955800" cy="338455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473075" marR="123189" indent="-341630">
              <a:lnSpc>
                <a:spcPts val="1320"/>
              </a:lnSpc>
              <a:spcBef>
                <a:spcPts val="10"/>
              </a:spcBef>
            </a:pPr>
            <a:r>
              <a:rPr sz="1100" spc="7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8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75" dirty="0">
                <a:solidFill>
                  <a:srgbClr val="373B48"/>
                </a:solidFill>
                <a:latin typeface="Verdana"/>
                <a:cs typeface="Verdana"/>
              </a:rPr>
              <a:t>/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6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ь 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комментарий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16808" y="1399032"/>
            <a:ext cx="5651500" cy="1396365"/>
            <a:chOff x="3416808" y="1399032"/>
            <a:chExt cx="5651500" cy="1396365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2664" y="1932432"/>
              <a:ext cx="480060" cy="1828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2664" y="2156460"/>
              <a:ext cx="480060" cy="1828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2664" y="2369820"/>
              <a:ext cx="480060" cy="18135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2664" y="2612136"/>
              <a:ext cx="480060" cy="1828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16808" y="1429512"/>
              <a:ext cx="5650992" cy="110947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24372" y="1399032"/>
              <a:ext cx="2718816" cy="12131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59424" y="1456944"/>
              <a:ext cx="2965704" cy="101955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464941" y="2359406"/>
              <a:ext cx="2545715" cy="46990"/>
            </a:xfrm>
            <a:custGeom>
              <a:avLst/>
              <a:gdLst/>
              <a:ahLst/>
              <a:cxnLst/>
              <a:rect l="l" t="t" r="r" b="b"/>
              <a:pathLst>
                <a:path w="2545715" h="46989">
                  <a:moveTo>
                    <a:pt x="2545461" y="0"/>
                  </a:moveTo>
                  <a:lnTo>
                    <a:pt x="0" y="46862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059423" y="1456944"/>
            <a:ext cx="2966085" cy="1019810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пле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скан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ро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ва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1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50" dirty="0">
                <a:solidFill>
                  <a:srgbClr val="373B48"/>
                </a:solidFill>
                <a:latin typeface="Verdana"/>
                <a:cs typeface="Verdana"/>
              </a:rPr>
              <a:t>–</a:t>
            </a:r>
            <a:endParaRPr sz="1100">
              <a:latin typeface="Verdana"/>
              <a:cs typeface="Verdana"/>
            </a:endParaRPr>
          </a:p>
          <a:p>
            <a:pPr marL="92710">
              <a:lnSpc>
                <a:spcPct val="100000"/>
              </a:lnSpc>
            </a:pPr>
            <a:r>
              <a:rPr sz="1100" b="1" spc="25" dirty="0">
                <a:solidFill>
                  <a:srgbClr val="7C88AC"/>
                </a:solidFill>
                <a:latin typeface="Tahoma"/>
                <a:cs typeface="Tahoma"/>
              </a:rPr>
              <a:t>Некомплект</a:t>
            </a:r>
            <a:r>
              <a:rPr sz="1100" spc="25" dirty="0">
                <a:solidFill>
                  <a:srgbClr val="373B48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 marL="264795" marR="395605" indent="-172720">
              <a:lnSpc>
                <a:spcPct val="100000"/>
              </a:lnSpc>
              <a:buClr>
                <a:srgbClr val="7C88AC"/>
              </a:buClr>
              <a:buFont typeface="Wingdings"/>
              <a:buChar char=""/>
              <a:tabLst>
                <a:tab pos="265430" algn="l"/>
              </a:tabLst>
            </a:pPr>
            <a:r>
              <a:rPr sz="1100" spc="60" dirty="0">
                <a:solidFill>
                  <a:srgbClr val="373B48"/>
                </a:solidFill>
                <a:latin typeface="Verdana"/>
                <a:cs typeface="Verdana"/>
              </a:rPr>
              <a:t>Про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верит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рре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ь 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зап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лне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све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дений</a:t>
            </a:r>
            <a:r>
              <a:rPr sz="11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 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нея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вив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ш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80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ся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час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ни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ка</a:t>
            </a:r>
            <a:r>
              <a:rPr sz="1100" spc="-80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-165" dirty="0">
                <a:solidFill>
                  <a:srgbClr val="373B48"/>
                </a:solidFill>
                <a:latin typeface="Verdana"/>
                <a:cs typeface="Verdana"/>
              </a:rPr>
              <a:t>, 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загр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з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сп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авле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й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па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ет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70331" y="2368295"/>
            <a:ext cx="1050036" cy="1722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422148"/>
            <a:ext cx="6764020" cy="4559935"/>
            <a:chOff x="181355" y="422148"/>
            <a:chExt cx="6764020" cy="4559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496" y="2436876"/>
              <a:ext cx="6024372" cy="25450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355" y="422148"/>
              <a:ext cx="5759196" cy="24856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5637"/>
            <a:ext cx="91439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/>
              <a:t>Проведение</a:t>
            </a:r>
            <a:r>
              <a:rPr sz="2000" spc="-50" dirty="0"/>
              <a:t> </a:t>
            </a:r>
            <a:r>
              <a:rPr sz="2000" spc="55" dirty="0"/>
              <a:t>экзамена.</a:t>
            </a:r>
            <a:r>
              <a:rPr sz="2000" spc="-55" dirty="0"/>
              <a:t> </a:t>
            </a:r>
            <a:r>
              <a:rPr sz="2000" spc="75" dirty="0"/>
              <a:t>Передача</a:t>
            </a:r>
            <a:r>
              <a:rPr sz="2000" spc="-45" dirty="0"/>
              <a:t> </a:t>
            </a:r>
            <a:r>
              <a:rPr sz="2000" spc="120" dirty="0"/>
              <a:t>ЭМ</a:t>
            </a:r>
            <a:r>
              <a:rPr sz="2000" spc="-50" dirty="0"/>
              <a:t> </a:t>
            </a:r>
            <a:r>
              <a:rPr sz="2000" spc="30" dirty="0"/>
              <a:t>в</a:t>
            </a:r>
            <a:r>
              <a:rPr sz="2000" spc="-30" dirty="0"/>
              <a:t> </a:t>
            </a:r>
            <a:r>
              <a:rPr sz="2000" spc="125" dirty="0"/>
              <a:t>РЦОИ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692140" y="382473"/>
            <a:ext cx="3386454" cy="405765"/>
            <a:chOff x="5692140" y="382473"/>
            <a:chExt cx="3386454" cy="4057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6712" y="387134"/>
              <a:ext cx="2278380" cy="4007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7C88AC"/>
                </a:solidFill>
                <a:latin typeface="Tahoma"/>
                <a:cs typeface="Tahoma"/>
              </a:rPr>
              <a:t>2.</a:t>
            </a:r>
            <a:r>
              <a:rPr sz="1200" b="1" spc="-2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7C88AC"/>
                </a:solidFill>
                <a:latin typeface="Tahoma"/>
                <a:cs typeface="Tahoma"/>
              </a:rPr>
              <a:t>П</a:t>
            </a:r>
            <a:r>
              <a:rPr sz="1200" b="1" spc="65" dirty="0">
                <a:solidFill>
                  <a:srgbClr val="7C88AC"/>
                </a:solidFill>
                <a:latin typeface="Tahoma"/>
                <a:cs typeface="Tahoma"/>
              </a:rPr>
              <a:t>е</a:t>
            </a:r>
            <a:r>
              <a:rPr sz="1200" b="1" spc="6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200" b="1" spc="55" dirty="0">
                <a:solidFill>
                  <a:srgbClr val="7C88AC"/>
                </a:solidFill>
                <a:latin typeface="Tahoma"/>
                <a:cs typeface="Tahoma"/>
              </a:rPr>
              <a:t>ед</a:t>
            </a:r>
            <a:r>
              <a:rPr sz="1200" b="1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200" b="1" spc="15" dirty="0">
                <a:solidFill>
                  <a:srgbClr val="7C88AC"/>
                </a:solidFill>
                <a:latin typeface="Tahoma"/>
                <a:cs typeface="Tahoma"/>
              </a:rPr>
              <a:t>т</a:t>
            </a:r>
            <a:r>
              <a:rPr sz="1200" b="1" spc="35" dirty="0">
                <a:solidFill>
                  <a:srgbClr val="7C88AC"/>
                </a:solidFill>
                <a:latin typeface="Tahoma"/>
                <a:cs typeface="Tahoma"/>
              </a:rPr>
              <a:t>ь</a:t>
            </a:r>
            <a:r>
              <a:rPr sz="1200" b="1" spc="1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373B48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373B48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29300" y="1755635"/>
            <a:ext cx="3249295" cy="554990"/>
            <a:chOff x="5829300" y="1755635"/>
            <a:chExt cx="3249295" cy="5549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9300" y="1755635"/>
              <a:ext cx="3249168" cy="5242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5040" y="1767827"/>
              <a:ext cx="2653284" cy="5425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0091" y="1783079"/>
              <a:ext cx="2965704" cy="4343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877432" y="203098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126364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70091" y="1783079"/>
            <a:ext cx="2966085" cy="434340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Пере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да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9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14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ЦО</a:t>
            </a: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все</a:t>
            </a:r>
            <a:r>
              <a:rPr sz="11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пакет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по</a:t>
            </a:r>
            <a:endParaRPr sz="11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предмету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75073" y="1906777"/>
            <a:ext cx="4725670" cy="2889250"/>
            <a:chOff x="4275073" y="1906777"/>
            <a:chExt cx="4725670" cy="2889250"/>
          </a:xfrm>
        </p:grpSpPr>
        <p:sp>
          <p:nvSpPr>
            <p:cNvPr id="18" name="object 18"/>
            <p:cNvSpPr/>
            <p:nvPr/>
          </p:nvSpPr>
          <p:spPr>
            <a:xfrm>
              <a:off x="4287773" y="1919477"/>
              <a:ext cx="1554480" cy="2272665"/>
            </a:xfrm>
            <a:custGeom>
              <a:avLst/>
              <a:gdLst/>
              <a:ahLst/>
              <a:cxnLst/>
              <a:rect l="l" t="t" r="r" b="b"/>
              <a:pathLst>
                <a:path w="1554479" h="2272665">
                  <a:moveTo>
                    <a:pt x="973836" y="217931"/>
                  </a:moveTo>
                  <a:lnTo>
                    <a:pt x="1554479" y="217931"/>
                  </a:lnTo>
                  <a:lnTo>
                    <a:pt x="1554479" y="0"/>
                  </a:lnTo>
                  <a:lnTo>
                    <a:pt x="973836" y="0"/>
                  </a:lnTo>
                  <a:lnTo>
                    <a:pt x="973836" y="217931"/>
                  </a:lnTo>
                  <a:close/>
                </a:path>
                <a:path w="1554479" h="2272665">
                  <a:moveTo>
                    <a:pt x="0" y="2272284"/>
                  </a:moveTo>
                  <a:lnTo>
                    <a:pt x="973836" y="2272284"/>
                  </a:lnTo>
                  <a:lnTo>
                    <a:pt x="973836" y="2066543"/>
                  </a:lnTo>
                  <a:lnTo>
                    <a:pt x="0" y="2066543"/>
                  </a:lnTo>
                  <a:lnTo>
                    <a:pt x="0" y="2272284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7527" y="3811523"/>
              <a:ext cx="3633216" cy="9844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68439" y="3886200"/>
              <a:ext cx="2385059" cy="8778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03491" y="3838955"/>
              <a:ext cx="2354579" cy="8945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414263" y="3838955"/>
              <a:ext cx="3543935" cy="894715"/>
            </a:xfrm>
            <a:custGeom>
              <a:avLst/>
              <a:gdLst/>
              <a:ahLst/>
              <a:cxnLst/>
              <a:rect l="l" t="t" r="r" b="b"/>
              <a:pathLst>
                <a:path w="3543934" h="894714">
                  <a:moveTo>
                    <a:pt x="1189228" y="894588"/>
                  </a:moveTo>
                  <a:lnTo>
                    <a:pt x="3543808" y="894588"/>
                  </a:lnTo>
                  <a:lnTo>
                    <a:pt x="3543808" y="0"/>
                  </a:lnTo>
                  <a:lnTo>
                    <a:pt x="1189228" y="0"/>
                  </a:lnTo>
                  <a:lnTo>
                    <a:pt x="1189228" y="894588"/>
                  </a:lnTo>
                  <a:close/>
                </a:path>
                <a:path w="3543934" h="894714">
                  <a:moveTo>
                    <a:pt x="1160399" y="163893"/>
                  </a:moveTo>
                  <a:lnTo>
                    <a:pt x="0" y="164833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603492" y="3838955"/>
            <a:ext cx="2354580" cy="894715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92075" marR="146050">
              <a:lnSpc>
                <a:spcPct val="100000"/>
              </a:lnSpc>
              <a:spcBef>
                <a:spcPts val="835"/>
              </a:spcBef>
            </a:pP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При</a:t>
            </a:r>
            <a:r>
              <a:rPr sz="11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сут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вии</a:t>
            </a:r>
            <a:r>
              <a:rPr sz="11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шиб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к 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па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вя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ся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до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40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пны 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ческо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 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скач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ва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се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рв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14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ЦО</a:t>
            </a: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61188" y="1906777"/>
            <a:ext cx="5431790" cy="2715895"/>
            <a:chOff x="361188" y="1906777"/>
            <a:chExt cx="5431790" cy="2715895"/>
          </a:xfrm>
        </p:grpSpPr>
        <p:sp>
          <p:nvSpPr>
            <p:cNvPr id="25" name="object 25"/>
            <p:cNvSpPr/>
            <p:nvPr/>
          </p:nvSpPr>
          <p:spPr>
            <a:xfrm>
              <a:off x="1754885" y="1919477"/>
              <a:ext cx="1610995" cy="218440"/>
            </a:xfrm>
            <a:custGeom>
              <a:avLst/>
              <a:gdLst/>
              <a:ahLst/>
              <a:cxnLst/>
              <a:rect l="l" t="t" r="r" b="b"/>
              <a:pathLst>
                <a:path w="1610995" h="218439">
                  <a:moveTo>
                    <a:pt x="0" y="217931"/>
                  </a:moveTo>
                  <a:lnTo>
                    <a:pt x="1610867" y="217931"/>
                  </a:lnTo>
                  <a:lnTo>
                    <a:pt x="1610867" y="0"/>
                  </a:lnTo>
                  <a:lnTo>
                    <a:pt x="0" y="0"/>
                  </a:lnTo>
                  <a:lnTo>
                    <a:pt x="0" y="217931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2664" y="1932431"/>
              <a:ext cx="480060" cy="1828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2664" y="2156459"/>
              <a:ext cx="480060" cy="1828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2664" y="2369819"/>
              <a:ext cx="480060" cy="1813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2664" y="2612136"/>
              <a:ext cx="480060" cy="1828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1188" y="2378963"/>
              <a:ext cx="1048512" cy="1737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8324" y="4450079"/>
              <a:ext cx="1050036" cy="1722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96" y="422148"/>
            <a:ext cx="6259195" cy="4579620"/>
            <a:chOff x="44196" y="422148"/>
            <a:chExt cx="6259195" cy="4579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6" y="422148"/>
              <a:ext cx="5759196" cy="2485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" y="2872740"/>
              <a:ext cx="3313176" cy="20025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4660" y="3000755"/>
              <a:ext cx="3308604" cy="20010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228600" y="39319"/>
            <a:ext cx="9601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/>
              <a:t>Проведение</a:t>
            </a:r>
            <a:r>
              <a:rPr sz="2000" spc="-50" dirty="0"/>
              <a:t> </a:t>
            </a:r>
            <a:r>
              <a:rPr sz="2000" spc="55" dirty="0"/>
              <a:t>экзамена.</a:t>
            </a:r>
            <a:r>
              <a:rPr sz="2000" spc="-55" dirty="0"/>
              <a:t> </a:t>
            </a:r>
            <a:r>
              <a:rPr sz="2000" spc="75" dirty="0"/>
              <a:t>Передача</a:t>
            </a:r>
            <a:r>
              <a:rPr sz="2000" spc="-45" dirty="0"/>
              <a:t> </a:t>
            </a:r>
            <a:r>
              <a:rPr sz="2000" spc="120" dirty="0"/>
              <a:t>ЭМ</a:t>
            </a:r>
            <a:r>
              <a:rPr sz="2000" spc="-50" dirty="0"/>
              <a:t> </a:t>
            </a:r>
            <a:r>
              <a:rPr sz="2000" spc="30" dirty="0"/>
              <a:t>в</a:t>
            </a:r>
            <a:r>
              <a:rPr sz="2000" spc="-30" dirty="0"/>
              <a:t> </a:t>
            </a:r>
            <a:r>
              <a:rPr sz="2000" spc="125" dirty="0"/>
              <a:t>РЦОИ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692140" y="382473"/>
            <a:ext cx="3386454" cy="405765"/>
            <a:chOff x="5692140" y="382473"/>
            <a:chExt cx="3386454" cy="40576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2140" y="382473"/>
              <a:ext cx="3386327" cy="3658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6712" y="387134"/>
              <a:ext cx="2278380" cy="4007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9384" y="409955"/>
              <a:ext cx="3296412" cy="27584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739384" y="409955"/>
            <a:ext cx="3296920" cy="27622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200" b="1" spc="10" dirty="0">
                <a:solidFill>
                  <a:srgbClr val="7C88AC"/>
                </a:solidFill>
                <a:latin typeface="Tahoma"/>
                <a:cs typeface="Tahoma"/>
              </a:rPr>
              <a:t>Шаг</a:t>
            </a:r>
            <a:r>
              <a:rPr sz="1200" b="1" spc="-2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7C88AC"/>
                </a:solidFill>
                <a:latin typeface="Tahoma"/>
                <a:cs typeface="Tahoma"/>
              </a:rPr>
              <a:t>2.</a:t>
            </a:r>
            <a:r>
              <a:rPr sz="1200" b="1" spc="-2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7C88AC"/>
                </a:solidFill>
                <a:latin typeface="Tahoma"/>
                <a:cs typeface="Tahoma"/>
              </a:rPr>
              <a:t>П</a:t>
            </a:r>
            <a:r>
              <a:rPr sz="1200" b="1" spc="65" dirty="0">
                <a:solidFill>
                  <a:srgbClr val="7C88AC"/>
                </a:solidFill>
                <a:latin typeface="Tahoma"/>
                <a:cs typeface="Tahoma"/>
              </a:rPr>
              <a:t>е</a:t>
            </a:r>
            <a:r>
              <a:rPr sz="1200" b="1" spc="60" dirty="0">
                <a:solidFill>
                  <a:srgbClr val="7C88AC"/>
                </a:solidFill>
                <a:latin typeface="Tahoma"/>
                <a:cs typeface="Tahoma"/>
              </a:rPr>
              <a:t>р</a:t>
            </a:r>
            <a:r>
              <a:rPr sz="1200" b="1" spc="55" dirty="0">
                <a:solidFill>
                  <a:srgbClr val="7C88AC"/>
                </a:solidFill>
                <a:latin typeface="Tahoma"/>
                <a:cs typeface="Tahoma"/>
              </a:rPr>
              <a:t>ед</a:t>
            </a:r>
            <a:r>
              <a:rPr sz="1200" b="1" dirty="0">
                <a:solidFill>
                  <a:srgbClr val="7C88AC"/>
                </a:solidFill>
                <a:latin typeface="Tahoma"/>
                <a:cs typeface="Tahoma"/>
              </a:rPr>
              <a:t>а</a:t>
            </a:r>
            <a:r>
              <a:rPr sz="1200" b="1" spc="15" dirty="0">
                <a:solidFill>
                  <a:srgbClr val="7C88AC"/>
                </a:solidFill>
                <a:latin typeface="Tahoma"/>
                <a:cs typeface="Tahoma"/>
              </a:rPr>
              <a:t>т</a:t>
            </a:r>
            <a:r>
              <a:rPr sz="1200" b="1" spc="35" dirty="0">
                <a:solidFill>
                  <a:srgbClr val="7C88AC"/>
                </a:solidFill>
                <a:latin typeface="Tahoma"/>
                <a:cs typeface="Tahoma"/>
              </a:rPr>
              <a:t>ь</a:t>
            </a:r>
            <a:r>
              <a:rPr sz="1200" b="1" spc="1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0" dirty="0">
                <a:solidFill>
                  <a:srgbClr val="373B48"/>
                </a:solidFill>
                <a:latin typeface="Verdana"/>
                <a:cs typeface="Verdana"/>
              </a:rPr>
              <a:t>РЦ</a:t>
            </a:r>
            <a:r>
              <a:rPr sz="1200" spc="80" dirty="0">
                <a:solidFill>
                  <a:srgbClr val="373B48"/>
                </a:solidFill>
                <a:latin typeface="Verdana"/>
                <a:cs typeface="Verdana"/>
              </a:rPr>
              <a:t>ОИ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47588" y="2180818"/>
            <a:ext cx="3238500" cy="553720"/>
            <a:chOff x="5847588" y="2180818"/>
            <a:chExt cx="3238500" cy="55372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7588" y="2180818"/>
              <a:ext cx="3238500" cy="5227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2660" y="2193010"/>
              <a:ext cx="2653284" cy="5410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77712" y="2208276"/>
              <a:ext cx="2965704" cy="4328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94578" y="2455291"/>
              <a:ext cx="116839" cy="1905"/>
            </a:xfrm>
            <a:custGeom>
              <a:avLst/>
              <a:gdLst/>
              <a:ahLst/>
              <a:cxnLst/>
              <a:rect l="l" t="t" r="r" b="b"/>
              <a:pathLst>
                <a:path w="116839" h="1905">
                  <a:moveTo>
                    <a:pt x="116839" y="0"/>
                  </a:moveTo>
                  <a:lnTo>
                    <a:pt x="0" y="1650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77711" y="2208276"/>
            <a:ext cx="2966085" cy="433070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497205">
              <a:lnSpc>
                <a:spcPct val="100000"/>
              </a:lnSpc>
              <a:spcBef>
                <a:spcPts val="330"/>
              </a:spcBef>
            </a:pP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Пере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да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9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14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ЦО</a:t>
            </a: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все</a:t>
            </a:r>
            <a:r>
              <a:rPr sz="11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пакет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по  предмету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76270" y="3499103"/>
            <a:ext cx="5908675" cy="1275715"/>
            <a:chOff x="3176270" y="3499103"/>
            <a:chExt cx="5908675" cy="1275715"/>
          </a:xfrm>
        </p:grpSpPr>
        <p:sp>
          <p:nvSpPr>
            <p:cNvPr id="19" name="object 19"/>
            <p:cNvSpPr/>
            <p:nvPr/>
          </p:nvSpPr>
          <p:spPr>
            <a:xfrm>
              <a:off x="3188970" y="4120133"/>
              <a:ext cx="1713230" cy="265430"/>
            </a:xfrm>
            <a:custGeom>
              <a:avLst/>
              <a:gdLst/>
              <a:ahLst/>
              <a:cxnLst/>
              <a:rect l="l" t="t" r="r" b="b"/>
              <a:pathLst>
                <a:path w="1713229" h="265429">
                  <a:moveTo>
                    <a:pt x="0" y="265175"/>
                  </a:moveTo>
                  <a:lnTo>
                    <a:pt x="1712976" y="265175"/>
                  </a:lnTo>
                  <a:lnTo>
                    <a:pt x="1712976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51476" y="3499103"/>
              <a:ext cx="4126991" cy="12755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7584" y="3552443"/>
              <a:ext cx="2506979" cy="12115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12635" y="3526535"/>
              <a:ext cx="2423160" cy="118567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981511" y="4100576"/>
            <a:ext cx="16287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5440" algn="l"/>
              </a:tabLst>
            </a:pPr>
            <a:r>
              <a:rPr sz="1100" u="sng" dirty="0">
                <a:solidFill>
                  <a:srgbClr val="373B48"/>
                </a:solidFill>
                <a:uFill>
                  <a:solidFill>
                    <a:srgbClr val="7C88AC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12635" y="3526535"/>
            <a:ext cx="2423160" cy="1186180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92710" marR="95885">
              <a:lnSpc>
                <a:spcPct val="100000"/>
              </a:lnSpc>
              <a:spcBef>
                <a:spcPts val="660"/>
              </a:spcBef>
            </a:pP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При</a:t>
            </a:r>
            <a:r>
              <a:rPr sz="11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наличи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за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еча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ни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й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к 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по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лнот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перед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чи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ли 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пле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скан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ро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ва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я 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по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верж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ни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пере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чи 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нео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-80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ввес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К</a:t>
            </a:r>
            <a:r>
              <a:rPr sz="1100" b="1" spc="35" dirty="0">
                <a:solidFill>
                  <a:srgbClr val="7C88AC"/>
                </a:solidFill>
                <a:latin typeface="Tahoma"/>
                <a:cs typeface="Tahoma"/>
              </a:rPr>
              <a:t>од  доступа</a:t>
            </a:r>
            <a:r>
              <a:rPr sz="1100" b="1" spc="-15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100" b="1" spc="65" dirty="0">
                <a:solidFill>
                  <a:srgbClr val="7C88AC"/>
                </a:solidFill>
                <a:latin typeface="Tahoma"/>
                <a:cs typeface="Tahoma"/>
              </a:rPr>
              <a:t>РЦОИ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30377" y="1932432"/>
            <a:ext cx="5618480" cy="2332990"/>
            <a:chOff x="230377" y="1932432"/>
            <a:chExt cx="5618480" cy="2332990"/>
          </a:xfrm>
        </p:grpSpPr>
        <p:sp>
          <p:nvSpPr>
            <p:cNvPr id="26" name="object 26"/>
            <p:cNvSpPr/>
            <p:nvPr/>
          </p:nvSpPr>
          <p:spPr>
            <a:xfrm>
              <a:off x="243077" y="2355342"/>
              <a:ext cx="3161030" cy="1897380"/>
            </a:xfrm>
            <a:custGeom>
              <a:avLst/>
              <a:gdLst/>
              <a:ahLst/>
              <a:cxnLst/>
              <a:rect l="l" t="t" r="r" b="b"/>
              <a:pathLst>
                <a:path w="3161029" h="1897379">
                  <a:moveTo>
                    <a:pt x="1458467" y="426719"/>
                  </a:moveTo>
                  <a:lnTo>
                    <a:pt x="3160776" y="426719"/>
                  </a:lnTo>
                  <a:lnTo>
                    <a:pt x="3160776" y="0"/>
                  </a:lnTo>
                  <a:lnTo>
                    <a:pt x="1458467" y="0"/>
                  </a:lnTo>
                  <a:lnTo>
                    <a:pt x="1458467" y="426719"/>
                  </a:lnTo>
                  <a:close/>
                </a:path>
                <a:path w="3161029" h="1897379">
                  <a:moveTo>
                    <a:pt x="0" y="1897379"/>
                  </a:moveTo>
                  <a:lnTo>
                    <a:pt x="1712976" y="1897379"/>
                  </a:lnTo>
                  <a:lnTo>
                    <a:pt x="1712976" y="1632203"/>
                  </a:lnTo>
                  <a:lnTo>
                    <a:pt x="0" y="1632203"/>
                  </a:lnTo>
                  <a:lnTo>
                    <a:pt x="0" y="1897379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12663" y="1932432"/>
              <a:ext cx="480060" cy="1828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12663" y="2156460"/>
              <a:ext cx="480060" cy="1828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12663" y="2369820"/>
              <a:ext cx="480060" cy="1813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12663" y="2612136"/>
              <a:ext cx="480060" cy="18288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70754" y="2346198"/>
              <a:ext cx="565785" cy="218440"/>
            </a:xfrm>
            <a:custGeom>
              <a:avLst/>
              <a:gdLst/>
              <a:ahLst/>
              <a:cxnLst/>
              <a:rect l="l" t="t" r="r" b="b"/>
              <a:pathLst>
                <a:path w="565785" h="218439">
                  <a:moveTo>
                    <a:pt x="0" y="217931"/>
                  </a:moveTo>
                  <a:lnTo>
                    <a:pt x="565403" y="217931"/>
                  </a:lnTo>
                  <a:lnTo>
                    <a:pt x="565403" y="0"/>
                  </a:lnTo>
                  <a:lnTo>
                    <a:pt x="0" y="0"/>
                  </a:lnTo>
                  <a:lnTo>
                    <a:pt x="0" y="217931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859" y="2389632"/>
              <a:ext cx="1048512" cy="173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830" y="435483"/>
            <a:ext cx="8912860" cy="4055745"/>
            <a:chOff x="171830" y="435483"/>
            <a:chExt cx="8912860" cy="4055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445008"/>
              <a:ext cx="6025896" cy="39593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6593" y="440245"/>
              <a:ext cx="6035675" cy="3969385"/>
            </a:xfrm>
            <a:custGeom>
              <a:avLst/>
              <a:gdLst/>
              <a:ahLst/>
              <a:cxnLst/>
              <a:rect l="l" t="t" r="r" b="b"/>
              <a:pathLst>
                <a:path w="6035675" h="3969385">
                  <a:moveTo>
                    <a:pt x="0" y="3968877"/>
                  </a:moveTo>
                  <a:lnTo>
                    <a:pt x="6035421" y="3968877"/>
                  </a:lnTo>
                  <a:lnTo>
                    <a:pt x="6035421" y="0"/>
                  </a:lnTo>
                  <a:lnTo>
                    <a:pt x="0" y="0"/>
                  </a:lnTo>
                  <a:lnTo>
                    <a:pt x="0" y="3968877"/>
                  </a:lnTo>
                  <a:close/>
                </a:path>
              </a:pathLst>
            </a:custGeom>
            <a:ln w="9525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3027" y="2758427"/>
              <a:ext cx="5431535" cy="17084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3555" y="2776728"/>
              <a:ext cx="2660904" cy="1714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8608" y="2785872"/>
              <a:ext cx="2653284" cy="1618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99890" y="3276727"/>
              <a:ext cx="2646680" cy="9525"/>
            </a:xfrm>
            <a:custGeom>
              <a:avLst/>
              <a:gdLst/>
              <a:ahLst/>
              <a:cxnLst/>
              <a:rect l="l" t="t" r="r" b="b"/>
              <a:pathLst>
                <a:path w="2646679" h="9525">
                  <a:moveTo>
                    <a:pt x="2646553" y="0"/>
                  </a:moveTo>
                  <a:lnTo>
                    <a:pt x="0" y="9143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61098"/>
            <a:ext cx="91440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5" dirty="0"/>
              <a:t>Проведение</a:t>
            </a:r>
            <a:r>
              <a:rPr sz="2000" spc="-50" dirty="0"/>
              <a:t> </a:t>
            </a:r>
            <a:r>
              <a:rPr sz="2000" spc="55" dirty="0"/>
              <a:t>экзамена.</a:t>
            </a:r>
            <a:r>
              <a:rPr sz="2000" spc="-55" dirty="0"/>
              <a:t> </a:t>
            </a:r>
            <a:r>
              <a:rPr sz="2000" spc="75" dirty="0"/>
              <a:t>Передача</a:t>
            </a:r>
            <a:r>
              <a:rPr sz="2000" spc="-45" dirty="0"/>
              <a:t> </a:t>
            </a:r>
            <a:r>
              <a:rPr sz="2000" spc="120" dirty="0"/>
              <a:t>ЭМ</a:t>
            </a:r>
            <a:r>
              <a:rPr sz="2000" spc="-50" dirty="0"/>
              <a:t> </a:t>
            </a:r>
            <a:r>
              <a:rPr sz="2000" spc="30" dirty="0"/>
              <a:t>в</a:t>
            </a:r>
            <a:r>
              <a:rPr sz="2000" spc="-30" dirty="0"/>
              <a:t> </a:t>
            </a:r>
            <a:r>
              <a:rPr sz="2000" spc="125" dirty="0"/>
              <a:t>РЦОИ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88608" y="2785872"/>
            <a:ext cx="2653665" cy="1618615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1440" marR="188595">
              <a:lnSpc>
                <a:spcPct val="100000"/>
              </a:lnSpc>
              <a:spcBef>
                <a:spcPts val="380"/>
              </a:spcBef>
            </a:pPr>
            <a:r>
              <a:rPr sz="1100" spc="6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сле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за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ены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за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жен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170" dirty="0">
                <a:solidFill>
                  <a:srgbClr val="373B48"/>
                </a:solidFill>
                <a:latin typeface="Verdana"/>
                <a:cs typeface="Verdana"/>
              </a:rPr>
              <a:t>,</a:t>
            </a:r>
            <a:r>
              <a:rPr sz="11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но 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не</a:t>
            </a:r>
            <a:r>
              <a:rPr sz="11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правле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-10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14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ЦО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 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па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170" dirty="0">
                <a:solidFill>
                  <a:srgbClr val="373B48"/>
                </a:solidFill>
                <a:latin typeface="Verdana"/>
                <a:cs typeface="Verdana"/>
              </a:rPr>
              <a:t>,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ли</a:t>
            </a:r>
            <a:r>
              <a:rPr sz="11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перед</a:t>
            </a:r>
            <a:r>
              <a:rPr sz="11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чи</a:t>
            </a:r>
            <a:r>
              <a:rPr sz="11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но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 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па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вза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ен</a:t>
            </a:r>
            <a:r>
              <a:rPr sz="11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ло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нен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в  </a:t>
            </a:r>
            <a:r>
              <a:rPr sz="1100" spc="110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75" dirty="0">
                <a:solidFill>
                  <a:srgbClr val="373B48"/>
                </a:solidFill>
                <a:latin typeface="Verdana"/>
                <a:cs typeface="Verdana"/>
              </a:rPr>
              <a:t>Ц</a:t>
            </a:r>
            <a:r>
              <a:rPr sz="1100" spc="6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40" dirty="0">
                <a:solidFill>
                  <a:srgbClr val="373B48"/>
                </a:solidFill>
                <a:latin typeface="Verdana"/>
                <a:cs typeface="Verdana"/>
              </a:rPr>
              <a:t>И,</a:t>
            </a:r>
            <a:r>
              <a:rPr sz="11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ер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ч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льн</a:t>
            </a:r>
            <a:r>
              <a:rPr sz="1100" spc="-15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15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па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ет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ы  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еча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ю</a:t>
            </a:r>
            <a:r>
              <a:rPr sz="1100" spc="-3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ся</a:t>
            </a:r>
            <a:r>
              <a:rPr sz="11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ка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да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ленн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ые</a:t>
            </a:r>
            <a:r>
              <a:rPr sz="1100" spc="-170" dirty="0">
                <a:solidFill>
                  <a:srgbClr val="373B48"/>
                </a:solidFill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91440" marR="174625">
              <a:lnSpc>
                <a:spcPct val="100000"/>
              </a:lnSpc>
              <a:spcBef>
                <a:spcPts val="5"/>
              </a:spcBef>
            </a:pP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Для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-75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45" dirty="0">
                <a:solidFill>
                  <a:srgbClr val="373B48"/>
                </a:solidFill>
                <a:latin typeface="Verdana"/>
                <a:cs typeface="Verdana"/>
              </a:rPr>
              <a:t>про</a:t>
            </a:r>
            <a:r>
              <a:rPr sz="1100" spc="6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100" spc="80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ра</a:t>
            </a:r>
            <a:r>
              <a:rPr sz="11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нео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-80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  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сп</a:t>
            </a:r>
            <a:r>
              <a:rPr sz="1100" spc="4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льзо</a:t>
            </a:r>
            <a:r>
              <a:rPr sz="1100" dirty="0">
                <a:solidFill>
                  <a:srgbClr val="373B48"/>
                </a:solidFill>
                <a:latin typeface="Verdana"/>
                <a:cs typeface="Verdana"/>
              </a:rPr>
              <a:t>ва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ь</a:t>
            </a:r>
            <a:r>
              <a:rPr sz="1100" spc="-12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фл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30" dirty="0">
                <a:solidFill>
                  <a:srgbClr val="373B48"/>
                </a:solidFill>
                <a:latin typeface="Verdana"/>
                <a:cs typeface="Verdana"/>
              </a:rPr>
              <a:t>жо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1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«П</a:t>
            </a:r>
            <a:r>
              <a:rPr sz="1100" spc="-1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ка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за</a:t>
            </a:r>
            <a:r>
              <a:rPr sz="1100" spc="-5" dirty="0">
                <a:solidFill>
                  <a:srgbClr val="373B48"/>
                </a:solidFill>
                <a:latin typeface="Verdana"/>
                <a:cs typeface="Verdana"/>
              </a:rPr>
              <a:t>ть  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удаленные»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1563" y="1708378"/>
            <a:ext cx="8763000" cy="1737360"/>
            <a:chOff x="321563" y="1708378"/>
            <a:chExt cx="8763000" cy="1737360"/>
          </a:xfrm>
        </p:grpSpPr>
        <p:sp>
          <p:nvSpPr>
            <p:cNvPr id="12" name="object 12"/>
            <p:cNvSpPr/>
            <p:nvPr/>
          </p:nvSpPr>
          <p:spPr>
            <a:xfrm>
              <a:off x="1898141" y="1741170"/>
              <a:ext cx="3191510" cy="1691639"/>
            </a:xfrm>
            <a:custGeom>
              <a:avLst/>
              <a:gdLst/>
              <a:ahLst/>
              <a:cxnLst/>
              <a:rect l="l" t="t" r="r" b="b"/>
              <a:pathLst>
                <a:path w="3191510" h="1691639">
                  <a:moveTo>
                    <a:pt x="1964435" y="1144523"/>
                  </a:moveTo>
                  <a:lnTo>
                    <a:pt x="3191256" y="1144523"/>
                  </a:lnTo>
                  <a:lnTo>
                    <a:pt x="3191256" y="0"/>
                  </a:lnTo>
                  <a:lnTo>
                    <a:pt x="1964435" y="0"/>
                  </a:lnTo>
                  <a:lnTo>
                    <a:pt x="1964435" y="1144523"/>
                  </a:lnTo>
                  <a:close/>
                </a:path>
                <a:path w="3191510" h="1691639">
                  <a:moveTo>
                    <a:pt x="0" y="1691639"/>
                  </a:moveTo>
                  <a:lnTo>
                    <a:pt x="1714500" y="1691639"/>
                  </a:lnTo>
                  <a:lnTo>
                    <a:pt x="1714500" y="1496567"/>
                  </a:lnTo>
                  <a:lnTo>
                    <a:pt x="0" y="1496567"/>
                  </a:lnTo>
                  <a:lnTo>
                    <a:pt x="0" y="1691639"/>
                  </a:lnTo>
                  <a:close/>
                </a:path>
              </a:pathLst>
            </a:custGeom>
            <a:ln w="254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563" y="2473452"/>
              <a:ext cx="1050036" cy="1737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5231" y="2002536"/>
              <a:ext cx="509015" cy="1950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5231" y="2449068"/>
              <a:ext cx="509015" cy="1935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5231" y="2234184"/>
              <a:ext cx="509015" cy="1935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5231" y="2677668"/>
              <a:ext cx="509015" cy="1935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2831" y="1708378"/>
              <a:ext cx="3951732" cy="7224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3555" y="1735836"/>
              <a:ext cx="2523744" cy="7086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8608" y="1735836"/>
              <a:ext cx="2653284" cy="6324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180203" y="1998472"/>
              <a:ext cx="1164590" cy="2540"/>
            </a:xfrm>
            <a:custGeom>
              <a:avLst/>
              <a:gdLst/>
              <a:ahLst/>
              <a:cxnLst/>
              <a:rect l="l" t="t" r="r" b="b"/>
              <a:pathLst>
                <a:path w="1164589" h="2539">
                  <a:moveTo>
                    <a:pt x="1164082" y="0"/>
                  </a:moveTo>
                  <a:lnTo>
                    <a:pt x="0" y="2285"/>
                  </a:lnTo>
                </a:path>
              </a:pathLst>
            </a:custGeom>
            <a:ln w="9525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88608" y="1735835"/>
            <a:ext cx="2653665" cy="632460"/>
          </a:xfrm>
          <a:prstGeom prst="rect">
            <a:avLst/>
          </a:prstGeom>
          <a:ln w="9525">
            <a:solidFill>
              <a:srgbClr val="7C88A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91440" marR="311785">
              <a:lnSpc>
                <a:spcPct val="100000"/>
              </a:lnSpc>
              <a:spcBef>
                <a:spcPts val="455"/>
              </a:spcBef>
            </a:pP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Вс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05" dirty="0">
                <a:solidFill>
                  <a:srgbClr val="373B48"/>
                </a:solidFill>
                <a:latin typeface="Verdana"/>
                <a:cs typeface="Verdana"/>
              </a:rPr>
              <a:t>м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ериалы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373B48"/>
                </a:solidFill>
                <a:latin typeface="Verdana"/>
                <a:cs typeface="Verdana"/>
              </a:rPr>
              <a:t>направле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1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в  </a:t>
            </a:r>
            <a:r>
              <a:rPr sz="1100" spc="114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100" spc="70" dirty="0">
                <a:solidFill>
                  <a:srgbClr val="373B48"/>
                </a:solidFill>
                <a:latin typeface="Verdana"/>
                <a:cs typeface="Verdana"/>
              </a:rPr>
              <a:t>ЦО</a:t>
            </a:r>
            <a:r>
              <a:rPr sz="1100" spc="-45" dirty="0">
                <a:solidFill>
                  <a:srgbClr val="373B48"/>
                </a:solidFill>
                <a:latin typeface="Verdana"/>
                <a:cs typeface="Verdana"/>
              </a:rPr>
              <a:t>И,</a:t>
            </a:r>
            <a:r>
              <a:rPr sz="1100" spc="-9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нео</a:t>
            </a:r>
            <a:r>
              <a:rPr sz="1100" spc="50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100" spc="-80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100" spc="2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100" spc="55" dirty="0">
                <a:solidFill>
                  <a:srgbClr val="373B48"/>
                </a:solidFill>
                <a:latin typeface="Verdana"/>
                <a:cs typeface="Verdana"/>
              </a:rPr>
              <a:t>димо</a:t>
            </a:r>
            <a:r>
              <a:rPr sz="1100" spc="-14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spc="35" dirty="0">
                <a:solidFill>
                  <a:srgbClr val="373B48"/>
                </a:solidFill>
                <a:latin typeface="Verdana"/>
                <a:cs typeface="Verdana"/>
              </a:rPr>
              <a:t>до</a:t>
            </a:r>
            <a:r>
              <a:rPr sz="1100" spc="15" dirty="0">
                <a:solidFill>
                  <a:srgbClr val="373B48"/>
                </a:solidFill>
                <a:latin typeface="Verdana"/>
                <a:cs typeface="Verdana"/>
              </a:rPr>
              <a:t>жда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ьс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я  с</a:t>
            </a:r>
            <a:r>
              <a:rPr sz="1100" spc="1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2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1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100" spc="-40" dirty="0">
                <a:solidFill>
                  <a:srgbClr val="373B48"/>
                </a:solidFill>
                <a:latin typeface="Verdana"/>
                <a:cs typeface="Verdana"/>
              </a:rPr>
              <a:t>у</a:t>
            </a:r>
            <a:r>
              <a:rPr sz="1100" spc="5" dirty="0">
                <a:solidFill>
                  <a:srgbClr val="373B48"/>
                </a:solidFill>
                <a:latin typeface="Verdana"/>
                <a:cs typeface="Verdana"/>
              </a:rPr>
              <a:t>са</a:t>
            </a:r>
            <a:r>
              <a:rPr sz="11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100" b="1" spc="55" dirty="0">
                <a:solidFill>
                  <a:srgbClr val="7C88AC"/>
                </a:solidFill>
                <a:latin typeface="Tahoma"/>
                <a:cs typeface="Tahoma"/>
              </a:rPr>
              <a:t>П</a:t>
            </a: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о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д</a:t>
            </a:r>
            <a:r>
              <a:rPr sz="1100" b="1" spc="15" dirty="0">
                <a:solidFill>
                  <a:srgbClr val="7C88AC"/>
                </a:solidFill>
                <a:latin typeface="Tahoma"/>
                <a:cs typeface="Tahoma"/>
              </a:rPr>
              <a:t>т</a:t>
            </a:r>
            <a:r>
              <a:rPr sz="1100" b="1" spc="5" dirty="0">
                <a:solidFill>
                  <a:srgbClr val="7C88AC"/>
                </a:solidFill>
                <a:latin typeface="Tahoma"/>
                <a:cs typeface="Tahoma"/>
              </a:rPr>
              <a:t>в</a:t>
            </a:r>
            <a:r>
              <a:rPr sz="1100" b="1" spc="55" dirty="0">
                <a:solidFill>
                  <a:srgbClr val="7C88AC"/>
                </a:solidFill>
                <a:latin typeface="Tahoma"/>
                <a:cs typeface="Tahoma"/>
              </a:rPr>
              <a:t>ерж</a:t>
            </a:r>
            <a:r>
              <a:rPr sz="1100" b="1" spc="40" dirty="0">
                <a:solidFill>
                  <a:srgbClr val="7C88AC"/>
                </a:solidFill>
                <a:latin typeface="Tahoma"/>
                <a:cs typeface="Tahoma"/>
              </a:rPr>
              <a:t>д</a:t>
            </a:r>
            <a:r>
              <a:rPr sz="1100" b="1" spc="50" dirty="0">
                <a:solidFill>
                  <a:srgbClr val="7C88AC"/>
                </a:solidFill>
                <a:latin typeface="Tahoma"/>
                <a:cs typeface="Tahoma"/>
              </a:rPr>
              <a:t>ен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3938" y="2660979"/>
            <a:ext cx="5803116" cy="200294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819" spc="-45" dirty="0">
                <a:solidFill>
                  <a:srgbClr val="1E487B"/>
                </a:solidFill>
                <a:latin typeface="Verdana"/>
                <a:cs typeface="Verdana"/>
              </a:rPr>
              <a:t>Вопросы:</a:t>
            </a:r>
            <a:endParaRPr sz="1819" dirty="0">
              <a:latin typeface="Verdana"/>
              <a:cs typeface="Verdana"/>
            </a:endParaRPr>
          </a:p>
          <a:p>
            <a:pPr marL="5776" marR="2888" algn="just">
              <a:spcBef>
                <a:spcPts val="921"/>
              </a:spcBef>
              <a:buAutoNum type="arabicPeriod"/>
              <a:tabLst>
                <a:tab pos="194361" algn="l"/>
              </a:tabLst>
            </a:pPr>
            <a:r>
              <a:rPr sz="1273" spc="-152" dirty="0">
                <a:solidFill>
                  <a:srgbClr val="1E487B"/>
                </a:solidFill>
                <a:latin typeface="Verdana"/>
                <a:cs typeface="Verdana"/>
              </a:rPr>
              <a:t>Вы </a:t>
            </a:r>
            <a:r>
              <a:rPr sz="1273" spc="52" dirty="0">
                <a:solidFill>
                  <a:srgbClr val="1E487B"/>
                </a:solidFill>
                <a:latin typeface="Verdana"/>
                <a:cs typeface="Verdana"/>
              </a:rPr>
              <a:t>ранее </a:t>
            </a:r>
            <a:r>
              <a:rPr sz="1273" spc="-41" dirty="0">
                <a:solidFill>
                  <a:srgbClr val="1E487B"/>
                </a:solidFill>
                <a:latin typeface="Verdana"/>
                <a:cs typeface="Verdana"/>
              </a:rPr>
              <a:t>участвовали </a:t>
            </a:r>
            <a:r>
              <a:rPr sz="1273" spc="-164" dirty="0">
                <a:solidFill>
                  <a:srgbClr val="1E487B"/>
                </a:solidFill>
                <a:latin typeface="Verdana"/>
                <a:cs typeface="Verdana"/>
              </a:rPr>
              <a:t>в </a:t>
            </a:r>
            <a:r>
              <a:rPr sz="1273" spc="-30" dirty="0">
                <a:solidFill>
                  <a:srgbClr val="1E487B"/>
                </a:solidFill>
                <a:latin typeface="Verdana"/>
                <a:cs typeface="Verdana"/>
              </a:rPr>
              <a:t>качестве </a:t>
            </a:r>
            <a:r>
              <a:rPr sz="1273" spc="-34" dirty="0">
                <a:solidFill>
                  <a:srgbClr val="1E487B"/>
                </a:solidFill>
                <a:latin typeface="Verdana"/>
                <a:cs typeface="Verdana"/>
              </a:rPr>
              <a:t>технического </a:t>
            </a:r>
            <a:r>
              <a:rPr sz="1273" spc="18" dirty="0">
                <a:solidFill>
                  <a:srgbClr val="1E487B"/>
                </a:solidFill>
                <a:latin typeface="Verdana"/>
                <a:cs typeface="Verdana"/>
              </a:rPr>
              <a:t>специалиста </a:t>
            </a:r>
            <a:r>
              <a:rPr sz="1273" spc="-59" dirty="0">
                <a:solidFill>
                  <a:srgbClr val="1E487B"/>
                </a:solidFill>
                <a:latin typeface="Verdana"/>
                <a:cs typeface="Verdana"/>
              </a:rPr>
              <a:t>пункта </a:t>
            </a:r>
            <a:r>
              <a:rPr sz="1273" spc="-441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27" dirty="0">
                <a:solidFill>
                  <a:srgbClr val="1E487B"/>
                </a:solidFill>
                <a:latin typeface="Verdana"/>
                <a:cs typeface="Verdana"/>
              </a:rPr>
              <a:t>проведения</a:t>
            </a:r>
            <a:r>
              <a:rPr sz="1273" spc="-70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41" dirty="0">
                <a:solidFill>
                  <a:srgbClr val="1E487B"/>
                </a:solidFill>
                <a:latin typeface="Verdana"/>
                <a:cs typeface="Verdana"/>
              </a:rPr>
              <a:t>экзамена?</a:t>
            </a:r>
            <a:endParaRPr sz="1273" dirty="0">
              <a:latin typeface="Verdana"/>
              <a:cs typeface="Verdana"/>
            </a:endParaRPr>
          </a:p>
          <a:p>
            <a:pPr marL="5776" marR="4043" algn="just">
              <a:spcBef>
                <a:spcPts val="912"/>
              </a:spcBef>
              <a:buAutoNum type="arabicPeriod"/>
              <a:tabLst>
                <a:tab pos="362441" algn="l"/>
              </a:tabLst>
            </a:pPr>
            <a:r>
              <a:rPr sz="1273" spc="-18" dirty="0">
                <a:solidFill>
                  <a:srgbClr val="1E487B"/>
                </a:solidFill>
                <a:latin typeface="Verdana"/>
                <a:cs typeface="Verdana"/>
              </a:rPr>
              <a:t>Планируете</a:t>
            </a:r>
            <a:r>
              <a:rPr sz="1273" spc="844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61" dirty="0">
                <a:solidFill>
                  <a:srgbClr val="1E487B"/>
                </a:solidFill>
                <a:latin typeface="Verdana"/>
                <a:cs typeface="Verdana"/>
              </a:rPr>
              <a:t>ли</a:t>
            </a:r>
            <a:r>
              <a:rPr sz="1273" spc="323" dirty="0">
                <a:solidFill>
                  <a:srgbClr val="1E487B"/>
                </a:solidFill>
                <a:latin typeface="Verdana"/>
                <a:cs typeface="Verdana"/>
              </a:rPr>
              <a:t>  </a:t>
            </a:r>
            <a:r>
              <a:rPr sz="1273" spc="-161" dirty="0">
                <a:solidFill>
                  <a:srgbClr val="1E487B"/>
                </a:solidFill>
                <a:latin typeface="Verdana"/>
                <a:cs typeface="Verdana"/>
              </a:rPr>
              <a:t>вы</a:t>
            </a:r>
            <a:r>
              <a:rPr sz="1273" spc="123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125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5" dirty="0">
                <a:solidFill>
                  <a:srgbClr val="1E487B"/>
                </a:solidFill>
                <a:latin typeface="Verdana"/>
                <a:cs typeface="Verdana"/>
              </a:rPr>
              <a:t>принимать</a:t>
            </a:r>
            <a:r>
              <a:rPr sz="1273" spc="437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439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20" dirty="0">
                <a:solidFill>
                  <a:srgbClr val="1E487B"/>
                </a:solidFill>
                <a:latin typeface="Verdana"/>
                <a:cs typeface="Verdana"/>
              </a:rPr>
              <a:t>участие</a:t>
            </a:r>
            <a:r>
              <a:rPr sz="1273" spc="405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407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164" dirty="0">
                <a:solidFill>
                  <a:srgbClr val="1E487B"/>
                </a:solidFill>
                <a:latin typeface="Verdana"/>
                <a:cs typeface="Verdana"/>
              </a:rPr>
              <a:t>в</a:t>
            </a:r>
            <a:r>
              <a:rPr sz="1273" spc="118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121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43" dirty="0">
                <a:solidFill>
                  <a:srgbClr val="1E487B"/>
                </a:solidFill>
                <a:latin typeface="Verdana"/>
                <a:cs typeface="Verdana"/>
              </a:rPr>
              <a:t>региональных </a:t>
            </a:r>
            <a:r>
              <a:rPr sz="1273" spc="-41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52" dirty="0">
                <a:solidFill>
                  <a:srgbClr val="1E487B"/>
                </a:solidFill>
                <a:latin typeface="Verdana"/>
                <a:cs typeface="Verdana"/>
              </a:rPr>
              <a:t>или</a:t>
            </a:r>
            <a:r>
              <a:rPr sz="1273" spc="-98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dirty="0">
                <a:solidFill>
                  <a:srgbClr val="1E487B"/>
                </a:solidFill>
                <a:latin typeface="Verdana"/>
                <a:cs typeface="Verdana"/>
              </a:rPr>
              <a:t>федеральных</a:t>
            </a:r>
            <a:r>
              <a:rPr sz="1273" spc="-80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48" dirty="0">
                <a:solidFill>
                  <a:srgbClr val="1E487B"/>
                </a:solidFill>
                <a:latin typeface="Verdana"/>
                <a:cs typeface="Verdana"/>
              </a:rPr>
              <a:t>тренировочных</a:t>
            </a:r>
            <a:r>
              <a:rPr sz="1273" spc="-66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20" dirty="0">
                <a:solidFill>
                  <a:srgbClr val="1E487B"/>
                </a:solidFill>
                <a:latin typeface="Verdana"/>
                <a:cs typeface="Verdana"/>
              </a:rPr>
              <a:t>мероприятиях?</a:t>
            </a:r>
            <a:endParaRPr sz="1273" dirty="0">
              <a:latin typeface="Verdana"/>
              <a:cs typeface="Verdana"/>
            </a:endParaRPr>
          </a:p>
          <a:p>
            <a:pPr marL="5776" marR="2310" algn="just">
              <a:spcBef>
                <a:spcPts val="907"/>
              </a:spcBef>
              <a:buAutoNum type="arabicPeriod"/>
              <a:tabLst>
                <a:tab pos="209090" algn="l"/>
              </a:tabLst>
            </a:pPr>
            <a:r>
              <a:rPr sz="1273" spc="2" dirty="0">
                <a:solidFill>
                  <a:srgbClr val="1E487B"/>
                </a:solidFill>
                <a:latin typeface="Verdana"/>
                <a:cs typeface="Verdana"/>
              </a:rPr>
              <a:t>Оцените </a:t>
            </a:r>
            <a:r>
              <a:rPr sz="1273" spc="-14" dirty="0">
                <a:solidFill>
                  <a:srgbClr val="1E487B"/>
                </a:solidFill>
                <a:latin typeface="Verdana"/>
                <a:cs typeface="Verdana"/>
              </a:rPr>
              <a:t>степень </a:t>
            </a:r>
            <a:r>
              <a:rPr sz="1273" spc="16" dirty="0">
                <a:solidFill>
                  <a:srgbClr val="1E487B"/>
                </a:solidFill>
                <a:latin typeface="Verdana"/>
                <a:cs typeface="Verdana"/>
              </a:rPr>
              <a:t>своей </a:t>
            </a:r>
            <a:r>
              <a:rPr sz="1273" spc="-36" dirty="0">
                <a:solidFill>
                  <a:srgbClr val="1E487B"/>
                </a:solidFill>
                <a:latin typeface="Verdana"/>
                <a:cs typeface="Verdana"/>
              </a:rPr>
              <a:t>готовности </a:t>
            </a:r>
            <a:r>
              <a:rPr sz="1273" spc="-43" dirty="0">
                <a:solidFill>
                  <a:srgbClr val="1E487B"/>
                </a:solidFill>
                <a:latin typeface="Verdana"/>
                <a:cs typeface="Verdana"/>
              </a:rPr>
              <a:t>как </a:t>
            </a:r>
            <a:r>
              <a:rPr sz="1273" spc="-34" dirty="0">
                <a:solidFill>
                  <a:srgbClr val="1E487B"/>
                </a:solidFill>
                <a:latin typeface="Verdana"/>
                <a:cs typeface="Verdana"/>
              </a:rPr>
              <a:t>технического </a:t>
            </a:r>
            <a:r>
              <a:rPr sz="1273" spc="18" dirty="0">
                <a:solidFill>
                  <a:srgbClr val="1E487B"/>
                </a:solidFill>
                <a:latin typeface="Verdana"/>
                <a:cs typeface="Verdana"/>
              </a:rPr>
              <a:t>специалиста </a:t>
            </a:r>
            <a:r>
              <a:rPr sz="1273" spc="20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5" dirty="0">
                <a:solidFill>
                  <a:srgbClr val="1E487B"/>
                </a:solidFill>
                <a:latin typeface="Verdana"/>
                <a:cs typeface="Verdana"/>
              </a:rPr>
              <a:t>при</a:t>
            </a:r>
            <a:r>
              <a:rPr sz="1273" spc="437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9" dirty="0">
                <a:solidFill>
                  <a:srgbClr val="1E487B"/>
                </a:solidFill>
                <a:latin typeface="Verdana"/>
                <a:cs typeface="Verdana"/>
              </a:rPr>
              <a:t>проведении</a:t>
            </a:r>
            <a:r>
              <a:rPr sz="1273" spc="429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43" dirty="0">
                <a:solidFill>
                  <a:srgbClr val="1E487B"/>
                </a:solidFill>
                <a:latin typeface="Verdana"/>
                <a:cs typeface="Verdana"/>
              </a:rPr>
              <a:t>ЕГЭ</a:t>
            </a:r>
            <a:r>
              <a:rPr sz="1273" spc="362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164" dirty="0">
                <a:solidFill>
                  <a:srgbClr val="1E487B"/>
                </a:solidFill>
                <a:latin typeface="Verdana"/>
                <a:cs typeface="Verdana"/>
              </a:rPr>
              <a:t>в</a:t>
            </a:r>
            <a:r>
              <a:rPr sz="1273" spc="123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107" dirty="0">
                <a:solidFill>
                  <a:srgbClr val="1E487B"/>
                </a:solidFill>
                <a:latin typeface="Verdana"/>
                <a:cs typeface="Verdana"/>
              </a:rPr>
              <a:t>2024</a:t>
            </a:r>
            <a:r>
              <a:rPr sz="1273" spc="234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45" dirty="0">
                <a:solidFill>
                  <a:srgbClr val="1E487B"/>
                </a:solidFill>
                <a:latin typeface="Verdana"/>
                <a:cs typeface="Verdana"/>
              </a:rPr>
              <a:t>году</a:t>
            </a:r>
            <a:r>
              <a:rPr sz="1273" spc="357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2" dirty="0">
                <a:solidFill>
                  <a:srgbClr val="1E487B"/>
                </a:solidFill>
                <a:latin typeface="Verdana"/>
                <a:cs typeface="Verdana"/>
              </a:rPr>
              <a:t>по  </a:t>
            </a:r>
            <a:r>
              <a:rPr sz="1273" spc="11" dirty="0">
                <a:solidFill>
                  <a:srgbClr val="1E487B"/>
                </a:solidFill>
                <a:latin typeface="Verdana"/>
                <a:cs typeface="Verdana"/>
              </a:rPr>
              <a:t>шкале  </a:t>
            </a:r>
            <a:r>
              <a:rPr sz="1273" spc="-43" dirty="0">
                <a:solidFill>
                  <a:srgbClr val="1E487B"/>
                </a:solidFill>
                <a:latin typeface="Verdana"/>
                <a:cs typeface="Verdana"/>
              </a:rPr>
              <a:t>от</a:t>
            </a:r>
            <a:r>
              <a:rPr sz="1273" spc="362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7" dirty="0">
                <a:solidFill>
                  <a:srgbClr val="1E487B"/>
                </a:solidFill>
                <a:latin typeface="Verdana"/>
                <a:cs typeface="Verdana"/>
              </a:rPr>
              <a:t>одного</a:t>
            </a:r>
            <a:r>
              <a:rPr sz="1273" spc="434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18" dirty="0">
                <a:solidFill>
                  <a:srgbClr val="1E487B"/>
                </a:solidFill>
                <a:latin typeface="Verdana"/>
                <a:cs typeface="Verdana"/>
              </a:rPr>
              <a:t>до  </a:t>
            </a:r>
            <a:r>
              <a:rPr sz="1273" spc="-111" dirty="0">
                <a:solidFill>
                  <a:srgbClr val="1E487B"/>
                </a:solidFill>
                <a:latin typeface="Verdana"/>
                <a:cs typeface="Verdana"/>
              </a:rPr>
              <a:t>пяти, </a:t>
            </a:r>
            <a:r>
              <a:rPr sz="1273" spc="-109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34" dirty="0">
                <a:solidFill>
                  <a:srgbClr val="1E487B"/>
                </a:solidFill>
                <a:latin typeface="Verdana"/>
                <a:cs typeface="Verdana"/>
              </a:rPr>
              <a:t>где</a:t>
            </a:r>
            <a:r>
              <a:rPr sz="1273" spc="-86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287" dirty="0">
                <a:solidFill>
                  <a:srgbClr val="1E487B"/>
                </a:solidFill>
                <a:latin typeface="Verdana"/>
                <a:cs typeface="Verdana"/>
              </a:rPr>
              <a:t>«</a:t>
            </a:r>
            <a:r>
              <a:rPr sz="1273" spc="-109" dirty="0">
                <a:solidFill>
                  <a:srgbClr val="1E487B"/>
                </a:solidFill>
                <a:latin typeface="Verdana"/>
                <a:cs typeface="Verdana"/>
              </a:rPr>
              <a:t>5</a:t>
            </a:r>
            <a:r>
              <a:rPr sz="1273" spc="-282" dirty="0">
                <a:solidFill>
                  <a:srgbClr val="1E487B"/>
                </a:solidFill>
                <a:latin typeface="Verdana"/>
                <a:cs typeface="Verdana"/>
              </a:rPr>
              <a:t>»</a:t>
            </a:r>
            <a:r>
              <a:rPr sz="1273" spc="-93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157" dirty="0">
                <a:solidFill>
                  <a:srgbClr val="1E487B"/>
                </a:solidFill>
                <a:latin typeface="Verdana"/>
                <a:cs typeface="Verdana"/>
              </a:rPr>
              <a:t>-</a:t>
            </a:r>
            <a:r>
              <a:rPr sz="1273" spc="-96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80" dirty="0">
                <a:solidFill>
                  <a:srgbClr val="1E487B"/>
                </a:solidFill>
                <a:latin typeface="Verdana"/>
                <a:cs typeface="Verdana"/>
              </a:rPr>
              <a:t>отлич</a:t>
            </a:r>
            <a:r>
              <a:rPr sz="1273" spc="-43" dirty="0">
                <a:solidFill>
                  <a:srgbClr val="1E487B"/>
                </a:solidFill>
                <a:latin typeface="Verdana"/>
                <a:cs typeface="Verdana"/>
              </a:rPr>
              <a:t>но</a:t>
            </a:r>
            <a:r>
              <a:rPr sz="1273" spc="-25" dirty="0">
                <a:solidFill>
                  <a:srgbClr val="1E487B"/>
                </a:solidFill>
                <a:latin typeface="Verdana"/>
                <a:cs typeface="Verdana"/>
              </a:rPr>
              <a:t>,</a:t>
            </a:r>
            <a:r>
              <a:rPr sz="1273" spc="-86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289" dirty="0">
                <a:solidFill>
                  <a:srgbClr val="1E487B"/>
                </a:solidFill>
                <a:latin typeface="Verdana"/>
                <a:cs typeface="Verdana"/>
              </a:rPr>
              <a:t>«</a:t>
            </a:r>
            <a:r>
              <a:rPr sz="1273" spc="-109" dirty="0">
                <a:solidFill>
                  <a:srgbClr val="1E487B"/>
                </a:solidFill>
                <a:latin typeface="Verdana"/>
                <a:cs typeface="Verdana"/>
              </a:rPr>
              <a:t>1</a:t>
            </a:r>
            <a:r>
              <a:rPr sz="1273" spc="-282" dirty="0">
                <a:solidFill>
                  <a:srgbClr val="1E487B"/>
                </a:solidFill>
                <a:latin typeface="Verdana"/>
                <a:cs typeface="Verdana"/>
              </a:rPr>
              <a:t>»</a:t>
            </a:r>
            <a:r>
              <a:rPr sz="1273" spc="-89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157" dirty="0">
                <a:solidFill>
                  <a:srgbClr val="1E487B"/>
                </a:solidFill>
                <a:latin typeface="Verdana"/>
                <a:cs typeface="Verdana"/>
              </a:rPr>
              <a:t>-</a:t>
            </a:r>
            <a:r>
              <a:rPr sz="1273" spc="-102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25" dirty="0">
                <a:solidFill>
                  <a:srgbClr val="1E487B"/>
                </a:solidFill>
                <a:latin typeface="Verdana"/>
                <a:cs typeface="Verdana"/>
              </a:rPr>
              <a:t>полность</a:t>
            </a:r>
            <a:r>
              <a:rPr sz="1273" spc="-32" dirty="0">
                <a:solidFill>
                  <a:srgbClr val="1E487B"/>
                </a:solidFill>
                <a:latin typeface="Verdana"/>
                <a:cs typeface="Verdana"/>
              </a:rPr>
              <a:t>ю</a:t>
            </a:r>
            <a:r>
              <a:rPr sz="1273" spc="-77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5" dirty="0">
                <a:solidFill>
                  <a:srgbClr val="1E487B"/>
                </a:solidFill>
                <a:latin typeface="Verdana"/>
                <a:cs typeface="Verdana"/>
              </a:rPr>
              <a:t>н</a:t>
            </a:r>
            <a:r>
              <a:rPr sz="1273" spc="7" dirty="0">
                <a:solidFill>
                  <a:srgbClr val="1E487B"/>
                </a:solidFill>
                <a:latin typeface="Verdana"/>
                <a:cs typeface="Verdana"/>
              </a:rPr>
              <a:t>е</a:t>
            </a:r>
            <a:r>
              <a:rPr sz="1273" spc="-91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273" spc="-66" dirty="0">
                <a:solidFill>
                  <a:srgbClr val="1E487B"/>
                </a:solidFill>
                <a:latin typeface="Verdana"/>
                <a:cs typeface="Verdana"/>
              </a:rPr>
              <a:t>гото</a:t>
            </a:r>
            <a:r>
              <a:rPr sz="1273" spc="-70" dirty="0">
                <a:solidFill>
                  <a:srgbClr val="1E487B"/>
                </a:solidFill>
                <a:latin typeface="Verdana"/>
                <a:cs typeface="Verdana"/>
              </a:rPr>
              <a:t>в</a:t>
            </a:r>
            <a:r>
              <a:rPr sz="1273" spc="-111" dirty="0">
                <a:solidFill>
                  <a:srgbClr val="1E487B"/>
                </a:solidFill>
                <a:latin typeface="Verdana"/>
                <a:cs typeface="Verdana"/>
              </a:rPr>
              <a:t>.</a:t>
            </a:r>
            <a:endParaRPr sz="1273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218" y="464478"/>
            <a:ext cx="8927337" cy="175079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R="74799" algn="ctr">
              <a:spcBef>
                <a:spcPts val="987"/>
              </a:spcBef>
            </a:pPr>
            <a:r>
              <a:rPr sz="1364" b="1" spc="-39" dirty="0" err="1">
                <a:solidFill>
                  <a:srgbClr val="C00000"/>
                </a:solidFill>
                <a:latin typeface="Tahoma"/>
                <a:cs typeface="Tahoma"/>
              </a:rPr>
              <a:t>Внимание</a:t>
            </a:r>
            <a:r>
              <a:rPr sz="1364" b="1" spc="-39" dirty="0">
                <a:solidFill>
                  <a:srgbClr val="C00000"/>
                </a:solidFill>
                <a:latin typeface="Tahoma"/>
                <a:cs typeface="Tahoma"/>
              </a:rPr>
              <a:t>!</a:t>
            </a:r>
            <a:endParaRPr sz="1364" dirty="0">
              <a:latin typeface="Tahoma"/>
              <a:cs typeface="Tahoma"/>
            </a:endParaRPr>
          </a:p>
          <a:p>
            <a:pPr marR="75954" algn="ctr"/>
            <a:r>
              <a:rPr sz="1364" b="1" dirty="0">
                <a:solidFill>
                  <a:srgbClr val="C00000"/>
                </a:solidFill>
                <a:latin typeface="Tahoma"/>
                <a:cs typeface="Tahoma"/>
              </a:rPr>
              <a:t>Номер,</a:t>
            </a:r>
            <a:r>
              <a:rPr sz="1364" b="1" spc="-18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152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364" b="1" spc="-16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-7" dirty="0">
                <a:solidFill>
                  <a:srgbClr val="C00000"/>
                </a:solidFill>
                <a:latin typeface="Tahoma"/>
                <a:cs typeface="Tahoma"/>
              </a:rPr>
              <a:t>которого</a:t>
            </a:r>
            <a:r>
              <a:rPr sz="1364" b="1" spc="-1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-39" dirty="0">
                <a:solidFill>
                  <a:srgbClr val="C00000"/>
                </a:solidFill>
                <a:latin typeface="Tahoma"/>
                <a:cs typeface="Tahoma"/>
              </a:rPr>
              <a:t>должен</a:t>
            </a:r>
            <a:r>
              <a:rPr sz="1364" b="1" spc="-16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-9" dirty="0">
                <a:solidFill>
                  <a:srgbClr val="C00000"/>
                </a:solidFill>
                <a:latin typeface="Tahoma"/>
                <a:cs typeface="Tahoma"/>
              </a:rPr>
              <a:t>поступить</a:t>
            </a:r>
            <a:r>
              <a:rPr sz="1364" b="1" spc="-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-50" dirty="0">
                <a:solidFill>
                  <a:srgbClr val="C00000"/>
                </a:solidFill>
                <a:latin typeface="Tahoma"/>
                <a:cs typeface="Tahoma"/>
              </a:rPr>
              <a:t>звонок,</a:t>
            </a:r>
            <a:r>
              <a:rPr sz="1364" b="1" spc="-16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-39" dirty="0">
                <a:solidFill>
                  <a:srgbClr val="C00000"/>
                </a:solidFill>
                <a:latin typeface="Tahoma"/>
                <a:cs typeface="Tahoma"/>
              </a:rPr>
              <a:t>должен</a:t>
            </a:r>
            <a:r>
              <a:rPr sz="1364" b="1" spc="-16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-36" dirty="0">
                <a:solidFill>
                  <a:srgbClr val="C00000"/>
                </a:solidFill>
                <a:latin typeface="Tahoma"/>
                <a:cs typeface="Tahoma"/>
              </a:rPr>
              <a:t>быть</a:t>
            </a:r>
            <a:r>
              <a:rPr sz="1364" b="1" spc="-27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5" dirty="0">
                <a:solidFill>
                  <a:srgbClr val="C00000"/>
                </a:solidFill>
                <a:latin typeface="Tahoma"/>
                <a:cs typeface="Tahoma"/>
              </a:rPr>
              <a:t>внесен</a:t>
            </a:r>
            <a:r>
              <a:rPr sz="1364" b="1" spc="-16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-100" dirty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364" b="1" spc="-16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16" dirty="0">
                <a:solidFill>
                  <a:srgbClr val="C00000"/>
                </a:solidFill>
                <a:latin typeface="Tahoma"/>
                <a:cs typeface="Tahoma"/>
              </a:rPr>
              <a:t>список</a:t>
            </a:r>
            <a:r>
              <a:rPr sz="1364" b="1" spc="-1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-16" dirty="0">
                <a:solidFill>
                  <a:srgbClr val="C00000"/>
                </a:solidFill>
                <a:latin typeface="Tahoma"/>
                <a:cs typeface="Tahoma"/>
              </a:rPr>
              <a:t>разрешенных</a:t>
            </a:r>
            <a:r>
              <a:rPr sz="1364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364" b="1" spc="2" dirty="0">
                <a:solidFill>
                  <a:srgbClr val="C00000"/>
                </a:solidFill>
                <a:latin typeface="Tahoma"/>
                <a:cs typeface="Tahoma"/>
              </a:rPr>
              <a:t>номеров</a:t>
            </a:r>
            <a:endParaRPr sz="1364" dirty="0">
              <a:latin typeface="Tahoma"/>
              <a:cs typeface="Tahoma"/>
            </a:endParaRPr>
          </a:p>
          <a:p>
            <a:pPr marR="74510" algn="ctr">
              <a:spcBef>
                <a:spcPts val="282"/>
              </a:spcBef>
            </a:pPr>
            <a:r>
              <a:rPr sz="2729" spc="-277" dirty="0">
                <a:solidFill>
                  <a:srgbClr val="1E487B"/>
                </a:solidFill>
                <a:latin typeface="Verdana"/>
                <a:cs typeface="Verdana"/>
              </a:rPr>
              <a:t>+7(499)</a:t>
            </a:r>
            <a:r>
              <a:rPr sz="2729" spc="-205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2729" spc="-225" dirty="0">
                <a:solidFill>
                  <a:srgbClr val="1E487B"/>
                </a:solidFill>
                <a:latin typeface="Verdana"/>
                <a:cs typeface="Verdana"/>
              </a:rPr>
              <a:t>302</a:t>
            </a:r>
            <a:r>
              <a:rPr sz="2729" spc="-337" dirty="0">
                <a:solidFill>
                  <a:srgbClr val="1E487B"/>
                </a:solidFill>
                <a:latin typeface="Verdana"/>
                <a:cs typeface="Verdana"/>
              </a:rPr>
              <a:t>-</a:t>
            </a:r>
            <a:r>
              <a:rPr sz="2729" spc="-225" dirty="0">
                <a:solidFill>
                  <a:srgbClr val="1E487B"/>
                </a:solidFill>
                <a:latin typeface="Verdana"/>
                <a:cs typeface="Verdana"/>
              </a:rPr>
              <a:t>31</a:t>
            </a:r>
            <a:r>
              <a:rPr sz="2729" spc="-337" dirty="0">
                <a:solidFill>
                  <a:srgbClr val="1E487B"/>
                </a:solidFill>
                <a:latin typeface="Verdana"/>
                <a:cs typeface="Verdana"/>
              </a:rPr>
              <a:t>-</a:t>
            </a:r>
            <a:r>
              <a:rPr sz="2729" spc="-223" dirty="0">
                <a:solidFill>
                  <a:srgbClr val="1E487B"/>
                </a:solidFill>
                <a:latin typeface="Verdana"/>
                <a:cs typeface="Verdana"/>
              </a:rPr>
              <a:t>56</a:t>
            </a:r>
            <a:endParaRPr sz="2729" dirty="0">
              <a:latin typeface="Verdana"/>
              <a:cs typeface="Verdana"/>
            </a:endParaRPr>
          </a:p>
          <a:p>
            <a:pPr marR="73643" algn="ctr">
              <a:spcBef>
                <a:spcPts val="1308"/>
              </a:spcBef>
            </a:pPr>
            <a:r>
              <a:rPr sz="2729" spc="-89" dirty="0">
                <a:solidFill>
                  <a:srgbClr val="1E487B"/>
                </a:solidFill>
                <a:latin typeface="Verdana"/>
                <a:cs typeface="Verdana"/>
              </a:rPr>
              <a:t>Здравствуйте!</a:t>
            </a:r>
            <a:endParaRPr sz="2729" dirty="0">
              <a:latin typeface="Verdana"/>
              <a:cs typeface="Verdana"/>
            </a:endParaRPr>
          </a:p>
          <a:p>
            <a:pPr marR="72777" algn="ctr">
              <a:spcBef>
                <a:spcPts val="20"/>
              </a:spcBef>
            </a:pPr>
            <a:r>
              <a:rPr sz="1819" spc="-225" dirty="0">
                <a:solidFill>
                  <a:srgbClr val="1E487B"/>
                </a:solidFill>
                <a:latin typeface="Verdana"/>
                <a:cs typeface="Verdana"/>
              </a:rPr>
              <a:t>Я</a:t>
            </a:r>
            <a:r>
              <a:rPr sz="1819" spc="-136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819" spc="34" dirty="0">
                <a:solidFill>
                  <a:srgbClr val="1E487B"/>
                </a:solidFill>
                <a:latin typeface="Verdana"/>
                <a:cs typeface="Verdana"/>
              </a:rPr>
              <a:t>ГОЛОСОВОЙ</a:t>
            </a:r>
            <a:r>
              <a:rPr sz="1819" spc="-116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819" spc="-2" dirty="0">
                <a:solidFill>
                  <a:srgbClr val="1E487B"/>
                </a:solidFill>
                <a:latin typeface="Verdana"/>
                <a:cs typeface="Verdana"/>
              </a:rPr>
              <a:t>ПОМОЩНИК</a:t>
            </a:r>
            <a:r>
              <a:rPr sz="1819" spc="-104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819" spc="-34" dirty="0">
                <a:solidFill>
                  <a:srgbClr val="1E487B"/>
                </a:solidFill>
                <a:latin typeface="Verdana"/>
                <a:cs typeface="Verdana"/>
              </a:rPr>
              <a:t>ФЕДЕРАЛЬНОГО</a:t>
            </a:r>
            <a:r>
              <a:rPr sz="1819" spc="-116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819" spc="-114" dirty="0">
                <a:solidFill>
                  <a:srgbClr val="1E487B"/>
                </a:solidFill>
                <a:latin typeface="Verdana"/>
                <a:cs typeface="Verdana"/>
              </a:rPr>
              <a:t>ЦЕНТРА</a:t>
            </a:r>
            <a:r>
              <a:rPr sz="1819" spc="-125" dirty="0">
                <a:solidFill>
                  <a:srgbClr val="1E487B"/>
                </a:solidFill>
                <a:latin typeface="Verdana"/>
                <a:cs typeface="Verdana"/>
              </a:rPr>
              <a:t> </a:t>
            </a:r>
            <a:r>
              <a:rPr sz="1819" spc="-96" dirty="0">
                <a:solidFill>
                  <a:srgbClr val="1E487B"/>
                </a:solidFill>
                <a:latin typeface="Verdana"/>
                <a:cs typeface="Verdana"/>
              </a:rPr>
              <a:t>ТЕСТИРОВАНИЯ!</a:t>
            </a:r>
            <a:endParaRPr sz="1819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218" y="1428751"/>
            <a:ext cx="8839542" cy="3714750"/>
            <a:chOff x="333763" y="3027851"/>
            <a:chExt cx="19436080" cy="82816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8691" y="5324720"/>
              <a:ext cx="5812036" cy="59845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1862" y="3065950"/>
              <a:ext cx="19359880" cy="4601845"/>
            </a:xfrm>
            <a:custGeom>
              <a:avLst/>
              <a:gdLst/>
              <a:ahLst/>
              <a:cxnLst/>
              <a:rect l="l" t="t" r="r" b="b"/>
              <a:pathLst>
                <a:path w="19359880" h="4601845">
                  <a:moveTo>
                    <a:pt x="15375993" y="4601607"/>
                  </a:moveTo>
                  <a:lnTo>
                    <a:pt x="9769973" y="2370020"/>
                  </a:lnTo>
                  <a:lnTo>
                    <a:pt x="9689863" y="2370071"/>
                  </a:lnTo>
                  <a:lnTo>
                    <a:pt x="9609902" y="2370043"/>
                  </a:lnTo>
                  <a:lnTo>
                    <a:pt x="9530091" y="2369936"/>
                  </a:lnTo>
                  <a:lnTo>
                    <a:pt x="9450433" y="2369751"/>
                  </a:lnTo>
                  <a:lnTo>
                    <a:pt x="9370931" y="2369486"/>
                  </a:lnTo>
                  <a:lnTo>
                    <a:pt x="9291588" y="2369144"/>
                  </a:lnTo>
                  <a:lnTo>
                    <a:pt x="9212405" y="2368723"/>
                  </a:lnTo>
                  <a:lnTo>
                    <a:pt x="9133385" y="2368225"/>
                  </a:lnTo>
                  <a:lnTo>
                    <a:pt x="9054532" y="2367650"/>
                  </a:lnTo>
                  <a:lnTo>
                    <a:pt x="8975847" y="2366997"/>
                  </a:lnTo>
                  <a:lnTo>
                    <a:pt x="8897332" y="2366268"/>
                  </a:lnTo>
                  <a:lnTo>
                    <a:pt x="8818991" y="2365462"/>
                  </a:lnTo>
                  <a:lnTo>
                    <a:pt x="8740826" y="2364581"/>
                  </a:lnTo>
                  <a:lnTo>
                    <a:pt x="8662839" y="2363623"/>
                  </a:lnTo>
                  <a:lnTo>
                    <a:pt x="8585034" y="2362590"/>
                  </a:lnTo>
                  <a:lnTo>
                    <a:pt x="8507412" y="2361482"/>
                  </a:lnTo>
                  <a:lnTo>
                    <a:pt x="8429975" y="2360299"/>
                  </a:lnTo>
                  <a:lnTo>
                    <a:pt x="8352727" y="2359041"/>
                  </a:lnTo>
                  <a:lnTo>
                    <a:pt x="8275671" y="2357709"/>
                  </a:lnTo>
                  <a:lnTo>
                    <a:pt x="8198807" y="2356303"/>
                  </a:lnTo>
                  <a:lnTo>
                    <a:pt x="8122140" y="2354823"/>
                  </a:lnTo>
                  <a:lnTo>
                    <a:pt x="8045671" y="2353270"/>
                  </a:lnTo>
                  <a:lnTo>
                    <a:pt x="7969403" y="2351644"/>
                  </a:lnTo>
                  <a:lnTo>
                    <a:pt x="7893339" y="2349944"/>
                  </a:lnTo>
                  <a:lnTo>
                    <a:pt x="7817481" y="2348173"/>
                  </a:lnTo>
                  <a:lnTo>
                    <a:pt x="7741832" y="2346329"/>
                  </a:lnTo>
                  <a:lnTo>
                    <a:pt x="7666393" y="2344413"/>
                  </a:lnTo>
                  <a:lnTo>
                    <a:pt x="7591168" y="2342426"/>
                  </a:lnTo>
                  <a:lnTo>
                    <a:pt x="7516160" y="2340368"/>
                  </a:lnTo>
                  <a:lnTo>
                    <a:pt x="7441370" y="2338238"/>
                  </a:lnTo>
                  <a:lnTo>
                    <a:pt x="7366801" y="2336038"/>
                  </a:lnTo>
                  <a:lnTo>
                    <a:pt x="7292456" y="2333768"/>
                  </a:lnTo>
                  <a:lnTo>
                    <a:pt x="7218337" y="2331427"/>
                  </a:lnTo>
                  <a:lnTo>
                    <a:pt x="7144446" y="2329016"/>
                  </a:lnTo>
                  <a:lnTo>
                    <a:pt x="7070787" y="2326537"/>
                  </a:lnTo>
                  <a:lnTo>
                    <a:pt x="6997362" y="2323988"/>
                  </a:lnTo>
                  <a:lnTo>
                    <a:pt x="6924173" y="2321370"/>
                  </a:lnTo>
                  <a:lnTo>
                    <a:pt x="6851223" y="2318683"/>
                  </a:lnTo>
                  <a:lnTo>
                    <a:pt x="6778514" y="2315928"/>
                  </a:lnTo>
                  <a:lnTo>
                    <a:pt x="6706048" y="2313106"/>
                  </a:lnTo>
                  <a:lnTo>
                    <a:pt x="6633829" y="2310215"/>
                  </a:lnTo>
                  <a:lnTo>
                    <a:pt x="6561859" y="2307258"/>
                  </a:lnTo>
                  <a:lnTo>
                    <a:pt x="6490140" y="2304233"/>
                  </a:lnTo>
                  <a:lnTo>
                    <a:pt x="6418675" y="2301141"/>
                  </a:lnTo>
                  <a:lnTo>
                    <a:pt x="6347467" y="2297983"/>
                  </a:lnTo>
                  <a:lnTo>
                    <a:pt x="6276517" y="2294759"/>
                  </a:lnTo>
                  <a:lnTo>
                    <a:pt x="6205829" y="2291469"/>
                  </a:lnTo>
                  <a:lnTo>
                    <a:pt x="6135404" y="2288114"/>
                  </a:lnTo>
                  <a:lnTo>
                    <a:pt x="6065246" y="2284693"/>
                  </a:lnTo>
                  <a:lnTo>
                    <a:pt x="5995357" y="2281207"/>
                  </a:lnTo>
                  <a:lnTo>
                    <a:pt x="5925740" y="2277657"/>
                  </a:lnTo>
                  <a:lnTo>
                    <a:pt x="5856396" y="2274042"/>
                  </a:lnTo>
                  <a:lnTo>
                    <a:pt x="5787329" y="2270363"/>
                  </a:lnTo>
                  <a:lnTo>
                    <a:pt x="5718541" y="2266621"/>
                  </a:lnTo>
                  <a:lnTo>
                    <a:pt x="5650034" y="2262815"/>
                  </a:lnTo>
                  <a:lnTo>
                    <a:pt x="5581811" y="2258946"/>
                  </a:lnTo>
                  <a:lnTo>
                    <a:pt x="5513875" y="2255014"/>
                  </a:lnTo>
                  <a:lnTo>
                    <a:pt x="5446228" y="2251020"/>
                  </a:lnTo>
                  <a:lnTo>
                    <a:pt x="5378873" y="2246963"/>
                  </a:lnTo>
                  <a:lnTo>
                    <a:pt x="5311811" y="2242845"/>
                  </a:lnTo>
                  <a:lnTo>
                    <a:pt x="5245047" y="2238664"/>
                  </a:lnTo>
                  <a:lnTo>
                    <a:pt x="5178581" y="2234423"/>
                  </a:lnTo>
                  <a:lnTo>
                    <a:pt x="5112417" y="2230121"/>
                  </a:lnTo>
                  <a:lnTo>
                    <a:pt x="5046557" y="2225757"/>
                  </a:lnTo>
                  <a:lnTo>
                    <a:pt x="4981003" y="2221334"/>
                  </a:lnTo>
                  <a:lnTo>
                    <a:pt x="4915759" y="2216850"/>
                  </a:lnTo>
                  <a:lnTo>
                    <a:pt x="4850827" y="2212306"/>
                  </a:lnTo>
                  <a:lnTo>
                    <a:pt x="4786208" y="2207703"/>
                  </a:lnTo>
                  <a:lnTo>
                    <a:pt x="4721907" y="2203041"/>
                  </a:lnTo>
                  <a:lnTo>
                    <a:pt x="4657925" y="2198320"/>
                  </a:lnTo>
                  <a:lnTo>
                    <a:pt x="4594264" y="2193540"/>
                  </a:lnTo>
                  <a:lnTo>
                    <a:pt x="4530928" y="2188702"/>
                  </a:lnTo>
                  <a:lnTo>
                    <a:pt x="4467918" y="2183806"/>
                  </a:lnTo>
                  <a:lnTo>
                    <a:pt x="4405238" y="2178853"/>
                  </a:lnTo>
                  <a:lnTo>
                    <a:pt x="4342889" y="2173842"/>
                  </a:lnTo>
                  <a:lnTo>
                    <a:pt x="4280875" y="2168773"/>
                  </a:lnTo>
                  <a:lnTo>
                    <a:pt x="4219197" y="2163648"/>
                  </a:lnTo>
                  <a:lnTo>
                    <a:pt x="4157859" y="2158467"/>
                  </a:lnTo>
                  <a:lnTo>
                    <a:pt x="4096863" y="2153229"/>
                  </a:lnTo>
                  <a:lnTo>
                    <a:pt x="4036211" y="2147936"/>
                  </a:lnTo>
                  <a:lnTo>
                    <a:pt x="3975906" y="2142587"/>
                  </a:lnTo>
                  <a:lnTo>
                    <a:pt x="3915951" y="2137182"/>
                  </a:lnTo>
                  <a:lnTo>
                    <a:pt x="3856347" y="2131723"/>
                  </a:lnTo>
                  <a:lnTo>
                    <a:pt x="3797098" y="2126209"/>
                  </a:lnTo>
                  <a:lnTo>
                    <a:pt x="3738205" y="2120640"/>
                  </a:lnTo>
                  <a:lnTo>
                    <a:pt x="3679673" y="2115018"/>
                  </a:lnTo>
                  <a:lnTo>
                    <a:pt x="3621502" y="2109342"/>
                  </a:lnTo>
                  <a:lnTo>
                    <a:pt x="3563695" y="2103612"/>
                  </a:lnTo>
                  <a:lnTo>
                    <a:pt x="3506256" y="2097829"/>
                  </a:lnTo>
                  <a:lnTo>
                    <a:pt x="3449186" y="2091993"/>
                  </a:lnTo>
                  <a:lnTo>
                    <a:pt x="3392488" y="2086105"/>
                  </a:lnTo>
                  <a:lnTo>
                    <a:pt x="3336165" y="2080165"/>
                  </a:lnTo>
                  <a:lnTo>
                    <a:pt x="3280218" y="2074172"/>
                  </a:lnTo>
                  <a:lnTo>
                    <a:pt x="3224652" y="2068128"/>
                  </a:lnTo>
                  <a:lnTo>
                    <a:pt x="3169467" y="2062032"/>
                  </a:lnTo>
                  <a:lnTo>
                    <a:pt x="3114667" y="2055886"/>
                  </a:lnTo>
                  <a:lnTo>
                    <a:pt x="3060254" y="2049689"/>
                  </a:lnTo>
                  <a:lnTo>
                    <a:pt x="3006231" y="2043441"/>
                  </a:lnTo>
                  <a:lnTo>
                    <a:pt x="2952599" y="2037143"/>
                  </a:lnTo>
                  <a:lnTo>
                    <a:pt x="2899363" y="2030795"/>
                  </a:lnTo>
                  <a:lnTo>
                    <a:pt x="2846523" y="2024398"/>
                  </a:lnTo>
                  <a:lnTo>
                    <a:pt x="2794084" y="2017951"/>
                  </a:lnTo>
                  <a:lnTo>
                    <a:pt x="2742046" y="2011456"/>
                  </a:lnTo>
                  <a:lnTo>
                    <a:pt x="2690413" y="2004912"/>
                  </a:lnTo>
                  <a:lnTo>
                    <a:pt x="2639188" y="1998320"/>
                  </a:lnTo>
                  <a:lnTo>
                    <a:pt x="2588372" y="1991679"/>
                  </a:lnTo>
                  <a:lnTo>
                    <a:pt x="2537968" y="1984991"/>
                  </a:lnTo>
                  <a:lnTo>
                    <a:pt x="2487980" y="1978255"/>
                  </a:lnTo>
                  <a:lnTo>
                    <a:pt x="2438408" y="1971473"/>
                  </a:lnTo>
                  <a:lnTo>
                    <a:pt x="2389256" y="1964643"/>
                  </a:lnTo>
                  <a:lnTo>
                    <a:pt x="2340527" y="1957767"/>
                  </a:lnTo>
                  <a:lnTo>
                    <a:pt x="2292222" y="1950845"/>
                  </a:lnTo>
                  <a:lnTo>
                    <a:pt x="2244345" y="1943877"/>
                  </a:lnTo>
                  <a:lnTo>
                    <a:pt x="2196898" y="1936863"/>
                  </a:lnTo>
                  <a:lnTo>
                    <a:pt x="2149883" y="1929804"/>
                  </a:lnTo>
                  <a:lnTo>
                    <a:pt x="2103302" y="1922700"/>
                  </a:lnTo>
                  <a:lnTo>
                    <a:pt x="2057160" y="1915551"/>
                  </a:lnTo>
                  <a:lnTo>
                    <a:pt x="2011457" y="1908358"/>
                  </a:lnTo>
                  <a:lnTo>
                    <a:pt x="1966196" y="1901121"/>
                  </a:lnTo>
                  <a:lnTo>
                    <a:pt x="1921381" y="1893840"/>
                  </a:lnTo>
                  <a:lnTo>
                    <a:pt x="1877013" y="1886515"/>
                  </a:lnTo>
                  <a:lnTo>
                    <a:pt x="1833095" y="1879147"/>
                  </a:lnTo>
                  <a:lnTo>
                    <a:pt x="1789629" y="1871736"/>
                  </a:lnTo>
                  <a:lnTo>
                    <a:pt x="1746619" y="1864283"/>
                  </a:lnTo>
                  <a:lnTo>
                    <a:pt x="1704065" y="1856788"/>
                  </a:lnTo>
                  <a:lnTo>
                    <a:pt x="1661972" y="1849250"/>
                  </a:lnTo>
                  <a:lnTo>
                    <a:pt x="1620342" y="1841671"/>
                  </a:lnTo>
                  <a:lnTo>
                    <a:pt x="1579176" y="1834050"/>
                  </a:lnTo>
                  <a:lnTo>
                    <a:pt x="1538478" y="1826388"/>
                  </a:lnTo>
                  <a:lnTo>
                    <a:pt x="1498251" y="1818686"/>
                  </a:lnTo>
                  <a:lnTo>
                    <a:pt x="1458495" y="1810943"/>
                  </a:lnTo>
                  <a:lnTo>
                    <a:pt x="1419215" y="1803160"/>
                  </a:lnTo>
                  <a:lnTo>
                    <a:pt x="1380413" y="1795337"/>
                  </a:lnTo>
                  <a:lnTo>
                    <a:pt x="1342091" y="1787474"/>
                  </a:lnTo>
                  <a:lnTo>
                    <a:pt x="1304251" y="1779572"/>
                  </a:lnTo>
                  <a:lnTo>
                    <a:pt x="1266896" y="1771632"/>
                  </a:lnTo>
                  <a:lnTo>
                    <a:pt x="1193653" y="1755634"/>
                  </a:lnTo>
                  <a:lnTo>
                    <a:pt x="1122380" y="1739485"/>
                  </a:lnTo>
                  <a:lnTo>
                    <a:pt x="1053099" y="1723185"/>
                  </a:lnTo>
                  <a:lnTo>
                    <a:pt x="985828" y="1706738"/>
                  </a:lnTo>
                  <a:lnTo>
                    <a:pt x="920589" y="1690147"/>
                  </a:lnTo>
                  <a:lnTo>
                    <a:pt x="857400" y="1673412"/>
                  </a:lnTo>
                  <a:lnTo>
                    <a:pt x="796284" y="1656538"/>
                  </a:lnTo>
                  <a:lnTo>
                    <a:pt x="737259" y="1639525"/>
                  </a:lnTo>
                  <a:lnTo>
                    <a:pt x="680345" y="1622378"/>
                  </a:lnTo>
                  <a:lnTo>
                    <a:pt x="625563" y="1605097"/>
                  </a:lnTo>
                  <a:lnTo>
                    <a:pt x="572934" y="1587686"/>
                  </a:lnTo>
                  <a:lnTo>
                    <a:pt x="522476" y="1570147"/>
                  </a:lnTo>
                  <a:lnTo>
                    <a:pt x="474210" y="1552482"/>
                  </a:lnTo>
                  <a:lnTo>
                    <a:pt x="428157" y="1534694"/>
                  </a:lnTo>
                  <a:lnTo>
                    <a:pt x="384335" y="1516785"/>
                  </a:lnTo>
                  <a:lnTo>
                    <a:pt x="342767" y="1498758"/>
                  </a:lnTo>
                  <a:lnTo>
                    <a:pt x="303471" y="1480615"/>
                  </a:lnTo>
                  <a:lnTo>
                    <a:pt x="266467" y="1462358"/>
                  </a:lnTo>
                  <a:lnTo>
                    <a:pt x="231776" y="1443990"/>
                  </a:lnTo>
                  <a:lnTo>
                    <a:pt x="184121" y="1416235"/>
                  </a:lnTo>
                  <a:lnTo>
                    <a:pt x="141782" y="1388243"/>
                  </a:lnTo>
                  <a:lnTo>
                    <a:pt x="104829" y="1360023"/>
                  </a:lnTo>
                  <a:lnTo>
                    <a:pt x="73328" y="1331582"/>
                  </a:lnTo>
                  <a:lnTo>
                    <a:pt x="47347" y="1302930"/>
                  </a:lnTo>
                  <a:lnTo>
                    <a:pt x="21412" y="1264411"/>
                  </a:lnTo>
                  <a:lnTo>
                    <a:pt x="5572" y="1225549"/>
                  </a:lnTo>
                  <a:lnTo>
                    <a:pt x="-9" y="1186383"/>
                  </a:lnTo>
                  <a:lnTo>
                    <a:pt x="214" y="1176596"/>
                  </a:lnTo>
                  <a:lnTo>
                    <a:pt x="7551" y="1137634"/>
                  </a:lnTo>
                  <a:lnTo>
                    <a:pt x="25074" y="1098988"/>
                  </a:lnTo>
                  <a:lnTo>
                    <a:pt x="52625" y="1060676"/>
                  </a:lnTo>
                  <a:lnTo>
                    <a:pt x="79775" y="1032173"/>
                  </a:lnTo>
                  <a:lnTo>
                    <a:pt x="112409" y="1003878"/>
                  </a:lnTo>
                  <a:lnTo>
                    <a:pt x="150463" y="975799"/>
                  </a:lnTo>
                  <a:lnTo>
                    <a:pt x="193869" y="947944"/>
                  </a:lnTo>
                  <a:lnTo>
                    <a:pt x="242560" y="920322"/>
                  </a:lnTo>
                  <a:lnTo>
                    <a:pt x="277924" y="902040"/>
                  </a:lnTo>
                  <a:lnTo>
                    <a:pt x="315588" y="883868"/>
                  </a:lnTo>
                  <a:lnTo>
                    <a:pt x="355532" y="865807"/>
                  </a:lnTo>
                  <a:lnTo>
                    <a:pt x="397736" y="847862"/>
                  </a:lnTo>
                  <a:lnTo>
                    <a:pt x="442181" y="830033"/>
                  </a:lnTo>
                  <a:lnTo>
                    <a:pt x="488847" y="812323"/>
                  </a:lnTo>
                  <a:lnTo>
                    <a:pt x="537714" y="794735"/>
                  </a:lnTo>
                  <a:lnTo>
                    <a:pt x="588762" y="777271"/>
                  </a:lnTo>
                  <a:lnTo>
                    <a:pt x="641971" y="759934"/>
                  </a:lnTo>
                  <a:lnTo>
                    <a:pt x="697323" y="742727"/>
                  </a:lnTo>
                  <a:lnTo>
                    <a:pt x="754796" y="725650"/>
                  </a:lnTo>
                  <a:lnTo>
                    <a:pt x="814372" y="708708"/>
                  </a:lnTo>
                  <a:lnTo>
                    <a:pt x="876031" y="691903"/>
                  </a:lnTo>
                  <a:lnTo>
                    <a:pt x="939752" y="675237"/>
                  </a:lnTo>
                  <a:lnTo>
                    <a:pt x="1005517" y="658712"/>
                  </a:lnTo>
                  <a:lnTo>
                    <a:pt x="1073304" y="642331"/>
                  </a:lnTo>
                  <a:lnTo>
                    <a:pt x="1143096" y="626096"/>
                  </a:lnTo>
                  <a:lnTo>
                    <a:pt x="1214871" y="610010"/>
                  </a:lnTo>
                  <a:lnTo>
                    <a:pt x="1288611" y="594076"/>
                  </a:lnTo>
                  <a:lnTo>
                    <a:pt x="1326211" y="586166"/>
                  </a:lnTo>
                  <a:lnTo>
                    <a:pt x="1364295" y="578295"/>
                  </a:lnTo>
                  <a:lnTo>
                    <a:pt x="1402860" y="570463"/>
                  </a:lnTo>
                  <a:lnTo>
                    <a:pt x="1441903" y="562671"/>
                  </a:lnTo>
                  <a:lnTo>
                    <a:pt x="1481423" y="554918"/>
                  </a:lnTo>
                  <a:lnTo>
                    <a:pt x="1521417" y="547205"/>
                  </a:lnTo>
                  <a:lnTo>
                    <a:pt x="1561882" y="539533"/>
                  </a:lnTo>
                  <a:lnTo>
                    <a:pt x="1602815" y="531901"/>
                  </a:lnTo>
                  <a:lnTo>
                    <a:pt x="1644215" y="524310"/>
                  </a:lnTo>
                  <a:lnTo>
                    <a:pt x="1686079" y="516760"/>
                  </a:lnTo>
                  <a:lnTo>
                    <a:pt x="1728405" y="509252"/>
                  </a:lnTo>
                  <a:lnTo>
                    <a:pt x="1771189" y="501786"/>
                  </a:lnTo>
                  <a:lnTo>
                    <a:pt x="1814430" y="494361"/>
                  </a:lnTo>
                  <a:lnTo>
                    <a:pt x="1858125" y="486979"/>
                  </a:lnTo>
                  <a:lnTo>
                    <a:pt x="1902272" y="479640"/>
                  </a:lnTo>
                  <a:lnTo>
                    <a:pt x="1946867" y="472344"/>
                  </a:lnTo>
                  <a:lnTo>
                    <a:pt x="1991909" y="465092"/>
                  </a:lnTo>
                  <a:lnTo>
                    <a:pt x="2037396" y="457883"/>
                  </a:lnTo>
                  <a:lnTo>
                    <a:pt x="2083324" y="450718"/>
                  </a:lnTo>
                  <a:lnTo>
                    <a:pt x="2129691" y="443597"/>
                  </a:lnTo>
                  <a:lnTo>
                    <a:pt x="2176495" y="436521"/>
                  </a:lnTo>
                  <a:lnTo>
                    <a:pt x="2223733" y="429490"/>
                  </a:lnTo>
                  <a:lnTo>
                    <a:pt x="2271403" y="422504"/>
                  </a:lnTo>
                  <a:lnTo>
                    <a:pt x="2319502" y="415564"/>
                  </a:lnTo>
                  <a:lnTo>
                    <a:pt x="2368029" y="408669"/>
                  </a:lnTo>
                  <a:lnTo>
                    <a:pt x="2416979" y="401821"/>
                  </a:lnTo>
                  <a:lnTo>
                    <a:pt x="2466352" y="395019"/>
                  </a:lnTo>
                  <a:lnTo>
                    <a:pt x="2516144" y="388264"/>
                  </a:lnTo>
                  <a:lnTo>
                    <a:pt x="2566353" y="381555"/>
                  </a:lnTo>
                  <a:lnTo>
                    <a:pt x="2616977" y="374895"/>
                  </a:lnTo>
                  <a:lnTo>
                    <a:pt x="2668013" y="368282"/>
                  </a:lnTo>
                  <a:lnTo>
                    <a:pt x="2719458" y="361716"/>
                  </a:lnTo>
                  <a:lnTo>
                    <a:pt x="2771310" y="355200"/>
                  </a:lnTo>
                  <a:lnTo>
                    <a:pt x="2823567" y="348731"/>
                  </a:lnTo>
                  <a:lnTo>
                    <a:pt x="2876227" y="342312"/>
                  </a:lnTo>
                  <a:lnTo>
                    <a:pt x="2929286" y="335942"/>
                  </a:lnTo>
                  <a:lnTo>
                    <a:pt x="2982742" y="329622"/>
                  </a:lnTo>
                  <a:lnTo>
                    <a:pt x="3036593" y="323351"/>
                  </a:lnTo>
                  <a:lnTo>
                    <a:pt x="3090837" y="317130"/>
                  </a:lnTo>
                  <a:lnTo>
                    <a:pt x="3145470" y="310960"/>
                  </a:lnTo>
                  <a:lnTo>
                    <a:pt x="3200491" y="304841"/>
                  </a:lnTo>
                  <a:lnTo>
                    <a:pt x="3255896" y="298773"/>
                  </a:lnTo>
                  <a:lnTo>
                    <a:pt x="3311684" y="292756"/>
                  </a:lnTo>
                  <a:lnTo>
                    <a:pt x="3367852" y="286790"/>
                  </a:lnTo>
                  <a:lnTo>
                    <a:pt x="3424398" y="280877"/>
                  </a:lnTo>
                  <a:lnTo>
                    <a:pt x="3481319" y="275016"/>
                  </a:lnTo>
                  <a:lnTo>
                    <a:pt x="3538612" y="269208"/>
                  </a:lnTo>
                  <a:lnTo>
                    <a:pt x="3596275" y="263452"/>
                  </a:lnTo>
                  <a:lnTo>
                    <a:pt x="3654306" y="257750"/>
                  </a:lnTo>
                  <a:lnTo>
                    <a:pt x="3712702" y="252102"/>
                  </a:lnTo>
                  <a:lnTo>
                    <a:pt x="3771461" y="246507"/>
                  </a:lnTo>
                  <a:lnTo>
                    <a:pt x="3830580" y="240966"/>
                  </a:lnTo>
                  <a:lnTo>
                    <a:pt x="3890057" y="235480"/>
                  </a:lnTo>
                  <a:lnTo>
                    <a:pt x="3949889" y="230048"/>
                  </a:lnTo>
                  <a:lnTo>
                    <a:pt x="4010075" y="224672"/>
                  </a:lnTo>
                  <a:lnTo>
                    <a:pt x="4070610" y="219351"/>
                  </a:lnTo>
                  <a:lnTo>
                    <a:pt x="4131493" y="214086"/>
                  </a:lnTo>
                  <a:lnTo>
                    <a:pt x="4192722" y="208876"/>
                  </a:lnTo>
                  <a:lnTo>
                    <a:pt x="4254294" y="203723"/>
                  </a:lnTo>
                  <a:lnTo>
                    <a:pt x="4316206" y="198627"/>
                  </a:lnTo>
                  <a:lnTo>
                    <a:pt x="4378457" y="193587"/>
                  </a:lnTo>
                  <a:lnTo>
                    <a:pt x="4441042" y="188605"/>
                  </a:lnTo>
                  <a:lnTo>
                    <a:pt x="4503961" y="183680"/>
                  </a:lnTo>
                  <a:lnTo>
                    <a:pt x="4567211" y="178813"/>
                  </a:lnTo>
                  <a:lnTo>
                    <a:pt x="4630789" y="174004"/>
                  </a:lnTo>
                  <a:lnTo>
                    <a:pt x="4694692" y="169254"/>
                  </a:lnTo>
                  <a:lnTo>
                    <a:pt x="4758919" y="164562"/>
                  </a:lnTo>
                  <a:lnTo>
                    <a:pt x="4823467" y="159930"/>
                  </a:lnTo>
                  <a:lnTo>
                    <a:pt x="4888332" y="155357"/>
                  </a:lnTo>
                  <a:lnTo>
                    <a:pt x="4953514" y="150843"/>
                  </a:lnTo>
                  <a:lnTo>
                    <a:pt x="5019009" y="146390"/>
                  </a:lnTo>
                  <a:lnTo>
                    <a:pt x="5084815" y="141997"/>
                  </a:lnTo>
                  <a:lnTo>
                    <a:pt x="5150929" y="137664"/>
                  </a:lnTo>
                  <a:lnTo>
                    <a:pt x="5217349" y="133392"/>
                  </a:lnTo>
                  <a:lnTo>
                    <a:pt x="5284073" y="129182"/>
                  </a:lnTo>
                  <a:lnTo>
                    <a:pt x="5351098" y="125033"/>
                  </a:lnTo>
                  <a:lnTo>
                    <a:pt x="5418421" y="120946"/>
                  </a:lnTo>
                  <a:lnTo>
                    <a:pt x="5486041" y="116921"/>
                  </a:lnTo>
                  <a:lnTo>
                    <a:pt x="5553954" y="112959"/>
                  </a:lnTo>
                  <a:lnTo>
                    <a:pt x="5622158" y="109059"/>
                  </a:lnTo>
                  <a:lnTo>
                    <a:pt x="5690651" y="105222"/>
                  </a:lnTo>
                  <a:lnTo>
                    <a:pt x="5759430" y="101449"/>
                  </a:lnTo>
                  <a:lnTo>
                    <a:pt x="5828493" y="97739"/>
                  </a:lnTo>
                  <a:lnTo>
                    <a:pt x="5897837" y="94094"/>
                  </a:lnTo>
                  <a:lnTo>
                    <a:pt x="5967460" y="90513"/>
                  </a:lnTo>
                  <a:lnTo>
                    <a:pt x="6037359" y="86996"/>
                  </a:lnTo>
                  <a:lnTo>
                    <a:pt x="6107532" y="83544"/>
                  </a:lnTo>
                  <a:lnTo>
                    <a:pt x="6177977" y="80158"/>
                  </a:lnTo>
                  <a:lnTo>
                    <a:pt x="6248690" y="76837"/>
                  </a:lnTo>
                  <a:lnTo>
                    <a:pt x="6319670" y="73581"/>
                  </a:lnTo>
                  <a:lnTo>
                    <a:pt x="6390914" y="70392"/>
                  </a:lnTo>
                  <a:lnTo>
                    <a:pt x="6462419" y="67270"/>
                  </a:lnTo>
                  <a:lnTo>
                    <a:pt x="6534184" y="64214"/>
                  </a:lnTo>
                  <a:lnTo>
                    <a:pt x="6606205" y="61225"/>
                  </a:lnTo>
                  <a:lnTo>
                    <a:pt x="6678481" y="58304"/>
                  </a:lnTo>
                  <a:lnTo>
                    <a:pt x="6751008" y="55450"/>
                  </a:lnTo>
                  <a:lnTo>
                    <a:pt x="6823784" y="52665"/>
                  </a:lnTo>
                  <a:lnTo>
                    <a:pt x="6896807" y="49947"/>
                  </a:lnTo>
                  <a:lnTo>
                    <a:pt x="6970074" y="47298"/>
                  </a:lnTo>
                  <a:lnTo>
                    <a:pt x="7043583" y="44719"/>
                  </a:lnTo>
                  <a:lnTo>
                    <a:pt x="7117331" y="42208"/>
                  </a:lnTo>
                  <a:lnTo>
                    <a:pt x="7191316" y="39767"/>
                  </a:lnTo>
                  <a:lnTo>
                    <a:pt x="7265536" y="37396"/>
                  </a:lnTo>
                  <a:lnTo>
                    <a:pt x="7339987" y="35094"/>
                  </a:lnTo>
                  <a:lnTo>
                    <a:pt x="7414668" y="32864"/>
                  </a:lnTo>
                  <a:lnTo>
                    <a:pt x="7489576" y="30704"/>
                  </a:lnTo>
                  <a:lnTo>
                    <a:pt x="7564709" y="28615"/>
                  </a:lnTo>
                  <a:lnTo>
                    <a:pt x="7640063" y="26598"/>
                  </a:lnTo>
                  <a:lnTo>
                    <a:pt x="7715637" y="24652"/>
                  </a:lnTo>
                  <a:lnTo>
                    <a:pt x="7791429" y="22778"/>
                  </a:lnTo>
                  <a:lnTo>
                    <a:pt x="7867434" y="20977"/>
                  </a:lnTo>
                  <a:lnTo>
                    <a:pt x="7943652" y="19248"/>
                  </a:lnTo>
                  <a:lnTo>
                    <a:pt x="8020080" y="17592"/>
                  </a:lnTo>
                  <a:lnTo>
                    <a:pt x="8096715" y="16009"/>
                  </a:lnTo>
                  <a:lnTo>
                    <a:pt x="8173555" y="14500"/>
                  </a:lnTo>
                  <a:lnTo>
                    <a:pt x="8250597" y="13065"/>
                  </a:lnTo>
                  <a:lnTo>
                    <a:pt x="8327839" y="11703"/>
                  </a:lnTo>
                  <a:lnTo>
                    <a:pt x="8405278" y="10417"/>
                  </a:lnTo>
                  <a:lnTo>
                    <a:pt x="8482913" y="9205"/>
                  </a:lnTo>
                  <a:lnTo>
                    <a:pt x="8560739" y="8068"/>
                  </a:lnTo>
                  <a:lnTo>
                    <a:pt x="8638756" y="7006"/>
                  </a:lnTo>
                  <a:lnTo>
                    <a:pt x="8716960" y="6020"/>
                  </a:lnTo>
                  <a:lnTo>
                    <a:pt x="8795349" y="5111"/>
                  </a:lnTo>
                  <a:lnTo>
                    <a:pt x="8873921" y="4277"/>
                  </a:lnTo>
                  <a:lnTo>
                    <a:pt x="8952673" y="3520"/>
                  </a:lnTo>
                  <a:lnTo>
                    <a:pt x="9031603" y="2840"/>
                  </a:lnTo>
                  <a:lnTo>
                    <a:pt x="9110707" y="2237"/>
                  </a:lnTo>
                  <a:lnTo>
                    <a:pt x="9189985" y="1712"/>
                  </a:lnTo>
                  <a:lnTo>
                    <a:pt x="9269432" y="1265"/>
                  </a:lnTo>
                  <a:lnTo>
                    <a:pt x="9349048" y="895"/>
                  </a:lnTo>
                  <a:lnTo>
                    <a:pt x="9428828" y="604"/>
                  </a:lnTo>
                  <a:lnTo>
                    <a:pt x="9508772" y="392"/>
                  </a:lnTo>
                  <a:lnTo>
                    <a:pt x="9588876" y="259"/>
                  </a:lnTo>
                  <a:lnTo>
                    <a:pt x="9668986" y="208"/>
                  </a:lnTo>
                  <a:lnTo>
                    <a:pt x="9748947" y="236"/>
                  </a:lnTo>
                  <a:lnTo>
                    <a:pt x="9828758" y="343"/>
                  </a:lnTo>
                  <a:lnTo>
                    <a:pt x="9908416" y="528"/>
                  </a:lnTo>
                  <a:lnTo>
                    <a:pt x="9987918" y="793"/>
                  </a:lnTo>
                  <a:lnTo>
                    <a:pt x="10067262" y="1135"/>
                  </a:lnTo>
                  <a:lnTo>
                    <a:pt x="10146444" y="1556"/>
                  </a:lnTo>
                  <a:lnTo>
                    <a:pt x="10225464" y="2054"/>
                  </a:lnTo>
                  <a:lnTo>
                    <a:pt x="10304317" y="2629"/>
                  </a:lnTo>
                  <a:lnTo>
                    <a:pt x="10383003" y="3282"/>
                  </a:lnTo>
                  <a:lnTo>
                    <a:pt x="10461517" y="4011"/>
                  </a:lnTo>
                  <a:lnTo>
                    <a:pt x="10539858" y="4817"/>
                  </a:lnTo>
                  <a:lnTo>
                    <a:pt x="10618023" y="5698"/>
                  </a:lnTo>
                  <a:lnTo>
                    <a:pt x="10696010" y="6656"/>
                  </a:lnTo>
                  <a:lnTo>
                    <a:pt x="10773816" y="7689"/>
                  </a:lnTo>
                  <a:lnTo>
                    <a:pt x="10851438" y="8797"/>
                  </a:lnTo>
                  <a:lnTo>
                    <a:pt x="10928874" y="9980"/>
                  </a:lnTo>
                  <a:lnTo>
                    <a:pt x="11006122" y="11238"/>
                  </a:lnTo>
                  <a:lnTo>
                    <a:pt x="11083179" y="12570"/>
                  </a:lnTo>
                  <a:lnTo>
                    <a:pt x="11160042" y="13976"/>
                  </a:lnTo>
                  <a:lnTo>
                    <a:pt x="11236710" y="15456"/>
                  </a:lnTo>
                  <a:lnTo>
                    <a:pt x="11313178" y="17009"/>
                  </a:lnTo>
                  <a:lnTo>
                    <a:pt x="11389446" y="18635"/>
                  </a:lnTo>
                  <a:lnTo>
                    <a:pt x="11465510" y="20335"/>
                  </a:lnTo>
                  <a:lnTo>
                    <a:pt x="11541369" y="22106"/>
                  </a:lnTo>
                  <a:lnTo>
                    <a:pt x="11617018" y="23950"/>
                  </a:lnTo>
                  <a:lnTo>
                    <a:pt x="11692457" y="25866"/>
                  </a:lnTo>
                  <a:lnTo>
                    <a:pt x="11767682" y="27853"/>
                  </a:lnTo>
                  <a:lnTo>
                    <a:pt x="11842690" y="29911"/>
                  </a:lnTo>
                  <a:lnTo>
                    <a:pt x="11917480" y="32041"/>
                  </a:lnTo>
                  <a:lnTo>
                    <a:pt x="11992049" y="34241"/>
                  </a:lnTo>
                  <a:lnTo>
                    <a:pt x="12066394" y="36511"/>
                  </a:lnTo>
                  <a:lnTo>
                    <a:pt x="12140514" y="38852"/>
                  </a:lnTo>
                  <a:lnTo>
                    <a:pt x="12214404" y="41263"/>
                  </a:lnTo>
                  <a:lnTo>
                    <a:pt x="12288063" y="43742"/>
                  </a:lnTo>
                  <a:lnTo>
                    <a:pt x="12361488" y="46291"/>
                  </a:lnTo>
                  <a:lnTo>
                    <a:pt x="12434678" y="48909"/>
                  </a:lnTo>
                  <a:lnTo>
                    <a:pt x="12507628" y="51596"/>
                  </a:lnTo>
                  <a:lnTo>
                    <a:pt x="12580337" y="54351"/>
                  </a:lnTo>
                  <a:lnTo>
                    <a:pt x="12652802" y="57173"/>
                  </a:lnTo>
                  <a:lnTo>
                    <a:pt x="12725021" y="60064"/>
                  </a:lnTo>
                  <a:lnTo>
                    <a:pt x="12796992" y="63021"/>
                  </a:lnTo>
                  <a:lnTo>
                    <a:pt x="12868711" y="66046"/>
                  </a:lnTo>
                  <a:lnTo>
                    <a:pt x="12940176" y="69138"/>
                  </a:lnTo>
                  <a:lnTo>
                    <a:pt x="13011384" y="72296"/>
                  </a:lnTo>
                  <a:lnTo>
                    <a:pt x="13082334" y="75520"/>
                  </a:lnTo>
                  <a:lnTo>
                    <a:pt x="13153023" y="78810"/>
                  </a:lnTo>
                  <a:lnTo>
                    <a:pt x="13223447" y="82165"/>
                  </a:lnTo>
                  <a:lnTo>
                    <a:pt x="13293605" y="85586"/>
                  </a:lnTo>
                  <a:lnTo>
                    <a:pt x="13363494" y="89072"/>
                  </a:lnTo>
                  <a:lnTo>
                    <a:pt x="13433112" y="92622"/>
                  </a:lnTo>
                  <a:lnTo>
                    <a:pt x="13502456" y="96237"/>
                  </a:lnTo>
                  <a:lnTo>
                    <a:pt x="13571523" y="99916"/>
                  </a:lnTo>
                  <a:lnTo>
                    <a:pt x="13640311" y="103658"/>
                  </a:lnTo>
                  <a:lnTo>
                    <a:pt x="13708818" y="107464"/>
                  </a:lnTo>
                  <a:lnTo>
                    <a:pt x="13777041" y="111333"/>
                  </a:lnTo>
                  <a:lnTo>
                    <a:pt x="13844977" y="115265"/>
                  </a:lnTo>
                  <a:lnTo>
                    <a:pt x="13912624" y="119259"/>
                  </a:lnTo>
                  <a:lnTo>
                    <a:pt x="13979980" y="123316"/>
                  </a:lnTo>
                  <a:lnTo>
                    <a:pt x="14047042" y="127434"/>
                  </a:lnTo>
                  <a:lnTo>
                    <a:pt x="14113806" y="131615"/>
                  </a:lnTo>
                  <a:lnTo>
                    <a:pt x="14180272" y="135856"/>
                  </a:lnTo>
                  <a:lnTo>
                    <a:pt x="14246437" y="140158"/>
                  </a:lnTo>
                  <a:lnTo>
                    <a:pt x="14312297" y="144522"/>
                  </a:lnTo>
                  <a:lnTo>
                    <a:pt x="14377850" y="148945"/>
                  </a:lnTo>
                  <a:lnTo>
                    <a:pt x="14443094" y="153429"/>
                  </a:lnTo>
                  <a:lnTo>
                    <a:pt x="14508027" y="157973"/>
                  </a:lnTo>
                  <a:lnTo>
                    <a:pt x="14572646" y="162576"/>
                  </a:lnTo>
                  <a:lnTo>
                    <a:pt x="14636947" y="167238"/>
                  </a:lnTo>
                  <a:lnTo>
                    <a:pt x="14700930" y="171959"/>
                  </a:lnTo>
                  <a:lnTo>
                    <a:pt x="14764591" y="176739"/>
                  </a:lnTo>
                  <a:lnTo>
                    <a:pt x="14827927" y="181577"/>
                  </a:lnTo>
                  <a:lnTo>
                    <a:pt x="14890937" y="186473"/>
                  </a:lnTo>
                  <a:lnTo>
                    <a:pt x="14953617" y="191426"/>
                  </a:lnTo>
                  <a:lnTo>
                    <a:pt x="15015966" y="196437"/>
                  </a:lnTo>
                  <a:lnTo>
                    <a:pt x="15077981" y="201506"/>
                  </a:lnTo>
                  <a:lnTo>
                    <a:pt x="15139658" y="206631"/>
                  </a:lnTo>
                  <a:lnTo>
                    <a:pt x="15200996" y="211812"/>
                  </a:lnTo>
                  <a:lnTo>
                    <a:pt x="15261993" y="217050"/>
                  </a:lnTo>
                  <a:lnTo>
                    <a:pt x="15322645" y="222343"/>
                  </a:lnTo>
                  <a:lnTo>
                    <a:pt x="15382950" y="227692"/>
                  </a:lnTo>
                  <a:lnTo>
                    <a:pt x="15442906" y="233097"/>
                  </a:lnTo>
                  <a:lnTo>
                    <a:pt x="15502510" y="238556"/>
                  </a:lnTo>
                  <a:lnTo>
                    <a:pt x="15561759" y="244070"/>
                  </a:lnTo>
                  <a:lnTo>
                    <a:pt x="15620652" y="249639"/>
                  </a:lnTo>
                  <a:lnTo>
                    <a:pt x="15679185" y="255261"/>
                  </a:lnTo>
                  <a:lnTo>
                    <a:pt x="15737356" y="260937"/>
                  </a:lnTo>
                  <a:lnTo>
                    <a:pt x="15795162" y="266667"/>
                  </a:lnTo>
                  <a:lnTo>
                    <a:pt x="15852602" y="272450"/>
                  </a:lnTo>
                  <a:lnTo>
                    <a:pt x="15909672" y="278286"/>
                  </a:lnTo>
                  <a:lnTo>
                    <a:pt x="15966370" y="284174"/>
                  </a:lnTo>
                  <a:lnTo>
                    <a:pt x="16022694" y="290114"/>
                  </a:lnTo>
                  <a:lnTo>
                    <a:pt x="16078640" y="296107"/>
                  </a:lnTo>
                  <a:lnTo>
                    <a:pt x="16134207" y="302151"/>
                  </a:lnTo>
                  <a:lnTo>
                    <a:pt x="16189392" y="308247"/>
                  </a:lnTo>
                  <a:lnTo>
                    <a:pt x="16244192" y="314393"/>
                  </a:lnTo>
                  <a:lnTo>
                    <a:pt x="16298606" y="320590"/>
                  </a:lnTo>
                  <a:lnTo>
                    <a:pt x="16352629" y="326838"/>
                  </a:lnTo>
                  <a:lnTo>
                    <a:pt x="16406261" y="333136"/>
                  </a:lnTo>
                  <a:lnTo>
                    <a:pt x="16459497" y="339484"/>
                  </a:lnTo>
                  <a:lnTo>
                    <a:pt x="16512337" y="345881"/>
                  </a:lnTo>
                  <a:lnTo>
                    <a:pt x="16564777" y="352328"/>
                  </a:lnTo>
                  <a:lnTo>
                    <a:pt x="16616815" y="358823"/>
                  </a:lnTo>
                  <a:lnTo>
                    <a:pt x="16668448" y="365367"/>
                  </a:lnTo>
                  <a:lnTo>
                    <a:pt x="16719674" y="371959"/>
                  </a:lnTo>
                  <a:lnTo>
                    <a:pt x="16770490" y="378600"/>
                  </a:lnTo>
                  <a:lnTo>
                    <a:pt x="16820894" y="385288"/>
                  </a:lnTo>
                  <a:lnTo>
                    <a:pt x="16870883" y="392024"/>
                  </a:lnTo>
                  <a:lnTo>
                    <a:pt x="16920454" y="398806"/>
                  </a:lnTo>
                  <a:lnTo>
                    <a:pt x="16969606" y="405636"/>
                  </a:lnTo>
                  <a:lnTo>
                    <a:pt x="17018336" y="412512"/>
                  </a:lnTo>
                  <a:lnTo>
                    <a:pt x="17066641" y="419434"/>
                  </a:lnTo>
                  <a:lnTo>
                    <a:pt x="17114519" y="426402"/>
                  </a:lnTo>
                  <a:lnTo>
                    <a:pt x="17161966" y="433416"/>
                  </a:lnTo>
                  <a:lnTo>
                    <a:pt x="17208982" y="440475"/>
                  </a:lnTo>
                  <a:lnTo>
                    <a:pt x="17255562" y="447579"/>
                  </a:lnTo>
                  <a:lnTo>
                    <a:pt x="17301705" y="454728"/>
                  </a:lnTo>
                  <a:lnTo>
                    <a:pt x="17347408" y="461921"/>
                  </a:lnTo>
                  <a:lnTo>
                    <a:pt x="17392669" y="469158"/>
                  </a:lnTo>
                  <a:lnTo>
                    <a:pt x="17437485" y="476440"/>
                  </a:lnTo>
                  <a:lnTo>
                    <a:pt x="17481853" y="483764"/>
                  </a:lnTo>
                  <a:lnTo>
                    <a:pt x="17525771" y="491132"/>
                  </a:lnTo>
                  <a:lnTo>
                    <a:pt x="17569237" y="498543"/>
                  </a:lnTo>
                  <a:lnTo>
                    <a:pt x="17612248" y="505996"/>
                  </a:lnTo>
                  <a:lnTo>
                    <a:pt x="17654802" y="513491"/>
                  </a:lnTo>
                  <a:lnTo>
                    <a:pt x="17696895" y="521029"/>
                  </a:lnTo>
                  <a:lnTo>
                    <a:pt x="17738526" y="528608"/>
                  </a:lnTo>
                  <a:lnTo>
                    <a:pt x="17779692" y="536229"/>
                  </a:lnTo>
                  <a:lnTo>
                    <a:pt x="17820390" y="543891"/>
                  </a:lnTo>
                  <a:lnTo>
                    <a:pt x="17860618" y="551593"/>
                  </a:lnTo>
                  <a:lnTo>
                    <a:pt x="17900374" y="559336"/>
                  </a:lnTo>
                  <a:lnTo>
                    <a:pt x="17939654" y="567119"/>
                  </a:lnTo>
                  <a:lnTo>
                    <a:pt x="17978457" y="574942"/>
                  </a:lnTo>
                  <a:lnTo>
                    <a:pt x="18016779" y="582805"/>
                  </a:lnTo>
                  <a:lnTo>
                    <a:pt x="18054620" y="590707"/>
                  </a:lnTo>
                  <a:lnTo>
                    <a:pt x="18091974" y="598647"/>
                  </a:lnTo>
                  <a:lnTo>
                    <a:pt x="18165219" y="614645"/>
                  </a:lnTo>
                  <a:lnTo>
                    <a:pt x="18236492" y="630794"/>
                  </a:lnTo>
                  <a:lnTo>
                    <a:pt x="18305774" y="647094"/>
                  </a:lnTo>
                  <a:lnTo>
                    <a:pt x="18373046" y="663541"/>
                  </a:lnTo>
                  <a:lnTo>
                    <a:pt x="18438286" y="680132"/>
                  </a:lnTo>
                  <a:lnTo>
                    <a:pt x="18501475" y="696867"/>
                  </a:lnTo>
                  <a:lnTo>
                    <a:pt x="18562592" y="713741"/>
                  </a:lnTo>
                  <a:lnTo>
                    <a:pt x="18621618" y="730754"/>
                  </a:lnTo>
                  <a:lnTo>
                    <a:pt x="18678532" y="747901"/>
                  </a:lnTo>
                  <a:lnTo>
                    <a:pt x="18733315" y="765182"/>
                  </a:lnTo>
                  <a:lnTo>
                    <a:pt x="18785945" y="782593"/>
                  </a:lnTo>
                  <a:lnTo>
                    <a:pt x="18836404" y="800132"/>
                  </a:lnTo>
                  <a:lnTo>
                    <a:pt x="18884671" y="817797"/>
                  </a:lnTo>
                  <a:lnTo>
                    <a:pt x="18930725" y="835585"/>
                  </a:lnTo>
                  <a:lnTo>
                    <a:pt x="18974547" y="853494"/>
                  </a:lnTo>
                  <a:lnTo>
                    <a:pt x="19016117" y="871521"/>
                  </a:lnTo>
                  <a:lnTo>
                    <a:pt x="19055414" y="889664"/>
                  </a:lnTo>
                  <a:lnTo>
                    <a:pt x="19092418" y="907921"/>
                  </a:lnTo>
                  <a:lnTo>
                    <a:pt x="19127110" y="926289"/>
                  </a:lnTo>
                  <a:lnTo>
                    <a:pt x="19174767" y="954044"/>
                  </a:lnTo>
                  <a:lnTo>
                    <a:pt x="19217107" y="982036"/>
                  </a:lnTo>
                  <a:lnTo>
                    <a:pt x="19254062" y="1010256"/>
                  </a:lnTo>
                  <a:lnTo>
                    <a:pt x="19285565" y="1038697"/>
                  </a:lnTo>
                  <a:lnTo>
                    <a:pt x="19311546" y="1067349"/>
                  </a:lnTo>
                  <a:lnTo>
                    <a:pt x="19337484" y="1105868"/>
                  </a:lnTo>
                  <a:lnTo>
                    <a:pt x="19353326" y="1144730"/>
                  </a:lnTo>
                  <a:lnTo>
                    <a:pt x="19358910" y="1185314"/>
                  </a:lnTo>
                  <a:lnTo>
                    <a:pt x="19358473" y="1196521"/>
                  </a:lnTo>
                  <a:lnTo>
                    <a:pt x="19348170" y="1241165"/>
                  </a:lnTo>
                  <a:lnTo>
                    <a:pt x="19324331" y="1285491"/>
                  </a:lnTo>
                  <a:lnTo>
                    <a:pt x="19297687" y="1318504"/>
                  </a:lnTo>
                  <a:lnTo>
                    <a:pt x="19263626" y="1351302"/>
                  </a:lnTo>
                  <a:lnTo>
                    <a:pt x="19222231" y="1383868"/>
                  </a:lnTo>
                  <a:lnTo>
                    <a:pt x="19190601" y="1405443"/>
                  </a:lnTo>
                  <a:lnTo>
                    <a:pt x="19155774" y="1426904"/>
                  </a:lnTo>
                  <a:lnTo>
                    <a:pt x="19117775" y="1448246"/>
                  </a:lnTo>
                  <a:lnTo>
                    <a:pt x="19076628" y="1469464"/>
                  </a:lnTo>
                  <a:lnTo>
                    <a:pt x="19032359" y="1490554"/>
                  </a:lnTo>
                  <a:lnTo>
                    <a:pt x="18984993" y="1511511"/>
                  </a:lnTo>
                  <a:lnTo>
                    <a:pt x="18934555" y="1532332"/>
                  </a:lnTo>
                  <a:lnTo>
                    <a:pt x="18881068" y="1553010"/>
                  </a:lnTo>
                  <a:lnTo>
                    <a:pt x="18824560" y="1573541"/>
                  </a:lnTo>
                  <a:lnTo>
                    <a:pt x="18765053" y="1593921"/>
                  </a:lnTo>
                  <a:lnTo>
                    <a:pt x="18702575" y="1614146"/>
                  </a:lnTo>
                  <a:lnTo>
                    <a:pt x="18637148" y="1634210"/>
                  </a:lnTo>
                  <a:lnTo>
                    <a:pt x="18568798" y="1654108"/>
                  </a:lnTo>
                  <a:lnTo>
                    <a:pt x="18497551" y="1673838"/>
                  </a:lnTo>
                  <a:lnTo>
                    <a:pt x="18423431" y="1693392"/>
                  </a:lnTo>
                  <a:lnTo>
                    <a:pt x="18385302" y="1703103"/>
                  </a:lnTo>
                  <a:lnTo>
                    <a:pt x="18346463" y="1712768"/>
                  </a:lnTo>
                  <a:lnTo>
                    <a:pt x="18306919" y="1722388"/>
                  </a:lnTo>
                  <a:lnTo>
                    <a:pt x="18266672" y="1731960"/>
                  </a:lnTo>
                  <a:lnTo>
                    <a:pt x="18225726" y="1741486"/>
                  </a:lnTo>
                  <a:lnTo>
                    <a:pt x="18184083" y="1750965"/>
                  </a:lnTo>
                  <a:lnTo>
                    <a:pt x="18141747" y="1760395"/>
                  </a:lnTo>
                  <a:lnTo>
                    <a:pt x="18098721" y="1769776"/>
                  </a:lnTo>
                  <a:lnTo>
                    <a:pt x="18055008" y="1779108"/>
                  </a:lnTo>
                  <a:lnTo>
                    <a:pt x="18010611" y="1788390"/>
                  </a:lnTo>
                  <a:lnTo>
                    <a:pt x="17965533" y="1797621"/>
                  </a:lnTo>
                  <a:lnTo>
                    <a:pt x="17919777" y="1806802"/>
                  </a:lnTo>
                  <a:lnTo>
                    <a:pt x="17873347" y="1815930"/>
                  </a:lnTo>
                  <a:lnTo>
                    <a:pt x="17826245" y="1825007"/>
                  </a:lnTo>
                  <a:lnTo>
                    <a:pt x="17778475" y="1834030"/>
                  </a:lnTo>
                  <a:lnTo>
                    <a:pt x="17730040" y="1843001"/>
                  </a:lnTo>
                  <a:lnTo>
                    <a:pt x="17680943" y="1851917"/>
                  </a:lnTo>
                  <a:lnTo>
                    <a:pt x="17631187" y="1860778"/>
                  </a:lnTo>
                  <a:lnTo>
                    <a:pt x="17580775" y="1869585"/>
                  </a:lnTo>
                  <a:lnTo>
                    <a:pt x="17529710" y="1878336"/>
                  </a:lnTo>
                  <a:lnTo>
                    <a:pt x="17477996" y="1887030"/>
                  </a:lnTo>
                  <a:lnTo>
                    <a:pt x="17425635" y="1895668"/>
                  </a:lnTo>
                  <a:lnTo>
                    <a:pt x="17372631" y="1904248"/>
                  </a:lnTo>
                  <a:lnTo>
                    <a:pt x="17318986" y="1912771"/>
                  </a:lnTo>
                  <a:lnTo>
                    <a:pt x="17264704" y="1921234"/>
                  </a:lnTo>
                  <a:lnTo>
                    <a:pt x="17209789" y="1929639"/>
                  </a:lnTo>
                  <a:lnTo>
                    <a:pt x="17154242" y="1937984"/>
                  </a:lnTo>
                  <a:lnTo>
                    <a:pt x="17098068" y="1946268"/>
                  </a:lnTo>
                  <a:lnTo>
                    <a:pt x="17041269" y="1954491"/>
                  </a:lnTo>
                  <a:lnTo>
                    <a:pt x="16983848" y="1962653"/>
                  </a:lnTo>
                  <a:lnTo>
                    <a:pt x="16925809" y="1970753"/>
                  </a:lnTo>
                  <a:lnTo>
                    <a:pt x="16867155" y="1978791"/>
                  </a:lnTo>
                  <a:lnTo>
                    <a:pt x="16807888" y="1986765"/>
                  </a:lnTo>
                  <a:lnTo>
                    <a:pt x="16748013" y="1994675"/>
                  </a:lnTo>
                  <a:lnTo>
                    <a:pt x="16687531" y="2002521"/>
                  </a:lnTo>
                  <a:lnTo>
                    <a:pt x="16626447" y="2010302"/>
                  </a:lnTo>
                  <a:lnTo>
                    <a:pt x="16564762" y="2018017"/>
                  </a:lnTo>
                  <a:lnTo>
                    <a:pt x="16502482" y="2025667"/>
                  </a:lnTo>
                  <a:lnTo>
                    <a:pt x="16439608" y="2033249"/>
                  </a:lnTo>
                  <a:lnTo>
                    <a:pt x="16376143" y="2040765"/>
                  </a:lnTo>
                  <a:lnTo>
                    <a:pt x="16312091" y="2048212"/>
                  </a:lnTo>
                  <a:lnTo>
                    <a:pt x="16247455" y="2055591"/>
                  </a:lnTo>
                  <a:lnTo>
                    <a:pt x="16182238" y="2062902"/>
                  </a:lnTo>
                  <a:lnTo>
                    <a:pt x="16116443" y="2070142"/>
                  </a:lnTo>
                  <a:lnTo>
                    <a:pt x="16050074" y="2077313"/>
                  </a:lnTo>
                  <a:lnTo>
                    <a:pt x="15983132" y="2084412"/>
                  </a:lnTo>
                  <a:lnTo>
                    <a:pt x="15915622" y="2091441"/>
                  </a:lnTo>
                  <a:lnTo>
                    <a:pt x="15847547" y="2098397"/>
                  </a:lnTo>
                  <a:lnTo>
                    <a:pt x="15778909" y="2105281"/>
                  </a:lnTo>
                  <a:lnTo>
                    <a:pt x="15709713" y="2112092"/>
                  </a:lnTo>
                  <a:lnTo>
                    <a:pt x="15639960" y="2118830"/>
                  </a:lnTo>
                  <a:lnTo>
                    <a:pt x="15569654" y="2125493"/>
                  </a:lnTo>
                  <a:lnTo>
                    <a:pt x="15498798" y="2132082"/>
                  </a:lnTo>
                  <a:lnTo>
                    <a:pt x="15427396" y="2138595"/>
                  </a:lnTo>
                  <a:lnTo>
                    <a:pt x="15355450" y="2145032"/>
                  </a:lnTo>
                  <a:lnTo>
                    <a:pt x="15282964" y="2151393"/>
                  </a:lnTo>
                  <a:lnTo>
                    <a:pt x="15209940" y="2157676"/>
                  </a:lnTo>
                  <a:lnTo>
                    <a:pt x="15136382" y="2163882"/>
                  </a:lnTo>
                  <a:lnTo>
                    <a:pt x="15062293" y="2170010"/>
                  </a:lnTo>
                  <a:lnTo>
                    <a:pt x="14987676" y="2176059"/>
                  </a:lnTo>
                  <a:lnTo>
                    <a:pt x="14912534" y="2182028"/>
                  </a:lnTo>
                  <a:lnTo>
                    <a:pt x="14836870" y="2187918"/>
                  </a:lnTo>
                  <a:lnTo>
                    <a:pt x="14760687" y="2193727"/>
                  </a:lnTo>
                  <a:lnTo>
                    <a:pt x="14683990" y="2199455"/>
                  </a:lnTo>
                  <a:lnTo>
                    <a:pt x="14606779" y="2205101"/>
                  </a:lnTo>
                  <a:lnTo>
                    <a:pt x="14529059" y="2210665"/>
                  </a:lnTo>
                  <a:lnTo>
                    <a:pt x="14450834" y="2216146"/>
                  </a:lnTo>
                  <a:lnTo>
                    <a:pt x="14372105" y="2221544"/>
                  </a:lnTo>
                  <a:lnTo>
                    <a:pt x="14292876" y="2226857"/>
                  </a:lnTo>
                  <a:lnTo>
                    <a:pt x="14213150" y="2232086"/>
                  </a:lnTo>
                  <a:lnTo>
                    <a:pt x="14132931" y="2237230"/>
                  </a:lnTo>
                  <a:lnTo>
                    <a:pt x="14052221" y="2242288"/>
                  </a:lnTo>
                  <a:lnTo>
                    <a:pt x="13971024" y="2247260"/>
                  </a:lnTo>
                  <a:lnTo>
                    <a:pt x="13889342" y="2252145"/>
                  </a:lnTo>
                  <a:lnTo>
                    <a:pt x="13807179" y="2256943"/>
                  </a:lnTo>
                  <a:lnTo>
                    <a:pt x="13724538" y="2261652"/>
                  </a:lnTo>
                  <a:lnTo>
                    <a:pt x="13641422" y="2266273"/>
                  </a:lnTo>
                  <a:lnTo>
                    <a:pt x="13557834" y="2270805"/>
                  </a:lnTo>
                  <a:lnTo>
                    <a:pt x="13473777" y="2275246"/>
                  </a:lnTo>
                  <a:lnTo>
                    <a:pt x="13389255" y="2279598"/>
                  </a:lnTo>
                  <a:lnTo>
                    <a:pt x="15375993" y="4601607"/>
                  </a:lnTo>
                  <a:close/>
                </a:path>
              </a:pathLst>
            </a:custGeom>
            <a:ln w="76198">
              <a:solidFill>
                <a:srgbClr val="0E548F"/>
              </a:solidFill>
            </a:ln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50B717C-E769-B50B-CADA-4ABA6957BC81}"/>
              </a:ext>
            </a:extLst>
          </p:cNvPr>
          <p:cNvSpPr txBox="1"/>
          <p:nvPr/>
        </p:nvSpPr>
        <p:spPr>
          <a:xfrm>
            <a:off x="234023" y="56960"/>
            <a:ext cx="8883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j-lt"/>
              </a:rPr>
              <a:t>АВТОМАТИЗИРОВАННЫЙ ОБЗВОН ТЕХНИЧЕСКИХ СПЕЦИАЛИСТВОВ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91C9A-1D41-DB26-4BDE-0EFCEAD7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8887"/>
            <a:ext cx="7765321" cy="994741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C36E3-BA6E-3509-771C-730E1E59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62298"/>
            <a:ext cx="8610600" cy="3263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spc="3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spc="3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COKO08@MAIL.RU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spc="3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spc="3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8(84722)39090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spc="3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spc="3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8-999-259-9000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spc="3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spc="3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E1A0-952C-1313-BAD8-D6EBB1F4F5D8}"/>
              </a:ext>
            </a:extLst>
          </p:cNvPr>
          <p:cNvSpPr txBox="1"/>
          <p:nvPr/>
        </p:nvSpPr>
        <p:spPr>
          <a:xfrm>
            <a:off x="381000" y="772091"/>
            <a:ext cx="5248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3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7D277-D11B-E9FC-0529-8129CC5D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399503"/>
            <a:ext cx="3048264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65" y="430202"/>
            <a:ext cx="4545101" cy="44974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7766" y="1222048"/>
            <a:ext cx="608330" cy="3746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74930" marR="5080" indent="-62865">
              <a:lnSpc>
                <a:spcPts val="1310"/>
              </a:lnSpc>
              <a:spcBef>
                <a:spcPts val="250"/>
              </a:spcBef>
            </a:pPr>
            <a:r>
              <a:rPr sz="1200" b="1" spc="6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00" b="1" spc="20" dirty="0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ДБО2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349" y="3381556"/>
            <a:ext cx="932815" cy="3327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74295">
              <a:lnSpc>
                <a:spcPts val="1150"/>
              </a:lnSpc>
              <a:spcBef>
                <a:spcPts val="235"/>
              </a:spcBef>
            </a:pPr>
            <a:r>
              <a:rPr sz="1050" b="1" spc="35" dirty="0">
                <a:solidFill>
                  <a:srgbClr val="FFFFFF"/>
                </a:solidFill>
                <a:latin typeface="Tahoma"/>
                <a:cs typeface="Tahoma"/>
              </a:rPr>
              <a:t>Интернет- </a:t>
            </a:r>
            <a:r>
              <a:rPr sz="105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3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050" b="1" spc="25" dirty="0">
                <a:solidFill>
                  <a:srgbClr val="FFFFFF"/>
                </a:solidFill>
                <a:latin typeface="Tahoma"/>
                <a:cs typeface="Tahoma"/>
              </a:rPr>
              <a:t>ак</a:t>
            </a:r>
            <a:r>
              <a:rPr sz="1050" b="1" spc="5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050" b="1" spc="15" dirty="0">
                <a:solidFill>
                  <a:srgbClr val="FFFFFF"/>
                </a:solidFill>
                <a:latin typeface="Tahoma"/>
                <a:cs typeface="Tahoma"/>
              </a:rPr>
              <a:t>ты</a:t>
            </a:r>
            <a:r>
              <a:rPr sz="105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7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0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spc="65" dirty="0">
                <a:solidFill>
                  <a:srgbClr val="FFFFFF"/>
                </a:solidFill>
                <a:latin typeface="Tahoma"/>
                <a:cs typeface="Tahoma"/>
              </a:rPr>
              <a:t>ЭМ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5385" y="4237383"/>
            <a:ext cx="8890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45" dirty="0">
                <a:solidFill>
                  <a:srgbClr val="FFFFFF"/>
                </a:solidFill>
                <a:latin typeface="Tahoma"/>
                <a:cs typeface="Tahoma"/>
              </a:rPr>
              <a:t>Мони</a:t>
            </a:r>
            <a:r>
              <a:rPr sz="1000" b="1" spc="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000" b="1" spc="6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000" b="1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000" b="1" spc="5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000" b="1" spc="1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1580" y="3405558"/>
            <a:ext cx="91376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260350">
              <a:lnSpc>
                <a:spcPts val="1000"/>
              </a:lnSpc>
              <a:spcBef>
                <a:spcPts val="200"/>
              </a:spcBef>
            </a:pPr>
            <a:r>
              <a:rPr sz="900" b="1" spc="25" dirty="0">
                <a:solidFill>
                  <a:srgbClr val="FFFFFF"/>
                </a:solidFill>
                <a:latin typeface="Tahoma"/>
                <a:cs typeface="Tahoma"/>
              </a:rPr>
              <a:t>Пакет 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b="1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900" b="1" spc="35" dirty="0">
                <a:solidFill>
                  <a:srgbClr val="FFFFFF"/>
                </a:solidFill>
                <a:latin typeface="Tahoma"/>
                <a:cs typeface="Tahoma"/>
              </a:rPr>
              <a:t>ерт</a:t>
            </a:r>
            <a:r>
              <a:rPr sz="900" b="1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900" b="1" spc="-35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900" b="1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900" b="1" spc="2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900" b="1" spc="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900" b="1" spc="15" dirty="0">
                <a:solidFill>
                  <a:srgbClr val="FFFFFF"/>
                </a:solidFill>
                <a:latin typeface="Tahoma"/>
                <a:cs typeface="Tahoma"/>
              </a:rPr>
              <a:t>тов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773" y="2352855"/>
            <a:ext cx="702945" cy="3162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47955" marR="5080" indent="-135890">
              <a:lnSpc>
                <a:spcPts val="1090"/>
              </a:lnSpc>
              <a:spcBef>
                <a:spcPts val="225"/>
              </a:spcBef>
            </a:pPr>
            <a:r>
              <a:rPr sz="1000" b="1" spc="25" dirty="0">
                <a:solidFill>
                  <a:srgbClr val="FFFFFF"/>
                </a:solidFill>
                <a:latin typeface="Tahoma"/>
                <a:cs typeface="Tahoma"/>
              </a:rPr>
              <a:t>Файлы</a:t>
            </a:r>
            <a:r>
              <a:rPr sz="10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Tahoma"/>
                <a:cs typeface="Tahoma"/>
              </a:rPr>
              <a:t>из  </a:t>
            </a:r>
            <a:r>
              <a:rPr sz="1000" b="1" spc="55" dirty="0">
                <a:solidFill>
                  <a:srgbClr val="FFFFFF"/>
                </a:solidFill>
                <a:latin typeface="Tahoma"/>
                <a:cs typeface="Tahoma"/>
              </a:rPr>
              <a:t>РЦОИ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9280" y="1222048"/>
            <a:ext cx="821690" cy="3746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6520" marR="5080" indent="-83820">
              <a:lnSpc>
                <a:spcPts val="1310"/>
              </a:lnSpc>
              <a:spcBef>
                <a:spcPts val="250"/>
              </a:spcBef>
            </a:pPr>
            <a:r>
              <a:rPr sz="1200" b="1" spc="50" dirty="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sz="1200" b="1" spc="5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00" b="1" spc="7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00" b="1" spc="3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2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а 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70" dirty="0">
                <a:solidFill>
                  <a:srgbClr val="FFFFFF"/>
                </a:solidFill>
                <a:latin typeface="Tahoma"/>
                <a:cs typeface="Tahoma"/>
              </a:rPr>
              <a:t>РЦОИ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59355" y="1471349"/>
            <a:ext cx="1988820" cy="1303655"/>
            <a:chOff x="2593975" y="1687195"/>
            <a:chExt cx="1988820" cy="1303655"/>
          </a:xfrm>
        </p:grpSpPr>
        <p:sp>
          <p:nvSpPr>
            <p:cNvPr id="10" name="object 10"/>
            <p:cNvSpPr/>
            <p:nvPr/>
          </p:nvSpPr>
          <p:spPr>
            <a:xfrm>
              <a:off x="2606675" y="1699895"/>
              <a:ext cx="1963420" cy="1278255"/>
            </a:xfrm>
            <a:custGeom>
              <a:avLst/>
              <a:gdLst/>
              <a:ahLst/>
              <a:cxnLst/>
              <a:rect l="l" t="t" r="r" b="b"/>
              <a:pathLst>
                <a:path w="1963420" h="1278255">
                  <a:moveTo>
                    <a:pt x="1570227" y="0"/>
                  </a:moveTo>
                  <a:lnTo>
                    <a:pt x="0" y="1277746"/>
                  </a:lnTo>
                  <a:lnTo>
                    <a:pt x="1963039" y="884427"/>
                  </a:lnTo>
                  <a:lnTo>
                    <a:pt x="1570227" y="0"/>
                  </a:lnTo>
                  <a:close/>
                </a:path>
              </a:pathLst>
            </a:custGeom>
            <a:solidFill>
              <a:srgbClr val="718B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6675" y="1699895"/>
              <a:ext cx="1963420" cy="1278255"/>
            </a:xfrm>
            <a:custGeom>
              <a:avLst/>
              <a:gdLst/>
              <a:ahLst/>
              <a:cxnLst/>
              <a:rect l="l" t="t" r="r" b="b"/>
              <a:pathLst>
                <a:path w="1963420" h="1278255">
                  <a:moveTo>
                    <a:pt x="1963039" y="884427"/>
                  </a:moveTo>
                  <a:lnTo>
                    <a:pt x="0" y="1277746"/>
                  </a:lnTo>
                  <a:lnTo>
                    <a:pt x="1570227" y="0"/>
                  </a:lnTo>
                  <a:lnTo>
                    <a:pt x="1963039" y="884427"/>
                  </a:lnTo>
                  <a:close/>
                </a:path>
              </a:pathLst>
            </a:custGeom>
            <a:ln w="25399">
              <a:solidFill>
                <a:srgbClr val="526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6200" y="129963"/>
            <a:ext cx="8446389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Отказ</a:t>
            </a:r>
            <a:r>
              <a:rPr spc="-35" dirty="0"/>
              <a:t> </a:t>
            </a:r>
            <a:r>
              <a:rPr spc="50" dirty="0"/>
              <a:t>от</a:t>
            </a:r>
            <a:r>
              <a:rPr spc="-30" dirty="0"/>
              <a:t> </a:t>
            </a:r>
            <a:r>
              <a:rPr spc="85" dirty="0"/>
              <a:t>станции</a:t>
            </a:r>
            <a:r>
              <a:rPr spc="-40" dirty="0"/>
              <a:t> </a:t>
            </a:r>
            <a:r>
              <a:rPr spc="75" dirty="0"/>
              <a:t>авторизации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54891" y="963730"/>
            <a:ext cx="4228339" cy="252633"/>
          </a:xfrm>
          <a:prstGeom prst="rect">
            <a:avLst/>
          </a:prstGeom>
          <a:solidFill>
            <a:srgbClr val="71D7D7"/>
          </a:solidFill>
          <a:ln w="25400">
            <a:solidFill>
              <a:srgbClr val="529E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ункц</a:t>
            </a:r>
            <a:r>
              <a:rPr sz="1400" spc="70" dirty="0">
                <a:solidFill>
                  <a:srgbClr val="FFFFFF"/>
                </a:solidFill>
                <a:latin typeface="Verdana"/>
                <a:cs typeface="Verdana"/>
              </a:rPr>
              <a:t>ии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85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ны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ЛК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ПП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8200" y="1520189"/>
            <a:ext cx="4228338" cy="251992"/>
          </a:xfrm>
          <a:prstGeom prst="rect">
            <a:avLst/>
          </a:prstGeom>
          <a:solidFill>
            <a:srgbClr val="718BD7"/>
          </a:solidFill>
          <a:ln w="25400">
            <a:solidFill>
              <a:srgbClr val="52649E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нкци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пе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ен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есены</a:t>
            </a:r>
            <a:r>
              <a:rPr sz="1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ст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нци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ю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штаба</a:t>
            </a:r>
            <a:r>
              <a:rPr sz="1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Verdana"/>
                <a:cs typeface="Verdana"/>
              </a:rPr>
              <a:t>ПП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Э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66519" y="1658674"/>
            <a:ext cx="2953385" cy="2024380"/>
            <a:chOff x="1501139" y="1874520"/>
            <a:chExt cx="2953385" cy="20243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139" y="2449068"/>
              <a:ext cx="694944" cy="5364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391" y="3055620"/>
              <a:ext cx="694944" cy="5349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0135" y="1874520"/>
              <a:ext cx="1362456" cy="5349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8859" y="3412236"/>
              <a:ext cx="461772" cy="4251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1699" y="3363468"/>
              <a:ext cx="693419" cy="5349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9483" y="3017520"/>
              <a:ext cx="694944" cy="5364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8543" y="2429256"/>
              <a:ext cx="693419" cy="5349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2014" y="2858389"/>
              <a:ext cx="1032383" cy="33210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67100" y="2092832"/>
              <a:ext cx="560070" cy="497205"/>
            </a:xfrm>
            <a:custGeom>
              <a:avLst/>
              <a:gdLst/>
              <a:ahLst/>
              <a:cxnLst/>
              <a:rect l="l" t="t" r="r" b="b"/>
              <a:pathLst>
                <a:path w="560070" h="497205">
                  <a:moveTo>
                    <a:pt x="118364" y="340995"/>
                  </a:moveTo>
                  <a:lnTo>
                    <a:pt x="107010" y="337185"/>
                  </a:lnTo>
                  <a:lnTo>
                    <a:pt x="66548" y="323596"/>
                  </a:lnTo>
                  <a:lnTo>
                    <a:pt x="62738" y="272161"/>
                  </a:lnTo>
                  <a:lnTo>
                    <a:pt x="45720" y="285496"/>
                  </a:lnTo>
                  <a:lnTo>
                    <a:pt x="49784" y="328041"/>
                  </a:lnTo>
                  <a:lnTo>
                    <a:pt x="38227" y="337185"/>
                  </a:lnTo>
                  <a:lnTo>
                    <a:pt x="16002" y="309118"/>
                  </a:lnTo>
                  <a:lnTo>
                    <a:pt x="0" y="321691"/>
                  </a:lnTo>
                  <a:lnTo>
                    <a:pt x="54991" y="391160"/>
                  </a:lnTo>
                  <a:lnTo>
                    <a:pt x="70993" y="378460"/>
                  </a:lnTo>
                  <a:lnTo>
                    <a:pt x="48768" y="350520"/>
                  </a:lnTo>
                  <a:lnTo>
                    <a:pt x="59944" y="341757"/>
                  </a:lnTo>
                  <a:lnTo>
                    <a:pt x="100076" y="355473"/>
                  </a:lnTo>
                  <a:lnTo>
                    <a:pt x="117398" y="341757"/>
                  </a:lnTo>
                  <a:lnTo>
                    <a:pt x="118364" y="340995"/>
                  </a:lnTo>
                  <a:close/>
                </a:path>
                <a:path w="560070" h="497205">
                  <a:moveTo>
                    <a:pt x="178054" y="293751"/>
                  </a:moveTo>
                  <a:lnTo>
                    <a:pt x="155498" y="265303"/>
                  </a:lnTo>
                  <a:lnTo>
                    <a:pt x="135763" y="240411"/>
                  </a:lnTo>
                  <a:lnTo>
                    <a:pt x="90170" y="276479"/>
                  </a:lnTo>
                  <a:lnTo>
                    <a:pt x="115316" y="312547"/>
                  </a:lnTo>
                  <a:lnTo>
                    <a:pt x="116586" y="320548"/>
                  </a:lnTo>
                  <a:lnTo>
                    <a:pt x="115570" y="322707"/>
                  </a:lnTo>
                  <a:lnTo>
                    <a:pt x="112776" y="324866"/>
                  </a:lnTo>
                  <a:lnTo>
                    <a:pt x="112014" y="325501"/>
                  </a:lnTo>
                  <a:lnTo>
                    <a:pt x="110871" y="326136"/>
                  </a:lnTo>
                  <a:lnTo>
                    <a:pt x="120015" y="339471"/>
                  </a:lnTo>
                  <a:lnTo>
                    <a:pt x="123825" y="337820"/>
                  </a:lnTo>
                  <a:lnTo>
                    <a:pt x="126746" y="336042"/>
                  </a:lnTo>
                  <a:lnTo>
                    <a:pt x="133223" y="330962"/>
                  </a:lnTo>
                  <a:lnTo>
                    <a:pt x="135509" y="327025"/>
                  </a:lnTo>
                  <a:lnTo>
                    <a:pt x="135737" y="322707"/>
                  </a:lnTo>
                  <a:lnTo>
                    <a:pt x="136144" y="318008"/>
                  </a:lnTo>
                  <a:lnTo>
                    <a:pt x="135001" y="312928"/>
                  </a:lnTo>
                  <a:lnTo>
                    <a:pt x="132334" y="307467"/>
                  </a:lnTo>
                  <a:lnTo>
                    <a:pt x="129794" y="302006"/>
                  </a:lnTo>
                  <a:lnTo>
                    <a:pt x="125730" y="295656"/>
                  </a:lnTo>
                  <a:lnTo>
                    <a:pt x="113538" y="278638"/>
                  </a:lnTo>
                  <a:lnTo>
                    <a:pt x="130429" y="265303"/>
                  </a:lnTo>
                  <a:lnTo>
                    <a:pt x="162560" y="305943"/>
                  </a:lnTo>
                  <a:lnTo>
                    <a:pt x="178054" y="293751"/>
                  </a:lnTo>
                  <a:close/>
                </a:path>
                <a:path w="560070" h="497205">
                  <a:moveTo>
                    <a:pt x="219583" y="455295"/>
                  </a:moveTo>
                  <a:lnTo>
                    <a:pt x="197421" y="427355"/>
                  </a:lnTo>
                  <a:lnTo>
                    <a:pt x="177292" y="401955"/>
                  </a:lnTo>
                  <a:lnTo>
                    <a:pt x="124333" y="445135"/>
                  </a:lnTo>
                  <a:lnTo>
                    <a:pt x="166497" y="497205"/>
                  </a:lnTo>
                  <a:lnTo>
                    <a:pt x="181864" y="485775"/>
                  </a:lnTo>
                  <a:lnTo>
                    <a:pt x="149733" y="445135"/>
                  </a:lnTo>
                  <a:lnTo>
                    <a:pt x="171958" y="427355"/>
                  </a:lnTo>
                  <a:lnTo>
                    <a:pt x="204089" y="467995"/>
                  </a:lnTo>
                  <a:lnTo>
                    <a:pt x="219583" y="455295"/>
                  </a:lnTo>
                  <a:close/>
                </a:path>
                <a:path w="560070" h="497205">
                  <a:moveTo>
                    <a:pt x="258622" y="216789"/>
                  </a:moveTo>
                  <a:lnTo>
                    <a:pt x="253111" y="196596"/>
                  </a:lnTo>
                  <a:lnTo>
                    <a:pt x="250317" y="193040"/>
                  </a:lnTo>
                  <a:lnTo>
                    <a:pt x="246126" y="187833"/>
                  </a:lnTo>
                  <a:lnTo>
                    <a:pt x="241173" y="184023"/>
                  </a:lnTo>
                  <a:lnTo>
                    <a:pt x="240157" y="183642"/>
                  </a:lnTo>
                  <a:lnTo>
                    <a:pt x="240157" y="214249"/>
                  </a:lnTo>
                  <a:lnTo>
                    <a:pt x="239903" y="218948"/>
                  </a:lnTo>
                  <a:lnTo>
                    <a:pt x="225552" y="234569"/>
                  </a:lnTo>
                  <a:lnTo>
                    <a:pt x="216408" y="233045"/>
                  </a:lnTo>
                  <a:lnTo>
                    <a:pt x="212344" y="230505"/>
                  </a:lnTo>
                  <a:lnTo>
                    <a:pt x="208788" y="225933"/>
                  </a:lnTo>
                  <a:lnTo>
                    <a:pt x="205105" y="221488"/>
                  </a:lnTo>
                  <a:lnTo>
                    <a:pt x="203581" y="216789"/>
                  </a:lnTo>
                  <a:lnTo>
                    <a:pt x="204343" y="207645"/>
                  </a:lnTo>
                  <a:lnTo>
                    <a:pt x="206375" y="203835"/>
                  </a:lnTo>
                  <a:lnTo>
                    <a:pt x="210312" y="200787"/>
                  </a:lnTo>
                  <a:lnTo>
                    <a:pt x="213995" y="197739"/>
                  </a:lnTo>
                  <a:lnTo>
                    <a:pt x="218186" y="196596"/>
                  </a:lnTo>
                  <a:lnTo>
                    <a:pt x="222758" y="197358"/>
                  </a:lnTo>
                  <a:lnTo>
                    <a:pt x="227330" y="197993"/>
                  </a:lnTo>
                  <a:lnTo>
                    <a:pt x="231394" y="200660"/>
                  </a:lnTo>
                  <a:lnTo>
                    <a:pt x="238633" y="209677"/>
                  </a:lnTo>
                  <a:lnTo>
                    <a:pt x="240157" y="214249"/>
                  </a:lnTo>
                  <a:lnTo>
                    <a:pt x="240157" y="183642"/>
                  </a:lnTo>
                  <a:lnTo>
                    <a:pt x="235458" y="181864"/>
                  </a:lnTo>
                  <a:lnTo>
                    <a:pt x="229616" y="179578"/>
                  </a:lnTo>
                  <a:lnTo>
                    <a:pt x="223774" y="178943"/>
                  </a:lnTo>
                  <a:lnTo>
                    <a:pt x="217551" y="180086"/>
                  </a:lnTo>
                  <a:lnTo>
                    <a:pt x="211455" y="181102"/>
                  </a:lnTo>
                  <a:lnTo>
                    <a:pt x="205613" y="183769"/>
                  </a:lnTo>
                  <a:lnTo>
                    <a:pt x="193167" y="193675"/>
                  </a:lnTo>
                  <a:lnTo>
                    <a:pt x="188722" y="200279"/>
                  </a:lnTo>
                  <a:lnTo>
                    <a:pt x="184658" y="215519"/>
                  </a:lnTo>
                  <a:lnTo>
                    <a:pt x="185293" y="223012"/>
                  </a:lnTo>
                  <a:lnTo>
                    <a:pt x="188722" y="230378"/>
                  </a:lnTo>
                  <a:lnTo>
                    <a:pt x="181229" y="236347"/>
                  </a:lnTo>
                  <a:lnTo>
                    <a:pt x="165735" y="216662"/>
                  </a:lnTo>
                  <a:lnTo>
                    <a:pt x="150368" y="228854"/>
                  </a:lnTo>
                  <a:lnTo>
                    <a:pt x="192659" y="282194"/>
                  </a:lnTo>
                  <a:lnTo>
                    <a:pt x="208026" y="270002"/>
                  </a:lnTo>
                  <a:lnTo>
                    <a:pt x="191897" y="249682"/>
                  </a:lnTo>
                  <a:lnTo>
                    <a:pt x="199263" y="243840"/>
                  </a:lnTo>
                  <a:lnTo>
                    <a:pt x="203327" y="247396"/>
                  </a:lnTo>
                  <a:lnTo>
                    <a:pt x="208026" y="249682"/>
                  </a:lnTo>
                  <a:lnTo>
                    <a:pt x="218186" y="251968"/>
                  </a:lnTo>
                  <a:lnTo>
                    <a:pt x="223393" y="251968"/>
                  </a:lnTo>
                  <a:lnTo>
                    <a:pt x="228727" y="250571"/>
                  </a:lnTo>
                  <a:lnTo>
                    <a:pt x="234061" y="249301"/>
                  </a:lnTo>
                  <a:lnTo>
                    <a:pt x="252412" y="234569"/>
                  </a:lnTo>
                  <a:lnTo>
                    <a:pt x="253111" y="233680"/>
                  </a:lnTo>
                  <a:lnTo>
                    <a:pt x="257937" y="222250"/>
                  </a:lnTo>
                  <a:lnTo>
                    <a:pt x="258622" y="216789"/>
                  </a:lnTo>
                  <a:close/>
                </a:path>
                <a:path w="560070" h="497205">
                  <a:moveTo>
                    <a:pt x="281051" y="407035"/>
                  </a:moveTo>
                  <a:lnTo>
                    <a:pt x="272948" y="396875"/>
                  </a:lnTo>
                  <a:lnTo>
                    <a:pt x="261823" y="382905"/>
                  </a:lnTo>
                  <a:lnTo>
                    <a:pt x="253238" y="372135"/>
                  </a:lnTo>
                  <a:lnTo>
                    <a:pt x="253238" y="405765"/>
                  </a:lnTo>
                  <a:lnTo>
                    <a:pt x="253238" y="408305"/>
                  </a:lnTo>
                  <a:lnTo>
                    <a:pt x="252095" y="410845"/>
                  </a:lnTo>
                  <a:lnTo>
                    <a:pt x="251079" y="414655"/>
                  </a:lnTo>
                  <a:lnTo>
                    <a:pt x="249174" y="417195"/>
                  </a:lnTo>
                  <a:lnTo>
                    <a:pt x="246507" y="418465"/>
                  </a:lnTo>
                  <a:lnTo>
                    <a:pt x="243840" y="421005"/>
                  </a:lnTo>
                  <a:lnTo>
                    <a:pt x="241300" y="422275"/>
                  </a:lnTo>
                  <a:lnTo>
                    <a:pt x="236347" y="422275"/>
                  </a:lnTo>
                  <a:lnTo>
                    <a:pt x="234315" y="421005"/>
                  </a:lnTo>
                  <a:lnTo>
                    <a:pt x="229489" y="414655"/>
                  </a:lnTo>
                  <a:lnTo>
                    <a:pt x="231013" y="410845"/>
                  </a:lnTo>
                  <a:lnTo>
                    <a:pt x="237363" y="405765"/>
                  </a:lnTo>
                  <a:lnTo>
                    <a:pt x="247904" y="396875"/>
                  </a:lnTo>
                  <a:lnTo>
                    <a:pt x="252222" y="401955"/>
                  </a:lnTo>
                  <a:lnTo>
                    <a:pt x="253238" y="405765"/>
                  </a:lnTo>
                  <a:lnTo>
                    <a:pt x="253238" y="372135"/>
                  </a:lnTo>
                  <a:lnTo>
                    <a:pt x="250698" y="368935"/>
                  </a:lnTo>
                  <a:lnTo>
                    <a:pt x="243713" y="365125"/>
                  </a:lnTo>
                  <a:lnTo>
                    <a:pt x="236220" y="363855"/>
                  </a:lnTo>
                  <a:lnTo>
                    <a:pt x="224624" y="366395"/>
                  </a:lnTo>
                  <a:lnTo>
                    <a:pt x="201295" y="385445"/>
                  </a:lnTo>
                  <a:lnTo>
                    <a:pt x="198120" y="389255"/>
                  </a:lnTo>
                  <a:lnTo>
                    <a:pt x="195834" y="394335"/>
                  </a:lnTo>
                  <a:lnTo>
                    <a:pt x="194564" y="398145"/>
                  </a:lnTo>
                  <a:lnTo>
                    <a:pt x="208661" y="404495"/>
                  </a:lnTo>
                  <a:lnTo>
                    <a:pt x="209423" y="401955"/>
                  </a:lnTo>
                  <a:lnTo>
                    <a:pt x="210820" y="398145"/>
                  </a:lnTo>
                  <a:lnTo>
                    <a:pt x="212852" y="395605"/>
                  </a:lnTo>
                  <a:lnTo>
                    <a:pt x="214884" y="391795"/>
                  </a:lnTo>
                  <a:lnTo>
                    <a:pt x="217297" y="389255"/>
                  </a:lnTo>
                  <a:lnTo>
                    <a:pt x="220091" y="387985"/>
                  </a:lnTo>
                  <a:lnTo>
                    <a:pt x="224282" y="384175"/>
                  </a:lnTo>
                  <a:lnTo>
                    <a:pt x="228092" y="382905"/>
                  </a:lnTo>
                  <a:lnTo>
                    <a:pt x="235077" y="382905"/>
                  </a:lnTo>
                  <a:lnTo>
                    <a:pt x="238125" y="384175"/>
                  </a:lnTo>
                  <a:lnTo>
                    <a:pt x="240792" y="387985"/>
                  </a:lnTo>
                  <a:lnTo>
                    <a:pt x="220726" y="404495"/>
                  </a:lnTo>
                  <a:lnTo>
                    <a:pt x="216027" y="409575"/>
                  </a:lnTo>
                  <a:lnTo>
                    <a:pt x="214503" y="415925"/>
                  </a:lnTo>
                  <a:lnTo>
                    <a:pt x="213106" y="421005"/>
                  </a:lnTo>
                  <a:lnTo>
                    <a:pt x="214249" y="427355"/>
                  </a:lnTo>
                  <a:lnTo>
                    <a:pt x="220726" y="434975"/>
                  </a:lnTo>
                  <a:lnTo>
                    <a:pt x="223647" y="437515"/>
                  </a:lnTo>
                  <a:lnTo>
                    <a:pt x="230759" y="440055"/>
                  </a:lnTo>
                  <a:lnTo>
                    <a:pt x="234569" y="440055"/>
                  </a:lnTo>
                  <a:lnTo>
                    <a:pt x="260959" y="422275"/>
                  </a:lnTo>
                  <a:lnTo>
                    <a:pt x="262382" y="419735"/>
                  </a:lnTo>
                  <a:lnTo>
                    <a:pt x="261366" y="412115"/>
                  </a:lnTo>
                  <a:lnTo>
                    <a:pt x="266573" y="418465"/>
                  </a:lnTo>
                  <a:lnTo>
                    <a:pt x="274612" y="412115"/>
                  </a:lnTo>
                  <a:lnTo>
                    <a:pt x="281051" y="407035"/>
                  </a:lnTo>
                  <a:close/>
                </a:path>
                <a:path w="560070" h="497205">
                  <a:moveTo>
                    <a:pt x="330200" y="173228"/>
                  </a:moveTo>
                  <a:lnTo>
                    <a:pt x="324154" y="165608"/>
                  </a:lnTo>
                  <a:lnTo>
                    <a:pt x="287909" y="119888"/>
                  </a:lnTo>
                  <a:lnTo>
                    <a:pt x="272542" y="132080"/>
                  </a:lnTo>
                  <a:lnTo>
                    <a:pt x="290195" y="154559"/>
                  </a:lnTo>
                  <a:lnTo>
                    <a:pt x="288036" y="159131"/>
                  </a:lnTo>
                  <a:lnTo>
                    <a:pt x="284861" y="162941"/>
                  </a:lnTo>
                  <a:lnTo>
                    <a:pt x="277749" y="168656"/>
                  </a:lnTo>
                  <a:lnTo>
                    <a:pt x="274701" y="169799"/>
                  </a:lnTo>
                  <a:lnTo>
                    <a:pt x="271907" y="169799"/>
                  </a:lnTo>
                  <a:lnTo>
                    <a:pt x="268986" y="169672"/>
                  </a:lnTo>
                  <a:lnTo>
                    <a:pt x="266319" y="167894"/>
                  </a:lnTo>
                  <a:lnTo>
                    <a:pt x="263779" y="164719"/>
                  </a:lnTo>
                  <a:lnTo>
                    <a:pt x="251333" y="148971"/>
                  </a:lnTo>
                  <a:lnTo>
                    <a:pt x="235839" y="161163"/>
                  </a:lnTo>
                  <a:lnTo>
                    <a:pt x="249047" y="177927"/>
                  </a:lnTo>
                  <a:lnTo>
                    <a:pt x="254508" y="184785"/>
                  </a:lnTo>
                  <a:lnTo>
                    <a:pt x="260350" y="188468"/>
                  </a:lnTo>
                  <a:lnTo>
                    <a:pt x="272923" y="189230"/>
                  </a:lnTo>
                  <a:lnTo>
                    <a:pt x="279654" y="186563"/>
                  </a:lnTo>
                  <a:lnTo>
                    <a:pt x="286893" y="180848"/>
                  </a:lnTo>
                  <a:lnTo>
                    <a:pt x="292227" y="176530"/>
                  </a:lnTo>
                  <a:lnTo>
                    <a:pt x="296291" y="171450"/>
                  </a:lnTo>
                  <a:lnTo>
                    <a:pt x="297078" y="169799"/>
                  </a:lnTo>
                  <a:lnTo>
                    <a:pt x="299085" y="165608"/>
                  </a:lnTo>
                  <a:lnTo>
                    <a:pt x="314706" y="185420"/>
                  </a:lnTo>
                  <a:lnTo>
                    <a:pt x="330200" y="173228"/>
                  </a:lnTo>
                  <a:close/>
                </a:path>
                <a:path w="560070" h="497205">
                  <a:moveTo>
                    <a:pt x="340233" y="347345"/>
                  </a:moveTo>
                  <a:lnTo>
                    <a:pt x="339217" y="340995"/>
                  </a:lnTo>
                  <a:lnTo>
                    <a:pt x="338328" y="334645"/>
                  </a:lnTo>
                  <a:lnTo>
                    <a:pt x="335661" y="329565"/>
                  </a:lnTo>
                  <a:lnTo>
                    <a:pt x="334683" y="328295"/>
                  </a:lnTo>
                  <a:lnTo>
                    <a:pt x="326898" y="318135"/>
                  </a:lnTo>
                  <a:lnTo>
                    <a:pt x="321945" y="314325"/>
                  </a:lnTo>
                  <a:lnTo>
                    <a:pt x="320675" y="313893"/>
                  </a:lnTo>
                  <a:lnTo>
                    <a:pt x="320675" y="346075"/>
                  </a:lnTo>
                  <a:lnTo>
                    <a:pt x="319913" y="354965"/>
                  </a:lnTo>
                  <a:lnTo>
                    <a:pt x="317627" y="358775"/>
                  </a:lnTo>
                  <a:lnTo>
                    <a:pt x="313690" y="362585"/>
                  </a:lnTo>
                  <a:lnTo>
                    <a:pt x="309753" y="365125"/>
                  </a:lnTo>
                  <a:lnTo>
                    <a:pt x="305435" y="366395"/>
                  </a:lnTo>
                  <a:lnTo>
                    <a:pt x="300736" y="365125"/>
                  </a:lnTo>
                  <a:lnTo>
                    <a:pt x="296164" y="365125"/>
                  </a:lnTo>
                  <a:lnTo>
                    <a:pt x="291973" y="362585"/>
                  </a:lnTo>
                  <a:lnTo>
                    <a:pt x="288417" y="357505"/>
                  </a:lnTo>
                  <a:lnTo>
                    <a:pt x="284861" y="353695"/>
                  </a:lnTo>
                  <a:lnTo>
                    <a:pt x="283337" y="348615"/>
                  </a:lnTo>
                  <a:lnTo>
                    <a:pt x="284099" y="339725"/>
                  </a:lnTo>
                  <a:lnTo>
                    <a:pt x="284861" y="338455"/>
                  </a:lnTo>
                  <a:lnTo>
                    <a:pt x="286385" y="335915"/>
                  </a:lnTo>
                  <a:lnTo>
                    <a:pt x="290322" y="332105"/>
                  </a:lnTo>
                  <a:lnTo>
                    <a:pt x="294259" y="329565"/>
                  </a:lnTo>
                  <a:lnTo>
                    <a:pt x="298577" y="328295"/>
                  </a:lnTo>
                  <a:lnTo>
                    <a:pt x="307975" y="329565"/>
                  </a:lnTo>
                  <a:lnTo>
                    <a:pt x="312039" y="332105"/>
                  </a:lnTo>
                  <a:lnTo>
                    <a:pt x="319151" y="340995"/>
                  </a:lnTo>
                  <a:lnTo>
                    <a:pt x="320675" y="346075"/>
                  </a:lnTo>
                  <a:lnTo>
                    <a:pt x="320675" y="313893"/>
                  </a:lnTo>
                  <a:lnTo>
                    <a:pt x="310769" y="310515"/>
                  </a:lnTo>
                  <a:lnTo>
                    <a:pt x="305054" y="309245"/>
                  </a:lnTo>
                  <a:lnTo>
                    <a:pt x="293370" y="311785"/>
                  </a:lnTo>
                  <a:lnTo>
                    <a:pt x="287909" y="313055"/>
                  </a:lnTo>
                  <a:lnTo>
                    <a:pt x="282956" y="318135"/>
                  </a:lnTo>
                  <a:lnTo>
                    <a:pt x="275590" y="323215"/>
                  </a:lnTo>
                  <a:lnTo>
                    <a:pt x="271907" y="330835"/>
                  </a:lnTo>
                  <a:lnTo>
                    <a:pt x="271653" y="338455"/>
                  </a:lnTo>
                  <a:lnTo>
                    <a:pt x="266827" y="332105"/>
                  </a:lnTo>
                  <a:lnTo>
                    <a:pt x="252095" y="343535"/>
                  </a:lnTo>
                  <a:lnTo>
                    <a:pt x="309499" y="415925"/>
                  </a:lnTo>
                  <a:lnTo>
                    <a:pt x="324993" y="403225"/>
                  </a:lnTo>
                  <a:lnTo>
                    <a:pt x="305308" y="379095"/>
                  </a:lnTo>
                  <a:lnTo>
                    <a:pt x="312547" y="380365"/>
                  </a:lnTo>
                  <a:lnTo>
                    <a:pt x="316103" y="379095"/>
                  </a:lnTo>
                  <a:lnTo>
                    <a:pt x="319659" y="377825"/>
                  </a:lnTo>
                  <a:lnTo>
                    <a:pt x="331470" y="368935"/>
                  </a:lnTo>
                  <a:lnTo>
                    <a:pt x="333248" y="366395"/>
                  </a:lnTo>
                  <a:lnTo>
                    <a:pt x="335026" y="363855"/>
                  </a:lnTo>
                  <a:lnTo>
                    <a:pt x="339598" y="352425"/>
                  </a:lnTo>
                  <a:lnTo>
                    <a:pt x="340233" y="347345"/>
                  </a:lnTo>
                  <a:close/>
                </a:path>
                <a:path w="560070" h="497205">
                  <a:moveTo>
                    <a:pt x="405003" y="295275"/>
                  </a:moveTo>
                  <a:lnTo>
                    <a:pt x="403479" y="282575"/>
                  </a:lnTo>
                  <a:lnTo>
                    <a:pt x="400939" y="277495"/>
                  </a:lnTo>
                  <a:lnTo>
                    <a:pt x="399884" y="276225"/>
                  </a:lnTo>
                  <a:lnTo>
                    <a:pt x="392557" y="267335"/>
                  </a:lnTo>
                  <a:lnTo>
                    <a:pt x="387604" y="263525"/>
                  </a:lnTo>
                  <a:lnTo>
                    <a:pt x="386207" y="262915"/>
                  </a:lnTo>
                  <a:lnTo>
                    <a:pt x="386207" y="294005"/>
                  </a:lnTo>
                  <a:lnTo>
                    <a:pt x="385445" y="302895"/>
                  </a:lnTo>
                  <a:lnTo>
                    <a:pt x="383159" y="306705"/>
                  </a:lnTo>
                  <a:lnTo>
                    <a:pt x="379222" y="310515"/>
                  </a:lnTo>
                  <a:lnTo>
                    <a:pt x="375285" y="313055"/>
                  </a:lnTo>
                  <a:lnTo>
                    <a:pt x="370967" y="314325"/>
                  </a:lnTo>
                  <a:lnTo>
                    <a:pt x="361569" y="313055"/>
                  </a:lnTo>
                  <a:lnTo>
                    <a:pt x="357378" y="310515"/>
                  </a:lnTo>
                  <a:lnTo>
                    <a:pt x="353822" y="306705"/>
                  </a:lnTo>
                  <a:lnTo>
                    <a:pt x="350266" y="301625"/>
                  </a:lnTo>
                  <a:lnTo>
                    <a:pt x="348742" y="296545"/>
                  </a:lnTo>
                  <a:lnTo>
                    <a:pt x="349250" y="292735"/>
                  </a:lnTo>
                  <a:lnTo>
                    <a:pt x="349631" y="287655"/>
                  </a:lnTo>
                  <a:lnTo>
                    <a:pt x="351917" y="283845"/>
                  </a:lnTo>
                  <a:lnTo>
                    <a:pt x="359791" y="277495"/>
                  </a:lnTo>
                  <a:lnTo>
                    <a:pt x="364109" y="276225"/>
                  </a:lnTo>
                  <a:lnTo>
                    <a:pt x="368808" y="276225"/>
                  </a:lnTo>
                  <a:lnTo>
                    <a:pt x="386207" y="294005"/>
                  </a:lnTo>
                  <a:lnTo>
                    <a:pt x="386207" y="262915"/>
                  </a:lnTo>
                  <a:lnTo>
                    <a:pt x="376047" y="258445"/>
                  </a:lnTo>
                  <a:lnTo>
                    <a:pt x="369951" y="258445"/>
                  </a:lnTo>
                  <a:lnTo>
                    <a:pt x="336042" y="277495"/>
                  </a:lnTo>
                  <a:lnTo>
                    <a:pt x="333502" y="283845"/>
                  </a:lnTo>
                  <a:lnTo>
                    <a:pt x="330835" y="288925"/>
                  </a:lnTo>
                  <a:lnTo>
                    <a:pt x="329946" y="295275"/>
                  </a:lnTo>
                  <a:lnTo>
                    <a:pt x="331470" y="307975"/>
                  </a:lnTo>
                  <a:lnTo>
                    <a:pt x="334010" y="313055"/>
                  </a:lnTo>
                  <a:lnTo>
                    <a:pt x="338201" y="318135"/>
                  </a:lnTo>
                  <a:lnTo>
                    <a:pt x="342392" y="324485"/>
                  </a:lnTo>
                  <a:lnTo>
                    <a:pt x="347345" y="327025"/>
                  </a:lnTo>
                  <a:lnTo>
                    <a:pt x="359029" y="332105"/>
                  </a:lnTo>
                  <a:lnTo>
                    <a:pt x="365125" y="332105"/>
                  </a:lnTo>
                  <a:lnTo>
                    <a:pt x="398018" y="314325"/>
                  </a:lnTo>
                  <a:lnTo>
                    <a:pt x="399034" y="313055"/>
                  </a:lnTo>
                  <a:lnTo>
                    <a:pt x="404114" y="301625"/>
                  </a:lnTo>
                  <a:lnTo>
                    <a:pt x="405003" y="295275"/>
                  </a:lnTo>
                  <a:close/>
                </a:path>
                <a:path w="560070" h="497205">
                  <a:moveTo>
                    <a:pt x="428498" y="95377"/>
                  </a:moveTo>
                  <a:lnTo>
                    <a:pt x="406031" y="67056"/>
                  </a:lnTo>
                  <a:lnTo>
                    <a:pt x="386207" y="42037"/>
                  </a:lnTo>
                  <a:lnTo>
                    <a:pt x="333121" y="84074"/>
                  </a:lnTo>
                  <a:lnTo>
                    <a:pt x="375412" y="137414"/>
                  </a:lnTo>
                  <a:lnTo>
                    <a:pt x="390779" y="125222"/>
                  </a:lnTo>
                  <a:lnTo>
                    <a:pt x="358521" y="84582"/>
                  </a:lnTo>
                  <a:lnTo>
                    <a:pt x="380746" y="67056"/>
                  </a:lnTo>
                  <a:lnTo>
                    <a:pt x="413004" y="107696"/>
                  </a:lnTo>
                  <a:lnTo>
                    <a:pt x="428498" y="95377"/>
                  </a:lnTo>
                  <a:close/>
                </a:path>
                <a:path w="560070" h="497205">
                  <a:moveTo>
                    <a:pt x="479425" y="249555"/>
                  </a:moveTo>
                  <a:lnTo>
                    <a:pt x="456730" y="221615"/>
                  </a:lnTo>
                  <a:lnTo>
                    <a:pt x="437134" y="197485"/>
                  </a:lnTo>
                  <a:lnTo>
                    <a:pt x="391541" y="233045"/>
                  </a:lnTo>
                  <a:lnTo>
                    <a:pt x="407670" y="254635"/>
                  </a:lnTo>
                  <a:lnTo>
                    <a:pt x="410845" y="259715"/>
                  </a:lnTo>
                  <a:lnTo>
                    <a:pt x="413258" y="263525"/>
                  </a:lnTo>
                  <a:lnTo>
                    <a:pt x="415036" y="266065"/>
                  </a:lnTo>
                  <a:lnTo>
                    <a:pt x="416687" y="268605"/>
                  </a:lnTo>
                  <a:lnTo>
                    <a:pt x="417576" y="271145"/>
                  </a:lnTo>
                  <a:lnTo>
                    <a:pt x="417703" y="274955"/>
                  </a:lnTo>
                  <a:lnTo>
                    <a:pt x="417957" y="277495"/>
                  </a:lnTo>
                  <a:lnTo>
                    <a:pt x="414528" y="281305"/>
                  </a:lnTo>
                  <a:lnTo>
                    <a:pt x="413258" y="281305"/>
                  </a:lnTo>
                  <a:lnTo>
                    <a:pt x="412115" y="282575"/>
                  </a:lnTo>
                  <a:lnTo>
                    <a:pt x="421386" y="295275"/>
                  </a:lnTo>
                  <a:lnTo>
                    <a:pt x="425069" y="294005"/>
                  </a:lnTo>
                  <a:lnTo>
                    <a:pt x="428117" y="292735"/>
                  </a:lnTo>
                  <a:lnTo>
                    <a:pt x="434594" y="287655"/>
                  </a:lnTo>
                  <a:lnTo>
                    <a:pt x="436880" y="283845"/>
                  </a:lnTo>
                  <a:lnTo>
                    <a:pt x="437388" y="274955"/>
                  </a:lnTo>
                  <a:lnTo>
                    <a:pt x="436245" y="269875"/>
                  </a:lnTo>
                  <a:lnTo>
                    <a:pt x="414782" y="235585"/>
                  </a:lnTo>
                  <a:lnTo>
                    <a:pt x="431673" y="221615"/>
                  </a:lnTo>
                  <a:lnTo>
                    <a:pt x="463931" y="262255"/>
                  </a:lnTo>
                  <a:lnTo>
                    <a:pt x="479425" y="249555"/>
                  </a:lnTo>
                  <a:close/>
                </a:path>
                <a:path w="560070" h="497205">
                  <a:moveTo>
                    <a:pt x="484886" y="37211"/>
                  </a:moveTo>
                  <a:lnTo>
                    <a:pt x="483362" y="24892"/>
                  </a:lnTo>
                  <a:lnTo>
                    <a:pt x="480822" y="19177"/>
                  </a:lnTo>
                  <a:lnTo>
                    <a:pt x="479818" y="17907"/>
                  </a:lnTo>
                  <a:lnTo>
                    <a:pt x="476631" y="13843"/>
                  </a:lnTo>
                  <a:lnTo>
                    <a:pt x="472440" y="8636"/>
                  </a:lnTo>
                  <a:lnTo>
                    <a:pt x="467487" y="4826"/>
                  </a:lnTo>
                  <a:lnTo>
                    <a:pt x="466090" y="4318"/>
                  </a:lnTo>
                  <a:lnTo>
                    <a:pt x="466090" y="35433"/>
                  </a:lnTo>
                  <a:lnTo>
                    <a:pt x="465709" y="40132"/>
                  </a:lnTo>
                  <a:lnTo>
                    <a:pt x="465201" y="44704"/>
                  </a:lnTo>
                  <a:lnTo>
                    <a:pt x="463042" y="48641"/>
                  </a:lnTo>
                  <a:lnTo>
                    <a:pt x="455168" y="54991"/>
                  </a:lnTo>
                  <a:lnTo>
                    <a:pt x="450723" y="56261"/>
                  </a:lnTo>
                  <a:lnTo>
                    <a:pt x="441325" y="54991"/>
                  </a:lnTo>
                  <a:lnTo>
                    <a:pt x="437261" y="52324"/>
                  </a:lnTo>
                  <a:lnTo>
                    <a:pt x="430149" y="43434"/>
                  </a:lnTo>
                  <a:lnTo>
                    <a:pt x="428625" y="38735"/>
                  </a:lnTo>
                  <a:lnTo>
                    <a:pt x="429006" y="34036"/>
                  </a:lnTo>
                  <a:lnTo>
                    <a:pt x="443992" y="17907"/>
                  </a:lnTo>
                  <a:lnTo>
                    <a:pt x="453263" y="19177"/>
                  </a:lnTo>
                  <a:lnTo>
                    <a:pt x="457454" y="21844"/>
                  </a:lnTo>
                  <a:lnTo>
                    <a:pt x="464566" y="30734"/>
                  </a:lnTo>
                  <a:lnTo>
                    <a:pt x="466090" y="35433"/>
                  </a:lnTo>
                  <a:lnTo>
                    <a:pt x="466090" y="4318"/>
                  </a:lnTo>
                  <a:lnTo>
                    <a:pt x="455803" y="508"/>
                  </a:lnTo>
                  <a:lnTo>
                    <a:pt x="449707" y="0"/>
                  </a:lnTo>
                  <a:lnTo>
                    <a:pt x="437134" y="2286"/>
                  </a:lnTo>
                  <a:lnTo>
                    <a:pt x="410718" y="30988"/>
                  </a:lnTo>
                  <a:lnTo>
                    <a:pt x="409829" y="36957"/>
                  </a:lnTo>
                  <a:lnTo>
                    <a:pt x="411353" y="49276"/>
                  </a:lnTo>
                  <a:lnTo>
                    <a:pt x="444881" y="74168"/>
                  </a:lnTo>
                  <a:lnTo>
                    <a:pt x="451231" y="73025"/>
                  </a:lnTo>
                  <a:lnTo>
                    <a:pt x="457581" y="71755"/>
                  </a:lnTo>
                  <a:lnTo>
                    <a:pt x="463550" y="68961"/>
                  </a:lnTo>
                  <a:lnTo>
                    <a:pt x="474726" y="60071"/>
                  </a:lnTo>
                  <a:lnTo>
                    <a:pt x="477697" y="56261"/>
                  </a:lnTo>
                  <a:lnTo>
                    <a:pt x="478790" y="54864"/>
                  </a:lnTo>
                  <a:lnTo>
                    <a:pt x="481457" y="49022"/>
                  </a:lnTo>
                  <a:lnTo>
                    <a:pt x="483997" y="43180"/>
                  </a:lnTo>
                  <a:lnTo>
                    <a:pt x="484886" y="37211"/>
                  </a:lnTo>
                  <a:close/>
                </a:path>
                <a:path w="560070" h="497205">
                  <a:moveTo>
                    <a:pt x="560070" y="173355"/>
                  </a:moveTo>
                  <a:lnTo>
                    <a:pt x="558292" y="160655"/>
                  </a:lnTo>
                  <a:lnTo>
                    <a:pt x="555752" y="154305"/>
                  </a:lnTo>
                  <a:lnTo>
                    <a:pt x="554710" y="153035"/>
                  </a:lnTo>
                  <a:lnTo>
                    <a:pt x="547497" y="144145"/>
                  </a:lnTo>
                  <a:lnTo>
                    <a:pt x="542417" y="140335"/>
                  </a:lnTo>
                  <a:lnTo>
                    <a:pt x="541528" y="139941"/>
                  </a:lnTo>
                  <a:lnTo>
                    <a:pt x="541528" y="170815"/>
                  </a:lnTo>
                  <a:lnTo>
                    <a:pt x="540766" y="179705"/>
                  </a:lnTo>
                  <a:lnTo>
                    <a:pt x="538734" y="183515"/>
                  </a:lnTo>
                  <a:lnTo>
                    <a:pt x="534924" y="187325"/>
                  </a:lnTo>
                  <a:lnTo>
                    <a:pt x="531114" y="189865"/>
                  </a:lnTo>
                  <a:lnTo>
                    <a:pt x="526923" y="191135"/>
                  </a:lnTo>
                  <a:lnTo>
                    <a:pt x="517652" y="189865"/>
                  </a:lnTo>
                  <a:lnTo>
                    <a:pt x="513588" y="187325"/>
                  </a:lnTo>
                  <a:lnTo>
                    <a:pt x="510032" y="182245"/>
                  </a:lnTo>
                  <a:lnTo>
                    <a:pt x="506476" y="178435"/>
                  </a:lnTo>
                  <a:lnTo>
                    <a:pt x="504825" y="173355"/>
                  </a:lnTo>
                  <a:lnTo>
                    <a:pt x="505587" y="164465"/>
                  </a:lnTo>
                  <a:lnTo>
                    <a:pt x="507746" y="160655"/>
                  </a:lnTo>
                  <a:lnTo>
                    <a:pt x="515366" y="154305"/>
                  </a:lnTo>
                  <a:lnTo>
                    <a:pt x="519557" y="153035"/>
                  </a:lnTo>
                  <a:lnTo>
                    <a:pt x="524129" y="154305"/>
                  </a:lnTo>
                  <a:lnTo>
                    <a:pt x="528701" y="154305"/>
                  </a:lnTo>
                  <a:lnTo>
                    <a:pt x="532765" y="156845"/>
                  </a:lnTo>
                  <a:lnTo>
                    <a:pt x="536321" y="161925"/>
                  </a:lnTo>
                  <a:lnTo>
                    <a:pt x="539877" y="165735"/>
                  </a:lnTo>
                  <a:lnTo>
                    <a:pt x="541528" y="170815"/>
                  </a:lnTo>
                  <a:lnTo>
                    <a:pt x="541528" y="139941"/>
                  </a:lnTo>
                  <a:lnTo>
                    <a:pt x="536702" y="137795"/>
                  </a:lnTo>
                  <a:lnTo>
                    <a:pt x="525018" y="135255"/>
                  </a:lnTo>
                  <a:lnTo>
                    <a:pt x="512699" y="137795"/>
                  </a:lnTo>
                  <a:lnTo>
                    <a:pt x="485902" y="172085"/>
                  </a:lnTo>
                  <a:lnTo>
                    <a:pt x="486664" y="179705"/>
                  </a:lnTo>
                  <a:lnTo>
                    <a:pt x="489966" y="187325"/>
                  </a:lnTo>
                  <a:lnTo>
                    <a:pt x="482600" y="192405"/>
                  </a:lnTo>
                  <a:lnTo>
                    <a:pt x="466979" y="173355"/>
                  </a:lnTo>
                  <a:lnTo>
                    <a:pt x="451612" y="184785"/>
                  </a:lnTo>
                  <a:lnTo>
                    <a:pt x="493903" y="238125"/>
                  </a:lnTo>
                  <a:lnTo>
                    <a:pt x="509270" y="226695"/>
                  </a:lnTo>
                  <a:lnTo>
                    <a:pt x="493141" y="206375"/>
                  </a:lnTo>
                  <a:lnTo>
                    <a:pt x="500507" y="200025"/>
                  </a:lnTo>
                  <a:lnTo>
                    <a:pt x="504698" y="203835"/>
                  </a:lnTo>
                  <a:lnTo>
                    <a:pt x="509270" y="206375"/>
                  </a:lnTo>
                  <a:lnTo>
                    <a:pt x="519557" y="208915"/>
                  </a:lnTo>
                  <a:lnTo>
                    <a:pt x="524764" y="208915"/>
                  </a:lnTo>
                  <a:lnTo>
                    <a:pt x="530098" y="206375"/>
                  </a:lnTo>
                  <a:lnTo>
                    <a:pt x="535305" y="205105"/>
                  </a:lnTo>
                  <a:lnTo>
                    <a:pt x="540258" y="203835"/>
                  </a:lnTo>
                  <a:lnTo>
                    <a:pt x="543775" y="200025"/>
                  </a:lnTo>
                  <a:lnTo>
                    <a:pt x="544957" y="198755"/>
                  </a:lnTo>
                  <a:lnTo>
                    <a:pt x="550418" y="194945"/>
                  </a:lnTo>
                  <a:lnTo>
                    <a:pt x="552386" y="192405"/>
                  </a:lnTo>
                  <a:lnTo>
                    <a:pt x="553364" y="191135"/>
                  </a:lnTo>
                  <a:lnTo>
                    <a:pt x="554355" y="189865"/>
                  </a:lnTo>
                  <a:lnTo>
                    <a:pt x="559181" y="178435"/>
                  </a:lnTo>
                  <a:lnTo>
                    <a:pt x="560070" y="1733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174032" y="1926135"/>
            <a:ext cx="2921635" cy="1991995"/>
            <a:chOff x="5996940" y="2225027"/>
            <a:chExt cx="2921635" cy="199199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6940" y="2225027"/>
              <a:ext cx="2921508" cy="199186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4184" y="2252472"/>
              <a:ext cx="2831591" cy="190195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44184" y="2252472"/>
              <a:ext cx="2832100" cy="1902460"/>
            </a:xfrm>
            <a:custGeom>
              <a:avLst/>
              <a:gdLst/>
              <a:ahLst/>
              <a:cxnLst/>
              <a:rect l="l" t="t" r="r" b="b"/>
              <a:pathLst>
                <a:path w="2832100" h="1902460">
                  <a:moveTo>
                    <a:pt x="0" y="1901952"/>
                  </a:moveTo>
                  <a:lnTo>
                    <a:pt x="2831591" y="1901952"/>
                  </a:lnTo>
                  <a:lnTo>
                    <a:pt x="2831591" y="0"/>
                  </a:lnTo>
                  <a:lnTo>
                    <a:pt x="0" y="0"/>
                  </a:lnTo>
                  <a:lnTo>
                    <a:pt x="0" y="1901952"/>
                  </a:lnTo>
                  <a:close/>
                </a:path>
              </a:pathLst>
            </a:custGeom>
            <a:ln w="9524">
              <a:solidFill>
                <a:srgbClr val="6C87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99832" y="3253740"/>
              <a:ext cx="816864" cy="816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8772" y="2351532"/>
              <a:ext cx="970787" cy="9022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74308" y="3352800"/>
              <a:ext cx="1092708" cy="64312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372710" y="4133243"/>
            <a:ext cx="2505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latin typeface="Tahoma"/>
                <a:cs typeface="Tahoma"/>
              </a:rPr>
              <a:t>Станция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40" dirty="0">
                <a:latin typeface="Tahoma"/>
                <a:cs typeface="Tahoma"/>
              </a:rPr>
              <a:t>сканирования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15" dirty="0">
                <a:latin typeface="Tahoma"/>
                <a:cs typeface="Tahoma"/>
              </a:rPr>
              <a:t>в</a:t>
            </a:r>
            <a:r>
              <a:rPr sz="1200" b="1" spc="-30" dirty="0">
                <a:latin typeface="Tahoma"/>
                <a:cs typeface="Tahoma"/>
              </a:rPr>
              <a:t> </a:t>
            </a:r>
            <a:r>
              <a:rPr sz="1200" b="1" spc="55" dirty="0">
                <a:latin typeface="Tahoma"/>
                <a:cs typeface="Tahoma"/>
              </a:rPr>
              <a:t>ППЭ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20435" y="4117540"/>
            <a:ext cx="1696085" cy="645795"/>
            <a:chOff x="6930008" y="4243196"/>
            <a:chExt cx="1696085" cy="645795"/>
          </a:xfrm>
        </p:grpSpPr>
        <p:sp>
          <p:nvSpPr>
            <p:cNvPr id="34" name="object 34"/>
            <p:cNvSpPr/>
            <p:nvPr/>
          </p:nvSpPr>
          <p:spPr>
            <a:xfrm>
              <a:off x="7234300" y="4476343"/>
              <a:ext cx="1131570" cy="400050"/>
            </a:xfrm>
            <a:custGeom>
              <a:avLst/>
              <a:gdLst/>
              <a:ahLst/>
              <a:cxnLst/>
              <a:rect l="l" t="t" r="r" b="b"/>
              <a:pathLst>
                <a:path w="1131570" h="400050">
                  <a:moveTo>
                    <a:pt x="1099820" y="0"/>
                  </a:moveTo>
                  <a:lnTo>
                    <a:pt x="0" y="124472"/>
                  </a:lnTo>
                  <a:lnTo>
                    <a:pt x="31115" y="399719"/>
                  </a:lnTo>
                  <a:lnTo>
                    <a:pt x="1131062" y="275247"/>
                  </a:lnTo>
                  <a:lnTo>
                    <a:pt x="1099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34300" y="4476343"/>
              <a:ext cx="1131570" cy="400050"/>
            </a:xfrm>
            <a:custGeom>
              <a:avLst/>
              <a:gdLst/>
              <a:ahLst/>
              <a:cxnLst/>
              <a:rect l="l" t="t" r="r" b="b"/>
              <a:pathLst>
                <a:path w="1131570" h="400050">
                  <a:moveTo>
                    <a:pt x="0" y="124472"/>
                  </a:moveTo>
                  <a:lnTo>
                    <a:pt x="1099820" y="0"/>
                  </a:lnTo>
                  <a:lnTo>
                    <a:pt x="1131062" y="275247"/>
                  </a:lnTo>
                  <a:lnTo>
                    <a:pt x="31115" y="399719"/>
                  </a:lnTo>
                  <a:lnTo>
                    <a:pt x="0" y="124472"/>
                  </a:lnTo>
                  <a:close/>
                </a:path>
              </a:pathLst>
            </a:custGeom>
            <a:ln w="254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48727" y="4575589"/>
              <a:ext cx="895985" cy="203200"/>
            </a:xfrm>
            <a:custGeom>
              <a:avLst/>
              <a:gdLst/>
              <a:ahLst/>
              <a:cxnLst/>
              <a:rect l="l" t="t" r="r" b="b"/>
              <a:pathLst>
                <a:path w="895984" h="203200">
                  <a:moveTo>
                    <a:pt x="23495" y="118825"/>
                  </a:moveTo>
                  <a:lnTo>
                    <a:pt x="0" y="121480"/>
                  </a:lnTo>
                  <a:lnTo>
                    <a:pt x="9144" y="202950"/>
                  </a:lnTo>
                  <a:lnTo>
                    <a:pt x="133476" y="188879"/>
                  </a:lnTo>
                  <a:lnTo>
                    <a:pt x="132583" y="180916"/>
                  </a:lnTo>
                  <a:lnTo>
                    <a:pt x="30479" y="180916"/>
                  </a:lnTo>
                  <a:lnTo>
                    <a:pt x="23495" y="118825"/>
                  </a:lnTo>
                  <a:close/>
                </a:path>
                <a:path w="895984" h="203200">
                  <a:moveTo>
                    <a:pt x="74041" y="113098"/>
                  </a:moveTo>
                  <a:lnTo>
                    <a:pt x="50546" y="115752"/>
                  </a:lnTo>
                  <a:lnTo>
                    <a:pt x="57530" y="177842"/>
                  </a:lnTo>
                  <a:lnTo>
                    <a:pt x="30479" y="180916"/>
                  </a:lnTo>
                  <a:lnTo>
                    <a:pt x="132583" y="180916"/>
                  </a:lnTo>
                  <a:lnTo>
                    <a:pt x="131940" y="175188"/>
                  </a:lnTo>
                  <a:lnTo>
                    <a:pt x="81025" y="175188"/>
                  </a:lnTo>
                  <a:lnTo>
                    <a:pt x="74041" y="113098"/>
                  </a:lnTo>
                  <a:close/>
                </a:path>
                <a:path w="895984" h="203200">
                  <a:moveTo>
                    <a:pt x="124332" y="107408"/>
                  </a:moveTo>
                  <a:lnTo>
                    <a:pt x="100838" y="110062"/>
                  </a:lnTo>
                  <a:lnTo>
                    <a:pt x="107823" y="172153"/>
                  </a:lnTo>
                  <a:lnTo>
                    <a:pt x="81025" y="175188"/>
                  </a:lnTo>
                  <a:lnTo>
                    <a:pt x="131940" y="175188"/>
                  </a:lnTo>
                  <a:lnTo>
                    <a:pt x="124332" y="107408"/>
                  </a:lnTo>
                  <a:close/>
                </a:path>
                <a:path w="895984" h="203200">
                  <a:moveTo>
                    <a:pt x="190290" y="122267"/>
                  </a:moveTo>
                  <a:lnTo>
                    <a:pt x="166497" y="122267"/>
                  </a:lnTo>
                  <a:lnTo>
                    <a:pt x="173481" y="184357"/>
                  </a:lnTo>
                  <a:lnTo>
                    <a:pt x="196976" y="181703"/>
                  </a:lnTo>
                  <a:lnTo>
                    <a:pt x="190290" y="122267"/>
                  </a:lnTo>
                  <a:close/>
                </a:path>
                <a:path w="895984" h="203200">
                  <a:moveTo>
                    <a:pt x="215265" y="97108"/>
                  </a:moveTo>
                  <a:lnTo>
                    <a:pt x="136778" y="105998"/>
                  </a:lnTo>
                  <a:lnTo>
                    <a:pt x="138938" y="125391"/>
                  </a:lnTo>
                  <a:lnTo>
                    <a:pt x="166497" y="122267"/>
                  </a:lnTo>
                  <a:lnTo>
                    <a:pt x="190290" y="122267"/>
                  </a:lnTo>
                  <a:lnTo>
                    <a:pt x="189992" y="119613"/>
                  </a:lnTo>
                  <a:lnTo>
                    <a:pt x="217550" y="116489"/>
                  </a:lnTo>
                  <a:lnTo>
                    <a:pt x="215265" y="97108"/>
                  </a:lnTo>
                  <a:close/>
                </a:path>
                <a:path w="895984" h="203200">
                  <a:moveTo>
                    <a:pt x="300025" y="109237"/>
                  </a:moveTo>
                  <a:lnTo>
                    <a:pt x="265302" y="109237"/>
                  </a:lnTo>
                  <a:lnTo>
                    <a:pt x="270255" y="110101"/>
                  </a:lnTo>
                  <a:lnTo>
                    <a:pt x="277114" y="114939"/>
                  </a:lnTo>
                  <a:lnTo>
                    <a:pt x="279146" y="118724"/>
                  </a:lnTo>
                  <a:lnTo>
                    <a:pt x="279653" y="123867"/>
                  </a:lnTo>
                  <a:lnTo>
                    <a:pt x="260857" y="126001"/>
                  </a:lnTo>
                  <a:lnTo>
                    <a:pt x="252599" y="127351"/>
                  </a:lnTo>
                  <a:lnTo>
                    <a:pt x="227838" y="146765"/>
                  </a:lnTo>
                  <a:lnTo>
                    <a:pt x="228726" y="154335"/>
                  </a:lnTo>
                  <a:lnTo>
                    <a:pt x="229235" y="159084"/>
                  </a:lnTo>
                  <a:lnTo>
                    <a:pt x="230886" y="163187"/>
                  </a:lnTo>
                  <a:lnTo>
                    <a:pt x="233806" y="166641"/>
                  </a:lnTo>
                  <a:lnTo>
                    <a:pt x="236600" y="170108"/>
                  </a:lnTo>
                  <a:lnTo>
                    <a:pt x="240411" y="172635"/>
                  </a:lnTo>
                  <a:lnTo>
                    <a:pt x="250063" y="175836"/>
                  </a:lnTo>
                  <a:lnTo>
                    <a:pt x="255650" y="176280"/>
                  </a:lnTo>
                  <a:lnTo>
                    <a:pt x="261874" y="175582"/>
                  </a:lnTo>
                  <a:lnTo>
                    <a:pt x="270208" y="173924"/>
                  </a:lnTo>
                  <a:lnTo>
                    <a:pt x="276923" y="171010"/>
                  </a:lnTo>
                  <a:lnTo>
                    <a:pt x="282019" y="166838"/>
                  </a:lnTo>
                  <a:lnTo>
                    <a:pt x="285496" y="161409"/>
                  </a:lnTo>
                  <a:lnTo>
                    <a:pt x="307880" y="161409"/>
                  </a:lnTo>
                  <a:lnTo>
                    <a:pt x="307664" y="159478"/>
                  </a:lnTo>
                  <a:lnTo>
                    <a:pt x="261874" y="159478"/>
                  </a:lnTo>
                  <a:lnTo>
                    <a:pt x="258572" y="158957"/>
                  </a:lnTo>
                  <a:lnTo>
                    <a:pt x="256031" y="157459"/>
                  </a:lnTo>
                  <a:lnTo>
                    <a:pt x="253365" y="155960"/>
                  </a:lnTo>
                  <a:lnTo>
                    <a:pt x="251968" y="153700"/>
                  </a:lnTo>
                  <a:lnTo>
                    <a:pt x="250825" y="144314"/>
                  </a:lnTo>
                  <a:lnTo>
                    <a:pt x="255397" y="140581"/>
                  </a:lnTo>
                  <a:lnTo>
                    <a:pt x="281304" y="137660"/>
                  </a:lnTo>
                  <a:lnTo>
                    <a:pt x="305221" y="137660"/>
                  </a:lnTo>
                  <a:lnTo>
                    <a:pt x="303529" y="122559"/>
                  </a:lnTo>
                  <a:lnTo>
                    <a:pt x="301910" y="114118"/>
                  </a:lnTo>
                  <a:lnTo>
                    <a:pt x="300025" y="109237"/>
                  </a:lnTo>
                  <a:close/>
                </a:path>
                <a:path w="895984" h="203200">
                  <a:moveTo>
                    <a:pt x="307880" y="161409"/>
                  </a:moveTo>
                  <a:lnTo>
                    <a:pt x="285496" y="161409"/>
                  </a:lnTo>
                  <a:lnTo>
                    <a:pt x="286639" y="171556"/>
                  </a:lnTo>
                  <a:lnTo>
                    <a:pt x="308737" y="169054"/>
                  </a:lnTo>
                  <a:lnTo>
                    <a:pt x="307880" y="161409"/>
                  </a:lnTo>
                  <a:close/>
                </a:path>
                <a:path w="895984" h="203200">
                  <a:moveTo>
                    <a:pt x="305221" y="137660"/>
                  </a:moveTo>
                  <a:lnTo>
                    <a:pt x="281304" y="137660"/>
                  </a:lnTo>
                  <a:lnTo>
                    <a:pt x="282194" y="145978"/>
                  </a:lnTo>
                  <a:lnTo>
                    <a:pt x="281304" y="149763"/>
                  </a:lnTo>
                  <a:lnTo>
                    <a:pt x="279400" y="152773"/>
                  </a:lnTo>
                  <a:lnTo>
                    <a:pt x="273557" y="157205"/>
                  </a:lnTo>
                  <a:lnTo>
                    <a:pt x="270128" y="158551"/>
                  </a:lnTo>
                  <a:lnTo>
                    <a:pt x="261874" y="159478"/>
                  </a:lnTo>
                  <a:lnTo>
                    <a:pt x="307664" y="159478"/>
                  </a:lnTo>
                  <a:lnTo>
                    <a:pt x="305221" y="137660"/>
                  </a:lnTo>
                  <a:close/>
                </a:path>
                <a:path w="895984" h="203200">
                  <a:moveTo>
                    <a:pt x="269120" y="90361"/>
                  </a:moveTo>
                  <a:lnTo>
                    <a:pt x="230250" y="100995"/>
                  </a:lnTo>
                  <a:lnTo>
                    <a:pt x="226187" y="104627"/>
                  </a:lnTo>
                  <a:lnTo>
                    <a:pt x="236474" y="120172"/>
                  </a:lnTo>
                  <a:lnTo>
                    <a:pt x="239141" y="117517"/>
                  </a:lnTo>
                  <a:lnTo>
                    <a:pt x="242443" y="115269"/>
                  </a:lnTo>
                  <a:lnTo>
                    <a:pt x="250571" y="111599"/>
                  </a:lnTo>
                  <a:lnTo>
                    <a:pt x="254762" y="110443"/>
                  </a:lnTo>
                  <a:lnTo>
                    <a:pt x="265302" y="109237"/>
                  </a:lnTo>
                  <a:lnTo>
                    <a:pt x="300025" y="109237"/>
                  </a:lnTo>
                  <a:lnTo>
                    <a:pt x="299148" y="106965"/>
                  </a:lnTo>
                  <a:lnTo>
                    <a:pt x="295243" y="101101"/>
                  </a:lnTo>
                  <a:lnTo>
                    <a:pt x="290195" y="96524"/>
                  </a:lnTo>
                  <a:lnTo>
                    <a:pt x="284170" y="93222"/>
                  </a:lnTo>
                  <a:lnTo>
                    <a:pt x="277145" y="91166"/>
                  </a:lnTo>
                  <a:lnTo>
                    <a:pt x="269120" y="90361"/>
                  </a:lnTo>
                  <a:close/>
                </a:path>
                <a:path w="895984" h="203200">
                  <a:moveTo>
                    <a:pt x="393192" y="39870"/>
                  </a:moveTo>
                  <a:lnTo>
                    <a:pt x="355346" y="51973"/>
                  </a:lnTo>
                  <a:lnTo>
                    <a:pt x="324739" y="74845"/>
                  </a:lnTo>
                  <a:lnTo>
                    <a:pt x="317867" y="105249"/>
                  </a:lnTo>
                  <a:lnTo>
                    <a:pt x="318389" y="115193"/>
                  </a:lnTo>
                  <a:lnTo>
                    <a:pt x="335152" y="154017"/>
                  </a:lnTo>
                  <a:lnTo>
                    <a:pt x="360066" y="164211"/>
                  </a:lnTo>
                  <a:lnTo>
                    <a:pt x="370331" y="163923"/>
                  </a:lnTo>
                  <a:lnTo>
                    <a:pt x="378841" y="162958"/>
                  </a:lnTo>
                  <a:lnTo>
                    <a:pt x="386333" y="160443"/>
                  </a:lnTo>
                  <a:lnTo>
                    <a:pt x="392683" y="156405"/>
                  </a:lnTo>
                  <a:lnTo>
                    <a:pt x="399161" y="152353"/>
                  </a:lnTo>
                  <a:lnTo>
                    <a:pt x="403860" y="147121"/>
                  </a:lnTo>
                  <a:lnTo>
                    <a:pt x="404285" y="146257"/>
                  </a:lnTo>
                  <a:lnTo>
                    <a:pt x="362330" y="146257"/>
                  </a:lnTo>
                  <a:lnTo>
                    <a:pt x="357250" y="144873"/>
                  </a:lnTo>
                  <a:lnTo>
                    <a:pt x="353060" y="141419"/>
                  </a:lnTo>
                  <a:lnTo>
                    <a:pt x="348742" y="137964"/>
                  </a:lnTo>
                  <a:lnTo>
                    <a:pt x="346201" y="133164"/>
                  </a:lnTo>
                  <a:lnTo>
                    <a:pt x="345567" y="127004"/>
                  </a:lnTo>
                  <a:lnTo>
                    <a:pt x="344804" y="120845"/>
                  </a:lnTo>
                  <a:lnTo>
                    <a:pt x="346201" y="115739"/>
                  </a:lnTo>
                  <a:lnTo>
                    <a:pt x="352805" y="107624"/>
                  </a:lnTo>
                  <a:lnTo>
                    <a:pt x="357504" y="105249"/>
                  </a:lnTo>
                  <a:lnTo>
                    <a:pt x="369824" y="103865"/>
                  </a:lnTo>
                  <a:lnTo>
                    <a:pt x="406140" y="103865"/>
                  </a:lnTo>
                  <a:lnTo>
                    <a:pt x="403997" y="100830"/>
                  </a:lnTo>
                  <a:lnTo>
                    <a:pt x="339725" y="100830"/>
                  </a:lnTo>
                  <a:lnTo>
                    <a:pt x="339637" y="92838"/>
                  </a:lnTo>
                  <a:lnTo>
                    <a:pt x="341502" y="86656"/>
                  </a:lnTo>
                  <a:lnTo>
                    <a:pt x="349630" y="77157"/>
                  </a:lnTo>
                  <a:lnTo>
                    <a:pt x="356107" y="73347"/>
                  </a:lnTo>
                  <a:lnTo>
                    <a:pt x="398652" y="59796"/>
                  </a:lnTo>
                  <a:lnTo>
                    <a:pt x="393192" y="39870"/>
                  </a:lnTo>
                  <a:close/>
                </a:path>
                <a:path w="895984" h="203200">
                  <a:moveTo>
                    <a:pt x="406140" y="103865"/>
                  </a:moveTo>
                  <a:lnTo>
                    <a:pt x="369824" y="103865"/>
                  </a:lnTo>
                  <a:lnTo>
                    <a:pt x="374903" y="105135"/>
                  </a:lnTo>
                  <a:lnTo>
                    <a:pt x="383031" y="111561"/>
                  </a:lnTo>
                  <a:lnTo>
                    <a:pt x="385445" y="116247"/>
                  </a:lnTo>
                  <a:lnTo>
                    <a:pt x="386079" y="122407"/>
                  </a:lnTo>
                  <a:lnTo>
                    <a:pt x="386842" y="128465"/>
                  </a:lnTo>
                  <a:lnTo>
                    <a:pt x="385572" y="133672"/>
                  </a:lnTo>
                  <a:lnTo>
                    <a:pt x="382182" y="138149"/>
                  </a:lnTo>
                  <a:lnTo>
                    <a:pt x="379095" y="142384"/>
                  </a:lnTo>
                  <a:lnTo>
                    <a:pt x="374396" y="144899"/>
                  </a:lnTo>
                  <a:lnTo>
                    <a:pt x="362330" y="146257"/>
                  </a:lnTo>
                  <a:lnTo>
                    <a:pt x="404285" y="146257"/>
                  </a:lnTo>
                  <a:lnTo>
                    <a:pt x="407035" y="140682"/>
                  </a:lnTo>
                  <a:lnTo>
                    <a:pt x="410082" y="134243"/>
                  </a:lnTo>
                  <a:lnTo>
                    <a:pt x="411159" y="127557"/>
                  </a:lnTo>
                  <a:lnTo>
                    <a:pt x="411209" y="127004"/>
                  </a:lnTo>
                  <a:lnTo>
                    <a:pt x="409448" y="111790"/>
                  </a:lnTo>
                  <a:lnTo>
                    <a:pt x="407162" y="105313"/>
                  </a:lnTo>
                  <a:lnTo>
                    <a:pt x="406140" y="103865"/>
                  </a:lnTo>
                  <a:close/>
                </a:path>
                <a:path w="895984" h="203200">
                  <a:moveTo>
                    <a:pt x="375030" y="84713"/>
                  </a:moveTo>
                  <a:lnTo>
                    <a:pt x="339725" y="100830"/>
                  </a:lnTo>
                  <a:lnTo>
                    <a:pt x="403997" y="100830"/>
                  </a:lnTo>
                  <a:lnTo>
                    <a:pt x="375030" y="84713"/>
                  </a:lnTo>
                  <a:close/>
                </a:path>
                <a:path w="895984" h="203200">
                  <a:moveTo>
                    <a:pt x="492312" y="87469"/>
                  </a:moveTo>
                  <a:lnTo>
                    <a:pt x="457707" y="87469"/>
                  </a:lnTo>
                  <a:lnTo>
                    <a:pt x="462533" y="88333"/>
                  </a:lnTo>
                  <a:lnTo>
                    <a:pt x="469392" y="93171"/>
                  </a:lnTo>
                  <a:lnTo>
                    <a:pt x="471424" y="96956"/>
                  </a:lnTo>
                  <a:lnTo>
                    <a:pt x="472058" y="102112"/>
                  </a:lnTo>
                  <a:lnTo>
                    <a:pt x="453263" y="104233"/>
                  </a:lnTo>
                  <a:lnTo>
                    <a:pt x="444950" y="105585"/>
                  </a:lnTo>
                  <a:lnTo>
                    <a:pt x="420116" y="124998"/>
                  </a:lnTo>
                  <a:lnTo>
                    <a:pt x="421004" y="132567"/>
                  </a:lnTo>
                  <a:lnTo>
                    <a:pt x="421513" y="137317"/>
                  </a:lnTo>
                  <a:lnTo>
                    <a:pt x="447928" y="154525"/>
                  </a:lnTo>
                  <a:lnTo>
                    <a:pt x="454278" y="153814"/>
                  </a:lnTo>
                  <a:lnTo>
                    <a:pt x="462539" y="152157"/>
                  </a:lnTo>
                  <a:lnTo>
                    <a:pt x="469217" y="149242"/>
                  </a:lnTo>
                  <a:lnTo>
                    <a:pt x="474299" y="145070"/>
                  </a:lnTo>
                  <a:lnTo>
                    <a:pt x="477774" y="139641"/>
                  </a:lnTo>
                  <a:lnTo>
                    <a:pt x="500158" y="139641"/>
                  </a:lnTo>
                  <a:lnTo>
                    <a:pt x="499942" y="137710"/>
                  </a:lnTo>
                  <a:lnTo>
                    <a:pt x="454278" y="137710"/>
                  </a:lnTo>
                  <a:lnTo>
                    <a:pt x="450850" y="137202"/>
                  </a:lnTo>
                  <a:lnTo>
                    <a:pt x="445770" y="134205"/>
                  </a:lnTo>
                  <a:lnTo>
                    <a:pt x="444246" y="131932"/>
                  </a:lnTo>
                  <a:lnTo>
                    <a:pt x="443865" y="128909"/>
                  </a:lnTo>
                  <a:lnTo>
                    <a:pt x="443229" y="122547"/>
                  </a:lnTo>
                  <a:lnTo>
                    <a:pt x="447675" y="118813"/>
                  </a:lnTo>
                  <a:lnTo>
                    <a:pt x="473582" y="115892"/>
                  </a:lnTo>
                  <a:lnTo>
                    <a:pt x="497499" y="115892"/>
                  </a:lnTo>
                  <a:lnTo>
                    <a:pt x="495807" y="100791"/>
                  </a:lnTo>
                  <a:lnTo>
                    <a:pt x="494190" y="92355"/>
                  </a:lnTo>
                  <a:lnTo>
                    <a:pt x="492312" y="87469"/>
                  </a:lnTo>
                  <a:close/>
                </a:path>
                <a:path w="895984" h="203200">
                  <a:moveTo>
                    <a:pt x="500158" y="139641"/>
                  </a:moveTo>
                  <a:lnTo>
                    <a:pt x="477774" y="139641"/>
                  </a:lnTo>
                  <a:lnTo>
                    <a:pt x="478917" y="149788"/>
                  </a:lnTo>
                  <a:lnTo>
                    <a:pt x="501015" y="147286"/>
                  </a:lnTo>
                  <a:lnTo>
                    <a:pt x="500158" y="139641"/>
                  </a:lnTo>
                  <a:close/>
                </a:path>
                <a:path w="895984" h="203200">
                  <a:moveTo>
                    <a:pt x="497499" y="115892"/>
                  </a:moveTo>
                  <a:lnTo>
                    <a:pt x="473582" y="115892"/>
                  </a:lnTo>
                  <a:lnTo>
                    <a:pt x="474472" y="124223"/>
                  </a:lnTo>
                  <a:lnTo>
                    <a:pt x="473582" y="127995"/>
                  </a:lnTo>
                  <a:lnTo>
                    <a:pt x="471677" y="131005"/>
                  </a:lnTo>
                  <a:lnTo>
                    <a:pt x="465836" y="135450"/>
                  </a:lnTo>
                  <a:lnTo>
                    <a:pt x="462406" y="136783"/>
                  </a:lnTo>
                  <a:lnTo>
                    <a:pt x="454278" y="137710"/>
                  </a:lnTo>
                  <a:lnTo>
                    <a:pt x="499942" y="137710"/>
                  </a:lnTo>
                  <a:lnTo>
                    <a:pt x="497499" y="115892"/>
                  </a:lnTo>
                  <a:close/>
                </a:path>
                <a:path w="895984" h="203200">
                  <a:moveTo>
                    <a:pt x="461454" y="68599"/>
                  </a:moveTo>
                  <a:lnTo>
                    <a:pt x="422528" y="79227"/>
                  </a:lnTo>
                  <a:lnTo>
                    <a:pt x="418465" y="82859"/>
                  </a:lnTo>
                  <a:lnTo>
                    <a:pt x="428751" y="98404"/>
                  </a:lnTo>
                  <a:lnTo>
                    <a:pt x="431419" y="95750"/>
                  </a:lnTo>
                  <a:lnTo>
                    <a:pt x="434848" y="93514"/>
                  </a:lnTo>
                  <a:lnTo>
                    <a:pt x="438912" y="91673"/>
                  </a:lnTo>
                  <a:lnTo>
                    <a:pt x="442849" y="89831"/>
                  </a:lnTo>
                  <a:lnTo>
                    <a:pt x="447040" y="88676"/>
                  </a:lnTo>
                  <a:lnTo>
                    <a:pt x="457707" y="87469"/>
                  </a:lnTo>
                  <a:lnTo>
                    <a:pt x="492312" y="87469"/>
                  </a:lnTo>
                  <a:lnTo>
                    <a:pt x="491442" y="85204"/>
                  </a:lnTo>
                  <a:lnTo>
                    <a:pt x="487574" y="79341"/>
                  </a:lnTo>
                  <a:lnTo>
                    <a:pt x="482600" y="74769"/>
                  </a:lnTo>
                  <a:lnTo>
                    <a:pt x="476503" y="71461"/>
                  </a:lnTo>
                  <a:lnTo>
                    <a:pt x="469455" y="69405"/>
                  </a:lnTo>
                  <a:lnTo>
                    <a:pt x="461454" y="68599"/>
                  </a:lnTo>
                  <a:close/>
                </a:path>
                <a:path w="895984" h="203200">
                  <a:moveTo>
                    <a:pt x="651382" y="22915"/>
                  </a:moveTo>
                  <a:lnTo>
                    <a:pt x="554736" y="33850"/>
                  </a:lnTo>
                  <a:lnTo>
                    <a:pt x="566801" y="139844"/>
                  </a:lnTo>
                  <a:lnTo>
                    <a:pt x="591185" y="137088"/>
                  </a:lnTo>
                  <a:lnTo>
                    <a:pt x="581405" y="51071"/>
                  </a:lnTo>
                  <a:lnTo>
                    <a:pt x="629285" y="45661"/>
                  </a:lnTo>
                  <a:lnTo>
                    <a:pt x="653971" y="45661"/>
                  </a:lnTo>
                  <a:lnTo>
                    <a:pt x="651382" y="22915"/>
                  </a:lnTo>
                  <a:close/>
                </a:path>
                <a:path w="895984" h="203200">
                  <a:moveTo>
                    <a:pt x="653971" y="45661"/>
                  </a:moveTo>
                  <a:lnTo>
                    <a:pt x="629285" y="45661"/>
                  </a:lnTo>
                  <a:lnTo>
                    <a:pt x="639064" y="131678"/>
                  </a:lnTo>
                  <a:lnTo>
                    <a:pt x="663448" y="128922"/>
                  </a:lnTo>
                  <a:lnTo>
                    <a:pt x="653971" y="45661"/>
                  </a:lnTo>
                  <a:close/>
                </a:path>
                <a:path w="895984" h="203200">
                  <a:moveTo>
                    <a:pt x="774065" y="9034"/>
                  </a:moveTo>
                  <a:lnTo>
                    <a:pt x="677418" y="19969"/>
                  </a:lnTo>
                  <a:lnTo>
                    <a:pt x="689482" y="125963"/>
                  </a:lnTo>
                  <a:lnTo>
                    <a:pt x="713867" y="123207"/>
                  </a:lnTo>
                  <a:lnTo>
                    <a:pt x="704088" y="37190"/>
                  </a:lnTo>
                  <a:lnTo>
                    <a:pt x="751967" y="31780"/>
                  </a:lnTo>
                  <a:lnTo>
                    <a:pt x="776626" y="31780"/>
                  </a:lnTo>
                  <a:lnTo>
                    <a:pt x="774065" y="9034"/>
                  </a:lnTo>
                  <a:close/>
                </a:path>
                <a:path w="895984" h="203200">
                  <a:moveTo>
                    <a:pt x="776626" y="31780"/>
                  </a:moveTo>
                  <a:lnTo>
                    <a:pt x="751967" y="31780"/>
                  </a:lnTo>
                  <a:lnTo>
                    <a:pt x="761619" y="117797"/>
                  </a:lnTo>
                  <a:lnTo>
                    <a:pt x="786002" y="115028"/>
                  </a:lnTo>
                  <a:lnTo>
                    <a:pt x="776626" y="31780"/>
                  </a:lnTo>
                  <a:close/>
                </a:path>
                <a:path w="895984" h="203200">
                  <a:moveTo>
                    <a:pt x="813816" y="79836"/>
                  </a:moveTo>
                  <a:lnTo>
                    <a:pt x="799846" y="96143"/>
                  </a:lnTo>
                  <a:lnTo>
                    <a:pt x="805561" y="101731"/>
                  </a:lnTo>
                  <a:lnTo>
                    <a:pt x="812419" y="105706"/>
                  </a:lnTo>
                  <a:lnTo>
                    <a:pt x="820293" y="108094"/>
                  </a:lnTo>
                  <a:lnTo>
                    <a:pt x="826341" y="109553"/>
                  </a:lnTo>
                  <a:lnTo>
                    <a:pt x="832675" y="110369"/>
                  </a:lnTo>
                  <a:lnTo>
                    <a:pt x="839295" y="110539"/>
                  </a:lnTo>
                  <a:lnTo>
                    <a:pt x="846201" y="110062"/>
                  </a:lnTo>
                  <a:lnTo>
                    <a:pt x="883856" y="90158"/>
                  </a:lnTo>
                  <a:lnTo>
                    <a:pt x="884380" y="89398"/>
                  </a:lnTo>
                  <a:lnTo>
                    <a:pt x="834765" y="89398"/>
                  </a:lnTo>
                  <a:lnTo>
                    <a:pt x="827325" y="87853"/>
                  </a:lnTo>
                  <a:lnTo>
                    <a:pt x="820338" y="84665"/>
                  </a:lnTo>
                  <a:lnTo>
                    <a:pt x="813816" y="79836"/>
                  </a:lnTo>
                  <a:close/>
                </a:path>
                <a:path w="895984" h="203200">
                  <a:moveTo>
                    <a:pt x="895145" y="60736"/>
                  </a:moveTo>
                  <a:lnTo>
                    <a:pt x="870076" y="60736"/>
                  </a:lnTo>
                  <a:lnTo>
                    <a:pt x="869315" y="68597"/>
                  </a:lnTo>
                  <a:lnTo>
                    <a:pt x="866521" y="75099"/>
                  </a:lnTo>
                  <a:lnTo>
                    <a:pt x="834765" y="89398"/>
                  </a:lnTo>
                  <a:lnTo>
                    <a:pt x="884380" y="89398"/>
                  </a:lnTo>
                  <a:lnTo>
                    <a:pt x="887813" y="84417"/>
                  </a:lnTo>
                  <a:lnTo>
                    <a:pt x="891031" y="78071"/>
                  </a:lnTo>
                  <a:lnTo>
                    <a:pt x="893433" y="71270"/>
                  </a:lnTo>
                  <a:lnTo>
                    <a:pt x="894905" y="64163"/>
                  </a:lnTo>
                  <a:lnTo>
                    <a:pt x="895145" y="60736"/>
                  </a:lnTo>
                  <a:close/>
                </a:path>
                <a:path w="895984" h="203200">
                  <a:moveTo>
                    <a:pt x="883863" y="20604"/>
                  </a:moveTo>
                  <a:lnTo>
                    <a:pt x="842518" y="20604"/>
                  </a:lnTo>
                  <a:lnTo>
                    <a:pt x="849249" y="22039"/>
                  </a:lnTo>
                  <a:lnTo>
                    <a:pt x="860932" y="29519"/>
                  </a:lnTo>
                  <a:lnTo>
                    <a:pt x="865124" y="34917"/>
                  </a:lnTo>
                  <a:lnTo>
                    <a:pt x="867664" y="41990"/>
                  </a:lnTo>
                  <a:lnTo>
                    <a:pt x="824992" y="46829"/>
                  </a:lnTo>
                  <a:lnTo>
                    <a:pt x="827024" y="65600"/>
                  </a:lnTo>
                  <a:lnTo>
                    <a:pt x="870076" y="60736"/>
                  </a:lnTo>
                  <a:lnTo>
                    <a:pt x="895145" y="60736"/>
                  </a:lnTo>
                  <a:lnTo>
                    <a:pt x="895425" y="56749"/>
                  </a:lnTo>
                  <a:lnTo>
                    <a:pt x="884681" y="21582"/>
                  </a:lnTo>
                  <a:lnTo>
                    <a:pt x="883863" y="20604"/>
                  </a:lnTo>
                  <a:close/>
                </a:path>
                <a:path w="895984" h="203200">
                  <a:moveTo>
                    <a:pt x="841549" y="0"/>
                  </a:moveTo>
                  <a:lnTo>
                    <a:pt x="801877" y="12222"/>
                  </a:lnTo>
                  <a:lnTo>
                    <a:pt x="791718" y="24363"/>
                  </a:lnTo>
                  <a:lnTo>
                    <a:pt x="808990" y="37126"/>
                  </a:lnTo>
                  <a:lnTo>
                    <a:pt x="814272" y="30961"/>
                  </a:lnTo>
                  <a:lnTo>
                    <a:pt x="820388" y="26296"/>
                  </a:lnTo>
                  <a:lnTo>
                    <a:pt x="827313" y="23132"/>
                  </a:lnTo>
                  <a:lnTo>
                    <a:pt x="835025" y="21467"/>
                  </a:lnTo>
                  <a:lnTo>
                    <a:pt x="842518" y="20604"/>
                  </a:lnTo>
                  <a:lnTo>
                    <a:pt x="883863" y="20604"/>
                  </a:lnTo>
                  <a:lnTo>
                    <a:pt x="880108" y="16119"/>
                  </a:lnTo>
                  <a:lnTo>
                    <a:pt x="848931" y="500"/>
                  </a:lnTo>
                  <a:lnTo>
                    <a:pt x="841549" y="0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39533" y="4252721"/>
              <a:ext cx="1677035" cy="251460"/>
            </a:xfrm>
            <a:custGeom>
              <a:avLst/>
              <a:gdLst/>
              <a:ahLst/>
              <a:cxnLst/>
              <a:rect l="l" t="t" r="r" b="b"/>
              <a:pathLst>
                <a:path w="1677034" h="251460">
                  <a:moveTo>
                    <a:pt x="0" y="251142"/>
                  </a:moveTo>
                  <a:lnTo>
                    <a:pt x="1677035" y="0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9632" y="3944111"/>
              <a:ext cx="797051" cy="5212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944111"/>
              <a:ext cx="797051" cy="521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44111"/>
              <a:ext cx="797051" cy="521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3544823"/>
              <a:ext cx="797052" cy="521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4816" y="3142488"/>
              <a:ext cx="797051" cy="521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42488"/>
              <a:ext cx="797051" cy="521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763" y="2743199"/>
              <a:ext cx="797052" cy="52120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40207" y="781812"/>
            <a:ext cx="8938260" cy="4089400"/>
            <a:chOff x="140207" y="781812"/>
            <a:chExt cx="8938260" cy="40894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884" y="781812"/>
              <a:ext cx="8718804" cy="40888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207" y="809244"/>
              <a:ext cx="8938260" cy="36423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128" y="809244"/>
              <a:ext cx="8628888" cy="39989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2128" y="809244"/>
              <a:ext cx="8629015" cy="3999229"/>
            </a:xfrm>
            <a:custGeom>
              <a:avLst/>
              <a:gdLst/>
              <a:ahLst/>
              <a:cxnLst/>
              <a:rect l="l" t="t" r="r" b="b"/>
              <a:pathLst>
                <a:path w="8629015" h="3999229">
                  <a:moveTo>
                    <a:pt x="0" y="3998976"/>
                  </a:moveTo>
                  <a:lnTo>
                    <a:pt x="8628888" y="3998976"/>
                  </a:lnTo>
                  <a:lnTo>
                    <a:pt x="8628888" y="0"/>
                  </a:lnTo>
                  <a:lnTo>
                    <a:pt x="0" y="0"/>
                  </a:lnTo>
                  <a:lnTo>
                    <a:pt x="0" y="3998976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0179" y="215849"/>
            <a:ext cx="8734425" cy="402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65" dirty="0">
                <a:latin typeface="Tahoma"/>
                <a:cs typeface="Tahoma"/>
              </a:rPr>
              <a:t>Отказ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50" dirty="0">
                <a:latin typeface="Tahoma"/>
                <a:cs typeface="Tahoma"/>
              </a:rPr>
              <a:t>от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85" dirty="0">
                <a:latin typeface="Tahoma"/>
                <a:cs typeface="Tahoma"/>
              </a:rPr>
              <a:t>станции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авторизации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ahoma"/>
              <a:cs typeface="Tahoma"/>
            </a:endParaRPr>
          </a:p>
          <a:p>
            <a:pPr marL="455295" indent="-287655">
              <a:lnSpc>
                <a:spcPct val="100000"/>
              </a:lnSpc>
              <a:buClr>
                <a:srgbClr val="7C88AC"/>
              </a:buClr>
              <a:buSzPct val="110000"/>
              <a:buFont typeface="Wingdings"/>
              <a:buChar char=""/>
              <a:tabLst>
                <a:tab pos="455930" algn="l"/>
              </a:tabLst>
            </a:pPr>
            <a:r>
              <a:rPr sz="2000" spc="3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Станция</a:t>
            </a:r>
            <a:r>
              <a:rPr sz="2000" spc="-2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штаба</a:t>
            </a:r>
            <a:r>
              <a:rPr sz="2000" spc="-18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ППЭ</a:t>
            </a:r>
            <a:r>
              <a:rPr sz="2000" spc="-2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(ранее</a:t>
            </a:r>
            <a:r>
              <a:rPr sz="2000" spc="-18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-27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–</a:t>
            </a:r>
            <a:r>
              <a:rPr sz="2000" spc="-18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3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станция</a:t>
            </a:r>
            <a:r>
              <a:rPr sz="2000" spc="-21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4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сканирования</a:t>
            </a:r>
            <a:r>
              <a:rPr sz="2000" spc="-21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2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</a:t>
            </a:r>
            <a:r>
              <a:rPr sz="2000" spc="-19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ППЭ)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20725" lvl="1" indent="-266065">
              <a:lnSpc>
                <a:spcPct val="100000"/>
              </a:lnSpc>
              <a:spcBef>
                <a:spcPts val="1080"/>
              </a:spcBef>
              <a:buClr>
                <a:srgbClr val="7C88AC"/>
              </a:buClr>
              <a:buFont typeface="Wingdings"/>
              <a:buChar char=""/>
              <a:tabLst>
                <a:tab pos="721360" algn="l"/>
              </a:tabLst>
            </a:pPr>
            <a:r>
              <a:rPr sz="2000" spc="13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Форми</a:t>
            </a:r>
            <a:r>
              <a:rPr sz="2000" spc="13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</a:t>
            </a:r>
            <a:r>
              <a:rPr sz="2000" spc="4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ование</a:t>
            </a:r>
            <a:r>
              <a:rPr sz="2000" spc="-21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ключа</a:t>
            </a:r>
            <a:r>
              <a:rPr sz="2000" spc="-204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7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</a:t>
            </a:r>
            <a:r>
              <a:rPr sz="2000" spc="6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</a:t>
            </a:r>
            <a:r>
              <a:rPr sz="2000" spc="-19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5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пар</a:t>
            </a:r>
            <a:r>
              <a:rPr sz="2000" spc="4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олю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20725" lvl="1" indent="-266065">
              <a:lnSpc>
                <a:spcPct val="100000"/>
              </a:lnSpc>
              <a:spcBef>
                <a:spcPts val="1080"/>
              </a:spcBef>
              <a:buClr>
                <a:srgbClr val="7C88AC"/>
              </a:buClr>
              <a:buFont typeface="Wingdings"/>
              <a:buChar char=""/>
              <a:tabLst>
                <a:tab pos="721360" algn="l"/>
              </a:tabLst>
            </a:pP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Печать</a:t>
            </a:r>
            <a:r>
              <a:rPr sz="2000" spc="-19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ДБ</a:t>
            </a:r>
            <a:r>
              <a:rPr sz="2000" spc="10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</a:t>
            </a:r>
            <a:r>
              <a:rPr sz="2000" spc="5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№</a:t>
            </a:r>
            <a:r>
              <a:rPr sz="2000" spc="4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55295" indent="-287655">
              <a:lnSpc>
                <a:spcPct val="100000"/>
              </a:lnSpc>
              <a:spcBef>
                <a:spcPts val="1080"/>
              </a:spcBef>
              <a:buClr>
                <a:srgbClr val="7C88AC"/>
              </a:buClr>
              <a:buSzPct val="110000"/>
              <a:buFont typeface="Wingdings"/>
              <a:buChar char=""/>
              <a:tabLst>
                <a:tab pos="455930" algn="l"/>
              </a:tabLst>
            </a:pPr>
            <a:r>
              <a:rPr sz="2000" spc="5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Личный</a:t>
            </a:r>
            <a:r>
              <a:rPr sz="2000" spc="-18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3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кабинет</a:t>
            </a:r>
            <a:r>
              <a:rPr sz="2000" spc="-2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ППЭ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20725" lvl="1" indent="-266065">
              <a:lnSpc>
                <a:spcPct val="100000"/>
              </a:lnSpc>
              <a:spcBef>
                <a:spcPts val="1080"/>
              </a:spcBef>
              <a:buClr>
                <a:srgbClr val="7C88AC"/>
              </a:buClr>
              <a:buFont typeface="Wingdings"/>
              <a:buChar char=""/>
              <a:tabLst>
                <a:tab pos="721360" algn="l"/>
              </a:tabLst>
            </a:pPr>
            <a:r>
              <a:rPr sz="2000" spc="3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Получ</a:t>
            </a:r>
            <a:r>
              <a:rPr sz="2000" spc="2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</a:t>
            </a:r>
            <a:r>
              <a:rPr sz="2000" spc="7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ние</a:t>
            </a:r>
            <a:r>
              <a:rPr sz="2000" spc="-204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7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</a:t>
            </a:r>
            <a:r>
              <a:rPr sz="2000" spc="-2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акета</a:t>
            </a:r>
            <a:r>
              <a:rPr sz="2000" spc="-204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2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серти</a:t>
            </a:r>
            <a:r>
              <a:rPr sz="2000" spc="3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</a:t>
            </a: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ик</a:t>
            </a:r>
            <a:r>
              <a:rPr sz="2000" spc="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тов</a:t>
            </a:r>
            <a:r>
              <a:rPr sz="2000" spc="-2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6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РЦОИ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20725" lvl="1" indent="-266065">
              <a:lnSpc>
                <a:spcPct val="100000"/>
              </a:lnSpc>
              <a:spcBef>
                <a:spcPts val="1085"/>
              </a:spcBef>
              <a:buClr>
                <a:srgbClr val="7C88AC"/>
              </a:buClr>
              <a:buFont typeface="Wingdings"/>
              <a:buChar char=""/>
              <a:tabLst>
                <a:tab pos="721360" algn="l"/>
              </a:tabLst>
            </a:pPr>
            <a:r>
              <a:rPr sz="2000" spc="4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Получение</a:t>
            </a:r>
            <a:r>
              <a:rPr sz="2000" spc="-2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-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фай</a:t>
            </a:r>
            <a:r>
              <a:rPr sz="20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</a:t>
            </a:r>
            <a:r>
              <a:rPr sz="2000" spc="4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ов</a:t>
            </a:r>
            <a:r>
              <a:rPr sz="2000" spc="-2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5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из</a:t>
            </a:r>
            <a:r>
              <a:rPr sz="2000" spc="-19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5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РЦОИ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20725" lvl="1" indent="-266065">
              <a:lnSpc>
                <a:spcPct val="100000"/>
              </a:lnSpc>
              <a:spcBef>
                <a:spcPts val="1080"/>
              </a:spcBef>
              <a:buClr>
                <a:srgbClr val="7C88AC"/>
              </a:buClr>
              <a:buFont typeface="Wingdings"/>
              <a:buChar char=""/>
              <a:tabLst>
                <a:tab pos="721360" algn="l"/>
                <a:tab pos="2302510" algn="l"/>
                <a:tab pos="3764279" algn="l"/>
                <a:tab pos="5149850" algn="l"/>
                <a:tab pos="6482080" algn="l"/>
                <a:tab pos="6896734" algn="l"/>
              </a:tabLst>
            </a:pPr>
            <a:r>
              <a:rPr sz="2000" spc="6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Перед</a:t>
            </a:r>
            <a:r>
              <a:rPr sz="2000" spc="5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2000" spc="-2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ч</a:t>
            </a:r>
            <a:r>
              <a:rPr sz="2000" spc="-3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20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</a:t>
            </a:r>
            <a:r>
              <a:rPr sz="2000" spc="-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тестовых</a:t>
            </a:r>
            <a:r>
              <a:rPr sz="20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</a:t>
            </a: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пак</a:t>
            </a:r>
            <a:r>
              <a:rPr sz="2000" spc="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</a:t>
            </a:r>
            <a:r>
              <a:rPr sz="2000" spc="-6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тов,</a:t>
            </a:r>
            <a:r>
              <a:rPr sz="20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</a:t>
            </a: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пак</a:t>
            </a:r>
            <a:r>
              <a:rPr sz="2000" spc="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</a:t>
            </a: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тов</a:t>
            </a:r>
            <a:r>
              <a:rPr sz="20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</a:t>
            </a:r>
            <a:r>
              <a:rPr sz="2000" spc="6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</a:t>
            </a:r>
            <a:r>
              <a:rPr sz="20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</a:t>
            </a:r>
            <a:r>
              <a:rPr sz="2000" spc="3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рез</a:t>
            </a:r>
            <a:r>
              <a:rPr sz="2000" spc="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</a:t>
            </a: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</a:t>
            </a:r>
            <a:r>
              <a:rPr sz="2000" spc="-3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ьт</a:t>
            </a:r>
            <a:r>
              <a:rPr sz="2000" spc="-4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2000" spc="-3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</a:t>
            </a:r>
            <a:r>
              <a:rPr sz="2000" spc="-5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2000" spc="14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ми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20725">
              <a:lnSpc>
                <a:spcPct val="100000"/>
              </a:lnSpc>
              <a:spcBef>
                <a:spcPts val="480"/>
              </a:spcBef>
            </a:pPr>
            <a:r>
              <a:rPr sz="2000" spc="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эк</a:t>
            </a:r>
            <a:r>
              <a:rPr sz="2000" spc="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з</a:t>
            </a:r>
            <a:r>
              <a:rPr sz="2000" spc="6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аменов</a:t>
            </a:r>
            <a:r>
              <a:rPr sz="2000" spc="-21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5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из</a:t>
            </a:r>
            <a:r>
              <a:rPr sz="2000" spc="-19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ППЭ</a:t>
            </a:r>
            <a:r>
              <a:rPr sz="2000" spc="-200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2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</a:t>
            </a:r>
            <a:r>
              <a:rPr sz="2000" spc="-18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55" dirty="0">
                <a:solidFill>
                  <a:srgbClr val="373B48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РЦОИ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569" y="685545"/>
            <a:ext cx="4796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7C88AC"/>
              </a:buClr>
              <a:buSzPct val="110000"/>
              <a:buFont typeface="Wingdings"/>
              <a:buChar char=""/>
              <a:tabLst>
                <a:tab pos="299720" algn="l"/>
              </a:tabLst>
            </a:pPr>
            <a:r>
              <a:rPr sz="2000" spc="1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Форми</a:t>
            </a:r>
            <a:r>
              <a:rPr sz="2000" spc="13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</a:t>
            </a:r>
            <a:r>
              <a:rPr sz="2000" spc="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ование</a:t>
            </a:r>
            <a:r>
              <a:rPr sz="2000" spc="-21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ключа</a:t>
            </a:r>
            <a:r>
              <a:rPr sz="2000" spc="-204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7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</a:t>
            </a:r>
            <a:r>
              <a:rPr sz="2000" spc="6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</a:t>
            </a:r>
            <a:r>
              <a:rPr sz="2000" spc="-19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5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пар</a:t>
            </a:r>
            <a:r>
              <a:rPr sz="2000" spc="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олю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179" y="178644"/>
            <a:ext cx="8536814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Новые</a:t>
            </a:r>
            <a:r>
              <a:rPr spc="-30" dirty="0"/>
              <a:t> </a:t>
            </a:r>
            <a:r>
              <a:rPr spc="75" dirty="0"/>
              <a:t>функции</a:t>
            </a:r>
            <a:r>
              <a:rPr spc="-55" dirty="0"/>
              <a:t> </a:t>
            </a:r>
            <a:r>
              <a:rPr spc="85" dirty="0"/>
              <a:t>станции</a:t>
            </a:r>
            <a:r>
              <a:rPr spc="-40" dirty="0"/>
              <a:t> </a:t>
            </a:r>
            <a:r>
              <a:rPr spc="45" dirty="0"/>
              <a:t>штаба</a:t>
            </a:r>
            <a:r>
              <a:rPr spc="-30" dirty="0"/>
              <a:t> </a:t>
            </a:r>
            <a:r>
              <a:rPr spc="95" dirty="0"/>
              <a:t>ППЭ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0179" y="1133347"/>
            <a:ext cx="8773160" cy="3413760"/>
            <a:chOff x="170179" y="1133347"/>
            <a:chExt cx="8773160" cy="34137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" y="1146047"/>
              <a:ext cx="5788152" cy="33878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6529" y="1139697"/>
              <a:ext cx="5801360" cy="3401060"/>
            </a:xfrm>
            <a:custGeom>
              <a:avLst/>
              <a:gdLst/>
              <a:ahLst/>
              <a:cxnLst/>
              <a:rect l="l" t="t" r="r" b="b"/>
              <a:pathLst>
                <a:path w="5801360" h="3401060">
                  <a:moveTo>
                    <a:pt x="0" y="3400552"/>
                  </a:moveTo>
                  <a:lnTo>
                    <a:pt x="5800852" y="3400552"/>
                  </a:lnTo>
                  <a:lnTo>
                    <a:pt x="5800852" y="0"/>
                  </a:lnTo>
                  <a:lnTo>
                    <a:pt x="0" y="0"/>
                  </a:lnTo>
                  <a:lnTo>
                    <a:pt x="0" y="3400552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7959" y="1519427"/>
              <a:ext cx="3956303" cy="27843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21609" y="1513077"/>
              <a:ext cx="3969385" cy="2797175"/>
            </a:xfrm>
            <a:custGeom>
              <a:avLst/>
              <a:gdLst/>
              <a:ahLst/>
              <a:cxnLst/>
              <a:rect l="l" t="t" r="r" b="b"/>
              <a:pathLst>
                <a:path w="3969384" h="2797175">
                  <a:moveTo>
                    <a:pt x="0" y="2797048"/>
                  </a:moveTo>
                  <a:lnTo>
                    <a:pt x="3969003" y="2797048"/>
                  </a:lnTo>
                  <a:lnTo>
                    <a:pt x="3969003" y="0"/>
                  </a:lnTo>
                  <a:lnTo>
                    <a:pt x="0" y="0"/>
                  </a:lnTo>
                  <a:lnTo>
                    <a:pt x="0" y="2797048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763" y="2831591"/>
              <a:ext cx="2092452" cy="9311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413" y="2825241"/>
              <a:ext cx="2105660" cy="944244"/>
            </a:xfrm>
            <a:custGeom>
              <a:avLst/>
              <a:gdLst/>
              <a:ahLst/>
              <a:cxnLst/>
              <a:rect l="l" t="t" r="r" b="b"/>
              <a:pathLst>
                <a:path w="2105660" h="944245">
                  <a:moveTo>
                    <a:pt x="0" y="943863"/>
                  </a:moveTo>
                  <a:lnTo>
                    <a:pt x="2105152" y="943863"/>
                  </a:lnTo>
                  <a:lnTo>
                    <a:pt x="2105152" y="0"/>
                  </a:lnTo>
                  <a:lnTo>
                    <a:pt x="0" y="0"/>
                  </a:lnTo>
                  <a:lnTo>
                    <a:pt x="0" y="943863"/>
                  </a:lnTo>
                  <a:close/>
                </a:path>
              </a:pathLst>
            </a:custGeom>
            <a:ln w="1269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6689" y="4011930"/>
              <a:ext cx="5549265" cy="523240"/>
            </a:xfrm>
            <a:custGeom>
              <a:avLst/>
              <a:gdLst/>
              <a:ahLst/>
              <a:cxnLst/>
              <a:rect l="l" t="t" r="r" b="b"/>
              <a:pathLst>
                <a:path w="5549265" h="523239">
                  <a:moveTo>
                    <a:pt x="0" y="522732"/>
                  </a:moveTo>
                  <a:lnTo>
                    <a:pt x="640079" y="522732"/>
                  </a:lnTo>
                  <a:lnTo>
                    <a:pt x="640079" y="344424"/>
                  </a:lnTo>
                  <a:lnTo>
                    <a:pt x="0" y="344424"/>
                  </a:lnTo>
                  <a:lnTo>
                    <a:pt x="0" y="522732"/>
                  </a:lnTo>
                  <a:close/>
                </a:path>
                <a:path w="5549265" h="523239">
                  <a:moveTo>
                    <a:pt x="4745736" y="259080"/>
                  </a:moveTo>
                  <a:lnTo>
                    <a:pt x="5548884" y="259080"/>
                  </a:lnTo>
                  <a:lnTo>
                    <a:pt x="5548884" y="0"/>
                  </a:lnTo>
                  <a:lnTo>
                    <a:pt x="4745736" y="0"/>
                  </a:lnTo>
                  <a:lnTo>
                    <a:pt x="4745736" y="259080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651" y="3529965"/>
              <a:ext cx="786650" cy="6675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8460" y="1263395"/>
              <a:ext cx="2214372" cy="11551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1508" y="1290827"/>
              <a:ext cx="2129028" cy="11399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75703" y="1290827"/>
              <a:ext cx="2124455" cy="10652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75703" y="1290827"/>
              <a:ext cx="2124710" cy="1065530"/>
            </a:xfrm>
            <a:custGeom>
              <a:avLst/>
              <a:gdLst/>
              <a:ahLst/>
              <a:cxnLst/>
              <a:rect l="l" t="t" r="r" b="b"/>
              <a:pathLst>
                <a:path w="2124709" h="1065530">
                  <a:moveTo>
                    <a:pt x="0" y="1065276"/>
                  </a:moveTo>
                  <a:lnTo>
                    <a:pt x="2124455" y="1065276"/>
                  </a:lnTo>
                  <a:lnTo>
                    <a:pt x="2124455" y="0"/>
                  </a:lnTo>
                  <a:lnTo>
                    <a:pt x="0" y="0"/>
                  </a:lnTo>
                  <a:lnTo>
                    <a:pt x="0" y="1065276"/>
                  </a:lnTo>
                  <a:close/>
                </a:path>
              </a:pathLst>
            </a:custGeom>
            <a:ln w="9524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55968" y="1346708"/>
            <a:ext cx="18510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36C2C2"/>
              </a:buClr>
              <a:buSzPct val="108333"/>
              <a:buFont typeface="Wingdings"/>
              <a:buChar char=""/>
              <a:tabLst>
                <a:tab pos="185420" algn="l"/>
              </a:tabLst>
            </a:pP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Вв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еде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е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ли  с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-80" dirty="0">
                <a:solidFill>
                  <a:srgbClr val="373B48"/>
                </a:solidFill>
                <a:latin typeface="Verdana"/>
                <a:cs typeface="Verdana"/>
              </a:rPr>
              <a:t>х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ю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</a:t>
            </a:r>
            <a:r>
              <a:rPr sz="1200" spc="-1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л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я  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к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ж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до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й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д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ты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70" dirty="0">
                <a:solidFill>
                  <a:srgbClr val="373B48"/>
                </a:solidFill>
                <a:latin typeface="Verdana"/>
                <a:cs typeface="Verdana"/>
              </a:rPr>
              <a:t>мо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г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ут 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б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200" spc="-20" dirty="0">
                <a:solidFill>
                  <a:srgbClr val="373B48"/>
                </a:solidFill>
                <a:latin typeface="Verdana"/>
                <a:cs typeface="Verdana"/>
              </a:rPr>
              <a:t>ть</a:t>
            </a:r>
            <a:r>
              <a:rPr sz="1200" spc="-1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доп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лне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ы  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резервными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7096" y="2434208"/>
            <a:ext cx="8618220" cy="2548255"/>
            <a:chOff x="337096" y="2434208"/>
            <a:chExt cx="8618220" cy="254825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1276" y="4578095"/>
              <a:ext cx="3954779" cy="3916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344926" y="4571745"/>
              <a:ext cx="3967479" cy="404495"/>
            </a:xfrm>
            <a:custGeom>
              <a:avLst/>
              <a:gdLst/>
              <a:ahLst/>
              <a:cxnLst/>
              <a:rect l="l" t="t" r="r" b="b"/>
              <a:pathLst>
                <a:path w="3967479" h="404495">
                  <a:moveTo>
                    <a:pt x="0" y="404367"/>
                  </a:moveTo>
                  <a:lnTo>
                    <a:pt x="3967479" y="404367"/>
                  </a:lnTo>
                  <a:lnTo>
                    <a:pt x="3967479" y="0"/>
                  </a:lnTo>
                  <a:lnTo>
                    <a:pt x="0" y="0"/>
                  </a:lnTo>
                  <a:lnTo>
                    <a:pt x="0" y="404367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7096" y="3803014"/>
              <a:ext cx="211454" cy="507365"/>
            </a:xfrm>
            <a:custGeom>
              <a:avLst/>
              <a:gdLst/>
              <a:ahLst/>
              <a:cxnLst/>
              <a:rect l="l" t="t" r="r" b="b"/>
              <a:pathLst>
                <a:path w="211454" h="507364">
                  <a:moveTo>
                    <a:pt x="175539" y="21203"/>
                  </a:moveTo>
                  <a:lnTo>
                    <a:pt x="143865" y="56642"/>
                  </a:lnTo>
                  <a:lnTo>
                    <a:pt x="115951" y="96164"/>
                  </a:lnTo>
                  <a:lnTo>
                    <a:pt x="90449" y="140373"/>
                  </a:lnTo>
                  <a:lnTo>
                    <a:pt x="60490" y="205727"/>
                  </a:lnTo>
                  <a:lnTo>
                    <a:pt x="35788" y="276860"/>
                  </a:lnTo>
                  <a:lnTo>
                    <a:pt x="25577" y="313918"/>
                  </a:lnTo>
                  <a:lnTo>
                    <a:pt x="16992" y="351777"/>
                  </a:lnTo>
                  <a:lnTo>
                    <a:pt x="10045" y="390194"/>
                  </a:lnTo>
                  <a:lnTo>
                    <a:pt x="4838" y="428917"/>
                  </a:lnTo>
                  <a:lnTo>
                    <a:pt x="1460" y="467741"/>
                  </a:lnTo>
                  <a:lnTo>
                    <a:pt x="0" y="506501"/>
                  </a:lnTo>
                  <a:lnTo>
                    <a:pt x="19037" y="507212"/>
                  </a:lnTo>
                  <a:lnTo>
                    <a:pt x="20434" y="469392"/>
                  </a:lnTo>
                  <a:lnTo>
                    <a:pt x="23723" y="431444"/>
                  </a:lnTo>
                  <a:lnTo>
                    <a:pt x="28803" y="393585"/>
                  </a:lnTo>
                  <a:lnTo>
                    <a:pt x="35572" y="355993"/>
                  </a:lnTo>
                  <a:lnTo>
                    <a:pt x="53924" y="282702"/>
                  </a:lnTo>
                  <a:lnTo>
                    <a:pt x="77990" y="213245"/>
                  </a:lnTo>
                  <a:lnTo>
                    <a:pt x="107086" y="149631"/>
                  </a:lnTo>
                  <a:lnTo>
                    <a:pt x="131876" y="106591"/>
                  </a:lnTo>
                  <a:lnTo>
                    <a:pt x="158635" y="68707"/>
                  </a:lnTo>
                  <a:lnTo>
                    <a:pt x="184068" y="39655"/>
                  </a:lnTo>
                  <a:lnTo>
                    <a:pt x="187895" y="21536"/>
                  </a:lnTo>
                  <a:lnTo>
                    <a:pt x="175539" y="21203"/>
                  </a:lnTo>
                  <a:close/>
                </a:path>
                <a:path w="211454" h="507364">
                  <a:moveTo>
                    <a:pt x="210847" y="5080"/>
                  </a:moveTo>
                  <a:lnTo>
                    <a:pt x="193370" y="5080"/>
                  </a:lnTo>
                  <a:lnTo>
                    <a:pt x="205803" y="19558"/>
                  </a:lnTo>
                  <a:lnTo>
                    <a:pt x="196799" y="27305"/>
                  </a:lnTo>
                  <a:lnTo>
                    <a:pt x="187058" y="36576"/>
                  </a:lnTo>
                  <a:lnTo>
                    <a:pt x="184068" y="39655"/>
                  </a:lnTo>
                  <a:lnTo>
                    <a:pt x="168681" y="112509"/>
                  </a:lnTo>
                  <a:lnTo>
                    <a:pt x="171970" y="117563"/>
                  </a:lnTo>
                  <a:lnTo>
                    <a:pt x="182270" y="119735"/>
                  </a:lnTo>
                  <a:lnTo>
                    <a:pt x="187325" y="116446"/>
                  </a:lnTo>
                  <a:lnTo>
                    <a:pt x="210847" y="5080"/>
                  </a:lnTo>
                  <a:close/>
                </a:path>
                <a:path w="211454" h="507364">
                  <a:moveTo>
                    <a:pt x="197841" y="10287"/>
                  </a:moveTo>
                  <a:lnTo>
                    <a:pt x="190271" y="10287"/>
                  </a:lnTo>
                  <a:lnTo>
                    <a:pt x="199339" y="21844"/>
                  </a:lnTo>
                  <a:lnTo>
                    <a:pt x="187830" y="21844"/>
                  </a:lnTo>
                  <a:lnTo>
                    <a:pt x="184068" y="39655"/>
                  </a:lnTo>
                  <a:lnTo>
                    <a:pt x="187058" y="36576"/>
                  </a:lnTo>
                  <a:lnTo>
                    <a:pt x="196799" y="27305"/>
                  </a:lnTo>
                  <a:lnTo>
                    <a:pt x="203146" y="21844"/>
                  </a:lnTo>
                  <a:lnTo>
                    <a:pt x="199339" y="21844"/>
                  </a:lnTo>
                  <a:lnTo>
                    <a:pt x="187895" y="21536"/>
                  </a:lnTo>
                  <a:lnTo>
                    <a:pt x="203504" y="21536"/>
                  </a:lnTo>
                  <a:lnTo>
                    <a:pt x="205803" y="19558"/>
                  </a:lnTo>
                  <a:lnTo>
                    <a:pt x="197841" y="10287"/>
                  </a:lnTo>
                  <a:close/>
                </a:path>
                <a:path w="211454" h="507364">
                  <a:moveTo>
                    <a:pt x="190271" y="10287"/>
                  </a:moveTo>
                  <a:lnTo>
                    <a:pt x="187895" y="21536"/>
                  </a:lnTo>
                  <a:lnTo>
                    <a:pt x="199339" y="21844"/>
                  </a:lnTo>
                  <a:lnTo>
                    <a:pt x="190271" y="10287"/>
                  </a:lnTo>
                  <a:close/>
                </a:path>
                <a:path w="211454" h="507364">
                  <a:moveTo>
                    <a:pt x="193370" y="5080"/>
                  </a:moveTo>
                  <a:lnTo>
                    <a:pt x="184378" y="12827"/>
                  </a:lnTo>
                  <a:lnTo>
                    <a:pt x="175539" y="21203"/>
                  </a:lnTo>
                  <a:lnTo>
                    <a:pt x="187895" y="21536"/>
                  </a:lnTo>
                  <a:lnTo>
                    <a:pt x="190271" y="10287"/>
                  </a:lnTo>
                  <a:lnTo>
                    <a:pt x="197841" y="10287"/>
                  </a:lnTo>
                  <a:lnTo>
                    <a:pt x="193370" y="5080"/>
                  </a:lnTo>
                  <a:close/>
                </a:path>
                <a:path w="211454" h="507364">
                  <a:moveTo>
                    <a:pt x="95440" y="0"/>
                  </a:moveTo>
                  <a:lnTo>
                    <a:pt x="91059" y="4064"/>
                  </a:lnTo>
                  <a:lnTo>
                    <a:pt x="90779" y="14605"/>
                  </a:lnTo>
                  <a:lnTo>
                    <a:pt x="94919" y="19050"/>
                  </a:lnTo>
                  <a:lnTo>
                    <a:pt x="175539" y="21203"/>
                  </a:lnTo>
                  <a:lnTo>
                    <a:pt x="184378" y="12827"/>
                  </a:lnTo>
                  <a:lnTo>
                    <a:pt x="193370" y="5080"/>
                  </a:lnTo>
                  <a:lnTo>
                    <a:pt x="210847" y="5080"/>
                  </a:lnTo>
                  <a:lnTo>
                    <a:pt x="211277" y="3048"/>
                  </a:lnTo>
                  <a:lnTo>
                    <a:pt x="95440" y="0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40913" y="2443733"/>
              <a:ext cx="4566285" cy="2491740"/>
            </a:xfrm>
            <a:custGeom>
              <a:avLst/>
              <a:gdLst/>
              <a:ahLst/>
              <a:cxnLst/>
              <a:rect l="l" t="t" r="r" b="b"/>
              <a:pathLst>
                <a:path w="4566284" h="2491740">
                  <a:moveTo>
                    <a:pt x="3329940" y="2491740"/>
                  </a:moveTo>
                  <a:lnTo>
                    <a:pt x="4565903" y="2491740"/>
                  </a:lnTo>
                  <a:lnTo>
                    <a:pt x="4565903" y="2167128"/>
                  </a:lnTo>
                  <a:lnTo>
                    <a:pt x="3329940" y="2167128"/>
                  </a:lnTo>
                  <a:lnTo>
                    <a:pt x="3329940" y="2491740"/>
                  </a:lnTo>
                  <a:close/>
                </a:path>
                <a:path w="4566284" h="2491740">
                  <a:moveTo>
                    <a:pt x="0" y="259080"/>
                  </a:moveTo>
                  <a:lnTo>
                    <a:pt x="1546860" y="259080"/>
                  </a:lnTo>
                  <a:lnTo>
                    <a:pt x="1546860" y="0"/>
                  </a:lnTo>
                  <a:lnTo>
                    <a:pt x="0" y="0"/>
                  </a:lnTo>
                  <a:lnTo>
                    <a:pt x="0" y="259080"/>
                  </a:lnTo>
                  <a:close/>
                </a:path>
                <a:path w="4566284" h="2491740">
                  <a:moveTo>
                    <a:pt x="2700528" y="565404"/>
                  </a:moveTo>
                  <a:lnTo>
                    <a:pt x="3944112" y="565404"/>
                  </a:lnTo>
                  <a:lnTo>
                    <a:pt x="3944112" y="307848"/>
                  </a:lnTo>
                  <a:lnTo>
                    <a:pt x="2700528" y="307848"/>
                  </a:lnTo>
                  <a:lnTo>
                    <a:pt x="2700528" y="565404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3144" y="3753103"/>
              <a:ext cx="903605" cy="297815"/>
            </a:xfrm>
            <a:custGeom>
              <a:avLst/>
              <a:gdLst/>
              <a:ahLst/>
              <a:cxnLst/>
              <a:rect l="l" t="t" r="r" b="b"/>
              <a:pathLst>
                <a:path w="903605" h="297814">
                  <a:moveTo>
                    <a:pt x="891206" y="202793"/>
                  </a:moveTo>
                  <a:lnTo>
                    <a:pt x="886841" y="202793"/>
                  </a:lnTo>
                  <a:lnTo>
                    <a:pt x="889888" y="221602"/>
                  </a:lnTo>
                  <a:lnTo>
                    <a:pt x="883666" y="222605"/>
                  </a:lnTo>
                  <a:lnTo>
                    <a:pt x="864659" y="224916"/>
                  </a:lnTo>
                  <a:lnTo>
                    <a:pt x="815975" y="280619"/>
                  </a:lnTo>
                  <a:lnTo>
                    <a:pt x="812419" y="284581"/>
                  </a:lnTo>
                  <a:lnTo>
                    <a:pt x="812926" y="290588"/>
                  </a:lnTo>
                  <a:lnTo>
                    <a:pt x="820801" y="297522"/>
                  </a:lnTo>
                  <a:lnTo>
                    <a:pt x="826769" y="297116"/>
                  </a:lnTo>
                  <a:lnTo>
                    <a:pt x="830326" y="293154"/>
                  </a:lnTo>
                  <a:lnTo>
                    <a:pt x="903097" y="209867"/>
                  </a:lnTo>
                  <a:lnTo>
                    <a:pt x="891206" y="202793"/>
                  </a:lnTo>
                  <a:close/>
                </a:path>
                <a:path w="903605" h="297814">
                  <a:moveTo>
                    <a:pt x="10414" y="0"/>
                  </a:moveTo>
                  <a:lnTo>
                    <a:pt x="33655" y="37338"/>
                  </a:lnTo>
                  <a:lnTo>
                    <a:pt x="70739" y="58166"/>
                  </a:lnTo>
                  <a:lnTo>
                    <a:pt x="117220" y="81534"/>
                  </a:lnTo>
                  <a:lnTo>
                    <a:pt x="166497" y="103505"/>
                  </a:lnTo>
                  <a:lnTo>
                    <a:pt x="217931" y="123964"/>
                  </a:lnTo>
                  <a:lnTo>
                    <a:pt x="271144" y="142938"/>
                  </a:lnTo>
                  <a:lnTo>
                    <a:pt x="325881" y="160172"/>
                  </a:lnTo>
                  <a:lnTo>
                    <a:pt x="381635" y="175780"/>
                  </a:lnTo>
                  <a:lnTo>
                    <a:pt x="437895" y="189471"/>
                  </a:lnTo>
                  <a:lnTo>
                    <a:pt x="494411" y="201345"/>
                  </a:lnTo>
                  <a:lnTo>
                    <a:pt x="550672" y="211289"/>
                  </a:lnTo>
                  <a:lnTo>
                    <a:pt x="606551" y="219240"/>
                  </a:lnTo>
                  <a:lnTo>
                    <a:pt x="661162" y="224993"/>
                  </a:lnTo>
                  <a:lnTo>
                    <a:pt x="714248" y="228523"/>
                  </a:lnTo>
                  <a:lnTo>
                    <a:pt x="765682" y="229870"/>
                  </a:lnTo>
                  <a:lnTo>
                    <a:pt x="790575" y="229666"/>
                  </a:lnTo>
                  <a:lnTo>
                    <a:pt x="838454" y="227355"/>
                  </a:lnTo>
                  <a:lnTo>
                    <a:pt x="873727" y="214541"/>
                  </a:lnTo>
                  <a:lnTo>
                    <a:pt x="867476" y="210820"/>
                  </a:lnTo>
                  <a:lnTo>
                    <a:pt x="765556" y="210820"/>
                  </a:lnTo>
                  <a:lnTo>
                    <a:pt x="740537" y="210439"/>
                  </a:lnTo>
                  <a:lnTo>
                    <a:pt x="662432" y="205981"/>
                  </a:lnTo>
                  <a:lnTo>
                    <a:pt x="608457" y="200304"/>
                  </a:lnTo>
                  <a:lnTo>
                    <a:pt x="553466" y="192430"/>
                  </a:lnTo>
                  <a:lnTo>
                    <a:pt x="497713" y="182575"/>
                  </a:lnTo>
                  <a:lnTo>
                    <a:pt x="441832" y="170827"/>
                  </a:lnTo>
                  <a:lnTo>
                    <a:pt x="386080" y="157276"/>
                  </a:lnTo>
                  <a:lnTo>
                    <a:pt x="330962" y="141833"/>
                  </a:lnTo>
                  <a:lnTo>
                    <a:pt x="276860" y="124777"/>
                  </a:lnTo>
                  <a:lnTo>
                    <a:pt x="224281" y="106045"/>
                  </a:lnTo>
                  <a:lnTo>
                    <a:pt x="173481" y="85852"/>
                  </a:lnTo>
                  <a:lnTo>
                    <a:pt x="125222" y="64262"/>
                  </a:lnTo>
                  <a:lnTo>
                    <a:pt x="79502" y="41275"/>
                  </a:lnTo>
                  <a:lnTo>
                    <a:pt x="43306" y="20828"/>
                  </a:lnTo>
                  <a:lnTo>
                    <a:pt x="26289" y="10414"/>
                  </a:lnTo>
                  <a:lnTo>
                    <a:pt x="10414" y="0"/>
                  </a:lnTo>
                  <a:close/>
                </a:path>
                <a:path w="903605" h="297814">
                  <a:moveTo>
                    <a:pt x="873727" y="214541"/>
                  </a:moveTo>
                  <a:lnTo>
                    <a:pt x="864659" y="224916"/>
                  </a:lnTo>
                  <a:lnTo>
                    <a:pt x="883666" y="222605"/>
                  </a:lnTo>
                  <a:lnTo>
                    <a:pt x="889888" y="221602"/>
                  </a:lnTo>
                  <a:lnTo>
                    <a:pt x="889691" y="220383"/>
                  </a:lnTo>
                  <a:lnTo>
                    <a:pt x="883538" y="220383"/>
                  </a:lnTo>
                  <a:lnTo>
                    <a:pt x="873727" y="214541"/>
                  </a:lnTo>
                  <a:close/>
                </a:path>
                <a:path w="903605" h="297814">
                  <a:moveTo>
                    <a:pt x="881253" y="205930"/>
                  </a:moveTo>
                  <a:lnTo>
                    <a:pt x="873727" y="214541"/>
                  </a:lnTo>
                  <a:lnTo>
                    <a:pt x="883538" y="220383"/>
                  </a:lnTo>
                  <a:lnTo>
                    <a:pt x="881253" y="205930"/>
                  </a:lnTo>
                  <a:close/>
                </a:path>
                <a:path w="903605" h="297814">
                  <a:moveTo>
                    <a:pt x="887349" y="205930"/>
                  </a:moveTo>
                  <a:lnTo>
                    <a:pt x="881253" y="205930"/>
                  </a:lnTo>
                  <a:lnTo>
                    <a:pt x="883538" y="220383"/>
                  </a:lnTo>
                  <a:lnTo>
                    <a:pt x="889691" y="220383"/>
                  </a:lnTo>
                  <a:lnTo>
                    <a:pt x="887349" y="205930"/>
                  </a:lnTo>
                  <a:close/>
                </a:path>
                <a:path w="903605" h="297814">
                  <a:moveTo>
                    <a:pt x="886841" y="202793"/>
                  </a:moveTo>
                  <a:lnTo>
                    <a:pt x="880618" y="203796"/>
                  </a:lnTo>
                  <a:lnTo>
                    <a:pt x="859897" y="206307"/>
                  </a:lnTo>
                  <a:lnTo>
                    <a:pt x="873727" y="214541"/>
                  </a:lnTo>
                  <a:lnTo>
                    <a:pt x="881253" y="205930"/>
                  </a:lnTo>
                  <a:lnTo>
                    <a:pt x="887349" y="205930"/>
                  </a:lnTo>
                  <a:lnTo>
                    <a:pt x="886841" y="202793"/>
                  </a:lnTo>
                  <a:close/>
                </a:path>
                <a:path w="903605" h="297814">
                  <a:moveTo>
                    <a:pt x="859897" y="206307"/>
                  </a:moveTo>
                  <a:lnTo>
                    <a:pt x="813688" y="209791"/>
                  </a:lnTo>
                  <a:lnTo>
                    <a:pt x="765556" y="210820"/>
                  </a:lnTo>
                  <a:lnTo>
                    <a:pt x="867476" y="210820"/>
                  </a:lnTo>
                  <a:lnTo>
                    <a:pt x="859897" y="206307"/>
                  </a:lnTo>
                  <a:close/>
                </a:path>
                <a:path w="903605" h="297814">
                  <a:moveTo>
                    <a:pt x="803529" y="150583"/>
                  </a:moveTo>
                  <a:lnTo>
                    <a:pt x="797687" y="152069"/>
                  </a:lnTo>
                  <a:lnTo>
                    <a:pt x="795019" y="156591"/>
                  </a:lnTo>
                  <a:lnTo>
                    <a:pt x="792226" y="161112"/>
                  </a:lnTo>
                  <a:lnTo>
                    <a:pt x="793750" y="166954"/>
                  </a:lnTo>
                  <a:lnTo>
                    <a:pt x="859897" y="206307"/>
                  </a:lnTo>
                  <a:lnTo>
                    <a:pt x="880618" y="203796"/>
                  </a:lnTo>
                  <a:lnTo>
                    <a:pt x="886841" y="202793"/>
                  </a:lnTo>
                  <a:lnTo>
                    <a:pt x="891206" y="202793"/>
                  </a:lnTo>
                  <a:lnTo>
                    <a:pt x="807974" y="153276"/>
                  </a:lnTo>
                  <a:lnTo>
                    <a:pt x="803529" y="150583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33032" y="3598163"/>
              <a:ext cx="2221992" cy="7543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34555" y="3607308"/>
              <a:ext cx="2127504" cy="7741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80276" y="3625595"/>
              <a:ext cx="2132076" cy="6644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780276" y="3625595"/>
              <a:ext cx="2132330" cy="664845"/>
            </a:xfrm>
            <a:custGeom>
              <a:avLst/>
              <a:gdLst/>
              <a:ahLst/>
              <a:cxnLst/>
              <a:rect l="l" t="t" r="r" b="b"/>
              <a:pathLst>
                <a:path w="2132329" h="664845">
                  <a:moveTo>
                    <a:pt x="0" y="664463"/>
                  </a:moveTo>
                  <a:lnTo>
                    <a:pt x="2132076" y="664463"/>
                  </a:lnTo>
                  <a:lnTo>
                    <a:pt x="2132076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9525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59651" y="3664153"/>
            <a:ext cx="1852295" cy="5746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4785" marR="5080" indent="-172720">
              <a:lnSpc>
                <a:spcPts val="1440"/>
              </a:lnSpc>
              <a:spcBef>
                <a:spcPts val="150"/>
              </a:spcBef>
            </a:pPr>
            <a:r>
              <a:rPr sz="1300" spc="390" dirty="0">
                <a:solidFill>
                  <a:srgbClr val="C00000"/>
                </a:solidFill>
                <a:latin typeface="Microsoft Sans Serif"/>
                <a:cs typeface="Microsoft Sans Serif"/>
              </a:rPr>
              <a:t>– </a:t>
            </a:r>
            <a:r>
              <a:rPr sz="1300" spc="-10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Невер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-1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введен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ы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й 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п</a:t>
            </a:r>
            <a:r>
              <a:rPr sz="1200" spc="-3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75" dirty="0">
                <a:solidFill>
                  <a:srgbClr val="373B48"/>
                </a:solidFill>
                <a:latin typeface="Verdana"/>
                <a:cs typeface="Verdana"/>
              </a:rPr>
              <a:t>р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ль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до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бавить  нельзя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428750"/>
            <a:ext cx="7326630" cy="251396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95"/>
              </a:spcBef>
              <a:buClr>
                <a:srgbClr val="7C88AC"/>
              </a:buClr>
              <a:buSzPct val="110000"/>
              <a:buFont typeface="Wingdings"/>
              <a:buChar char=""/>
              <a:tabLst>
                <a:tab pos="299720" algn="l"/>
              </a:tabLst>
            </a:pPr>
            <a:r>
              <a:rPr sz="2000" spc="4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Печ</a:t>
            </a:r>
            <a:r>
              <a:rPr sz="2000" spc="2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2000" spc="-3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ть</a:t>
            </a:r>
            <a:r>
              <a:rPr sz="2000" spc="-19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2000" spc="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ДБО</a:t>
            </a:r>
            <a:r>
              <a:rPr sz="2000" spc="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№</a:t>
            </a:r>
            <a:r>
              <a:rPr sz="2000" spc="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endParaRPr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563880" lvl="1" indent="-265430">
              <a:lnSpc>
                <a:spcPct val="100000"/>
              </a:lnSpc>
              <a:spcBef>
                <a:spcPts val="1065"/>
              </a:spcBef>
              <a:buClr>
                <a:srgbClr val="7C88AC"/>
              </a:buClr>
              <a:buFont typeface="Wingdings"/>
              <a:buChar char=""/>
              <a:tabLst>
                <a:tab pos="564515" algn="l"/>
              </a:tabLst>
            </a:pPr>
            <a:r>
              <a:rPr sz="1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Техническая</a:t>
            </a:r>
            <a:r>
              <a:rPr sz="1800" spc="-1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1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подготовка</a:t>
            </a:r>
            <a:r>
              <a:rPr sz="1800" spc="-11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станции</a:t>
            </a:r>
            <a:r>
              <a:rPr sz="1800" spc="-1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1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штаба</a:t>
            </a:r>
            <a:r>
              <a:rPr sz="1800" spc="-1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9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ППЭ</a:t>
            </a:r>
            <a:endParaRPr sz="1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563880" lvl="1" indent="-265430">
              <a:lnSpc>
                <a:spcPct val="100000"/>
              </a:lnSpc>
              <a:spcBef>
                <a:spcPts val="1030"/>
              </a:spcBef>
              <a:buClr>
                <a:srgbClr val="7C88AC"/>
              </a:buClr>
              <a:buFont typeface="Wingdings"/>
              <a:buChar char=""/>
              <a:tabLst>
                <a:tab pos="564515" algn="l"/>
              </a:tabLst>
            </a:pPr>
            <a:r>
              <a:rPr sz="1800" spc="12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Фор</a:t>
            </a:r>
            <a:r>
              <a:rPr sz="1800" spc="13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</a:t>
            </a:r>
            <a:r>
              <a:rPr sz="1800" spc="8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ир</a:t>
            </a:r>
            <a:r>
              <a:rPr sz="1800" spc="7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</a:t>
            </a:r>
            <a:r>
              <a:rPr sz="1800" spc="-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</a:t>
            </a:r>
            <a:r>
              <a:rPr sz="1800" spc="-1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1800" spc="7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</a:t>
            </a:r>
            <a:r>
              <a:rPr sz="1800" spc="6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</a:t>
            </a:r>
            <a:r>
              <a:rPr sz="1800" spc="4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</a:t>
            </a:r>
            <a:r>
              <a:rPr sz="1800" spc="-12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-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1800" spc="-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кта</a:t>
            </a:r>
            <a:r>
              <a:rPr sz="1800" spc="-1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5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</a:t>
            </a:r>
            <a:r>
              <a:rPr sz="1800" spc="1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ля</a:t>
            </a:r>
            <a:r>
              <a:rPr sz="1800" spc="-16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8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ДБ</a:t>
            </a:r>
            <a:r>
              <a:rPr sz="1800" spc="9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</a:t>
            </a:r>
            <a:r>
              <a:rPr sz="1800" spc="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№</a:t>
            </a:r>
            <a:r>
              <a:rPr sz="1800" spc="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sz="1800" spc="-8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1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</a:t>
            </a:r>
            <a:r>
              <a:rPr sz="1800" spc="1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1800" spc="-16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4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</a:t>
            </a:r>
            <a:r>
              <a:rPr sz="1800" spc="-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та</a:t>
            </a:r>
            <a:r>
              <a:rPr sz="1800" spc="-1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</a:t>
            </a:r>
            <a:r>
              <a:rPr sz="1800" spc="8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ции</a:t>
            </a:r>
            <a:r>
              <a:rPr sz="1800" spc="-15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шт</a:t>
            </a:r>
            <a:r>
              <a:rPr sz="1800" spc="-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1800" spc="2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ба</a:t>
            </a:r>
            <a:r>
              <a:rPr sz="1800" spc="-1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9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ППЭ</a:t>
            </a:r>
            <a:endParaRPr sz="1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563880" lvl="1" indent="-265430">
              <a:lnSpc>
                <a:spcPct val="100000"/>
              </a:lnSpc>
              <a:spcBef>
                <a:spcPts val="1035"/>
              </a:spcBef>
              <a:buClr>
                <a:srgbClr val="7C88AC"/>
              </a:buClr>
              <a:buFont typeface="Wingdings"/>
              <a:buChar char=""/>
              <a:tabLst>
                <a:tab pos="564515" algn="l"/>
              </a:tabLst>
            </a:pPr>
            <a:r>
              <a:rPr sz="1800" spc="19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</a:t>
            </a:r>
            <a:r>
              <a:rPr sz="1800" spc="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еги</a:t>
            </a:r>
            <a:r>
              <a:rPr sz="1800" spc="3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страция</a:t>
            </a:r>
            <a:r>
              <a:rPr sz="1800" spc="-17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-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1800" spc="-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кта</a:t>
            </a:r>
            <a:r>
              <a:rPr sz="1800" spc="-1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</a:t>
            </a:r>
            <a:r>
              <a:rPr sz="1800" spc="4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</a:t>
            </a:r>
            <a:r>
              <a:rPr sz="1800" spc="1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я</a:t>
            </a:r>
            <a:r>
              <a:rPr sz="1800" spc="-16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8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ДБ</a:t>
            </a:r>
            <a:r>
              <a:rPr sz="1800" spc="9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</a:t>
            </a:r>
            <a:r>
              <a:rPr sz="1800" spc="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№</a:t>
            </a:r>
            <a:r>
              <a:rPr sz="1800" spc="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sz="1800" spc="-8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2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</a:t>
            </a:r>
            <a:r>
              <a:rPr sz="1800" spc="-1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ЛК</a:t>
            </a:r>
            <a:r>
              <a:rPr sz="1800" spc="-17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9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ППЭ</a:t>
            </a:r>
            <a:endParaRPr sz="1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563880" lvl="1" indent="-265430">
              <a:lnSpc>
                <a:spcPct val="100000"/>
              </a:lnSpc>
              <a:spcBef>
                <a:spcPts val="1035"/>
              </a:spcBef>
              <a:buClr>
                <a:srgbClr val="7C88AC"/>
              </a:buClr>
              <a:buFont typeface="Wingdings"/>
              <a:buChar char=""/>
              <a:tabLst>
                <a:tab pos="564515" algn="l"/>
              </a:tabLst>
            </a:pPr>
            <a:r>
              <a:rPr sz="1800" spc="2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Получ</a:t>
            </a:r>
            <a:r>
              <a:rPr sz="1800" spc="5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ение</a:t>
            </a:r>
            <a:r>
              <a:rPr sz="1800" spc="-16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ключа</a:t>
            </a:r>
            <a:r>
              <a:rPr sz="1800" spc="-15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</a:t>
            </a:r>
            <a:r>
              <a:rPr sz="1800" spc="4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</a:t>
            </a:r>
            <a:r>
              <a:rPr sz="1800" spc="1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я</a:t>
            </a:r>
            <a:r>
              <a:rPr sz="1800" spc="-16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8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ДБ</a:t>
            </a:r>
            <a:r>
              <a:rPr sz="1800" spc="9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</a:t>
            </a:r>
            <a:r>
              <a:rPr sz="1800" spc="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№</a:t>
            </a:r>
            <a:r>
              <a:rPr sz="1800" spc="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sz="1800" spc="-8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2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</a:t>
            </a:r>
            <a:r>
              <a:rPr sz="1800" spc="-16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ЛК</a:t>
            </a:r>
            <a:r>
              <a:rPr sz="1800" spc="-16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9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ППЭ</a:t>
            </a:r>
            <a:endParaRPr sz="1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563880" lvl="1" indent="-265430">
              <a:lnSpc>
                <a:spcPct val="100000"/>
              </a:lnSpc>
              <a:spcBef>
                <a:spcPts val="1030"/>
              </a:spcBef>
              <a:buClr>
                <a:srgbClr val="7C88AC"/>
              </a:buClr>
              <a:buFont typeface="Wingdings"/>
              <a:buChar char=""/>
              <a:tabLst>
                <a:tab pos="564515" algn="l"/>
              </a:tabLst>
            </a:pPr>
            <a:r>
              <a:rPr sz="1800" spc="1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Печать</a:t>
            </a:r>
            <a:r>
              <a:rPr sz="1800" spc="-16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8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ДБ</a:t>
            </a:r>
            <a:r>
              <a:rPr sz="1800" spc="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О</a:t>
            </a:r>
            <a:r>
              <a:rPr sz="1800" spc="4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№</a:t>
            </a:r>
            <a:r>
              <a:rPr sz="1800" spc="4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sz="1800" spc="-9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1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</a:t>
            </a:r>
            <a:r>
              <a:rPr sz="1800" spc="-16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4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</a:t>
            </a:r>
            <a:r>
              <a:rPr sz="1800" spc="-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</a:t>
            </a:r>
            <a:r>
              <a:rPr sz="1800" spc="-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1800" spc="7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нц</a:t>
            </a:r>
            <a:r>
              <a:rPr sz="1800" spc="6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</a:t>
            </a:r>
            <a:r>
              <a:rPr sz="1800" spc="8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</a:t>
            </a:r>
            <a:r>
              <a:rPr sz="1800" spc="-15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8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ш</a:t>
            </a:r>
            <a:r>
              <a:rPr sz="1800" spc="-3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</a:t>
            </a:r>
            <a:r>
              <a:rPr sz="1800" spc="-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а</a:t>
            </a:r>
            <a:r>
              <a:rPr sz="1800" spc="25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ба</a:t>
            </a:r>
            <a:r>
              <a:rPr sz="1800" spc="-15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sz="1800" spc="9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ППЭ</a:t>
            </a:r>
            <a:endParaRPr sz="1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589" y="474244"/>
            <a:ext cx="8592821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Новые</a:t>
            </a:r>
            <a:r>
              <a:rPr spc="-30" dirty="0"/>
              <a:t> </a:t>
            </a:r>
            <a:r>
              <a:rPr spc="75" dirty="0"/>
              <a:t>функции</a:t>
            </a:r>
            <a:r>
              <a:rPr spc="-55" dirty="0"/>
              <a:t> </a:t>
            </a:r>
            <a:r>
              <a:rPr spc="85" dirty="0"/>
              <a:t>станции</a:t>
            </a:r>
            <a:r>
              <a:rPr spc="-40" dirty="0"/>
              <a:t> </a:t>
            </a:r>
            <a:r>
              <a:rPr spc="45" dirty="0"/>
              <a:t>штаба</a:t>
            </a:r>
            <a:r>
              <a:rPr spc="-30" dirty="0"/>
              <a:t> </a:t>
            </a:r>
            <a:r>
              <a:rPr spc="95" dirty="0"/>
              <a:t>ППЭ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78" y="67392"/>
            <a:ext cx="844042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5" dirty="0"/>
              <a:t>Печать</a:t>
            </a:r>
            <a:r>
              <a:rPr sz="2000" spc="-70" dirty="0"/>
              <a:t> </a:t>
            </a:r>
            <a:r>
              <a:rPr sz="2000" spc="25" dirty="0"/>
              <a:t>ДБО№2.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65" dirty="0"/>
              <a:t>Техническая</a:t>
            </a:r>
            <a:r>
              <a:rPr sz="2000" spc="-35" dirty="0"/>
              <a:t> </a:t>
            </a:r>
            <a:r>
              <a:rPr sz="2000" spc="55" dirty="0"/>
              <a:t>подготовка</a:t>
            </a:r>
            <a:r>
              <a:rPr sz="2000" spc="-15" dirty="0"/>
              <a:t> </a:t>
            </a:r>
            <a:r>
              <a:rPr sz="2000" spc="85" dirty="0"/>
              <a:t>станции</a:t>
            </a:r>
            <a:r>
              <a:rPr sz="2000" spc="-15" dirty="0"/>
              <a:t> </a:t>
            </a:r>
            <a:r>
              <a:rPr sz="2000" spc="45" dirty="0"/>
              <a:t>штаба</a:t>
            </a:r>
            <a:r>
              <a:rPr sz="2000" spc="-20" dirty="0"/>
              <a:t> </a:t>
            </a:r>
            <a:r>
              <a:rPr sz="2000" spc="95" dirty="0"/>
              <a:t>ППЭ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70178" y="799129"/>
            <a:ext cx="8754109" cy="4276979"/>
            <a:chOff x="181102" y="731519"/>
            <a:chExt cx="8754109" cy="427697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786383"/>
              <a:ext cx="4824984" cy="28239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1102" y="780033"/>
              <a:ext cx="4838065" cy="2837180"/>
            </a:xfrm>
            <a:custGeom>
              <a:avLst/>
              <a:gdLst/>
              <a:ahLst/>
              <a:cxnLst/>
              <a:rect l="l" t="t" r="r" b="b"/>
              <a:pathLst>
                <a:path w="4838065" h="2837179">
                  <a:moveTo>
                    <a:pt x="0" y="2836672"/>
                  </a:moveTo>
                  <a:lnTo>
                    <a:pt x="4837684" y="2836672"/>
                  </a:lnTo>
                  <a:lnTo>
                    <a:pt x="4837684" y="0"/>
                  </a:lnTo>
                  <a:lnTo>
                    <a:pt x="0" y="0"/>
                  </a:lnTo>
                  <a:lnTo>
                    <a:pt x="0" y="2836672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4624" y="2606547"/>
              <a:ext cx="996950" cy="276860"/>
            </a:xfrm>
            <a:custGeom>
              <a:avLst/>
              <a:gdLst/>
              <a:ahLst/>
              <a:cxnLst/>
              <a:rect l="l" t="t" r="r" b="b"/>
              <a:pathLst>
                <a:path w="996950" h="276860">
                  <a:moveTo>
                    <a:pt x="845947" y="180975"/>
                  </a:moveTo>
                  <a:lnTo>
                    <a:pt x="837057" y="183133"/>
                  </a:lnTo>
                  <a:lnTo>
                    <a:pt x="828928" y="196595"/>
                  </a:lnTo>
                  <a:lnTo>
                    <a:pt x="831088" y="205358"/>
                  </a:lnTo>
                  <a:lnTo>
                    <a:pt x="947801" y="276351"/>
                  </a:lnTo>
                  <a:lnTo>
                    <a:pt x="953626" y="261112"/>
                  </a:lnTo>
                  <a:lnTo>
                    <a:pt x="927608" y="261112"/>
                  </a:lnTo>
                  <a:lnTo>
                    <a:pt x="918972" y="242443"/>
                  </a:lnTo>
                  <a:lnTo>
                    <a:pt x="908685" y="224916"/>
                  </a:lnTo>
                  <a:lnTo>
                    <a:pt x="901240" y="214525"/>
                  </a:lnTo>
                  <a:lnTo>
                    <a:pt x="845947" y="180975"/>
                  </a:lnTo>
                  <a:close/>
                </a:path>
                <a:path w="996950" h="276860">
                  <a:moveTo>
                    <a:pt x="901240" y="214525"/>
                  </a:moveTo>
                  <a:lnTo>
                    <a:pt x="908685" y="224916"/>
                  </a:lnTo>
                  <a:lnTo>
                    <a:pt x="918972" y="242443"/>
                  </a:lnTo>
                  <a:lnTo>
                    <a:pt x="927608" y="261112"/>
                  </a:lnTo>
                  <a:lnTo>
                    <a:pt x="951844" y="250062"/>
                  </a:lnTo>
                  <a:lnTo>
                    <a:pt x="927226" y="250062"/>
                  </a:lnTo>
                  <a:lnTo>
                    <a:pt x="933343" y="234018"/>
                  </a:lnTo>
                  <a:lnTo>
                    <a:pt x="901240" y="214525"/>
                  </a:lnTo>
                  <a:close/>
                </a:path>
                <a:path w="996950" h="276860">
                  <a:moveTo>
                    <a:pt x="978153" y="134746"/>
                  </a:moveTo>
                  <a:lnTo>
                    <a:pt x="969899" y="138429"/>
                  </a:lnTo>
                  <a:lnTo>
                    <a:pt x="966977" y="145795"/>
                  </a:lnTo>
                  <a:lnTo>
                    <a:pt x="938752" y="219831"/>
                  </a:lnTo>
                  <a:lnTo>
                    <a:pt x="945007" y="230504"/>
                  </a:lnTo>
                  <a:lnTo>
                    <a:pt x="953515" y="249300"/>
                  </a:lnTo>
                  <a:lnTo>
                    <a:pt x="927608" y="261112"/>
                  </a:lnTo>
                  <a:lnTo>
                    <a:pt x="953626" y="261112"/>
                  </a:lnTo>
                  <a:lnTo>
                    <a:pt x="993775" y="156082"/>
                  </a:lnTo>
                  <a:lnTo>
                    <a:pt x="996569" y="148716"/>
                  </a:lnTo>
                  <a:lnTo>
                    <a:pt x="992886" y="140462"/>
                  </a:lnTo>
                  <a:lnTo>
                    <a:pt x="985520" y="137668"/>
                  </a:lnTo>
                  <a:lnTo>
                    <a:pt x="978153" y="134746"/>
                  </a:lnTo>
                  <a:close/>
                </a:path>
                <a:path w="996950" h="276860">
                  <a:moveTo>
                    <a:pt x="933343" y="234018"/>
                  </a:moveTo>
                  <a:lnTo>
                    <a:pt x="927226" y="250062"/>
                  </a:lnTo>
                  <a:lnTo>
                    <a:pt x="948054" y="242950"/>
                  </a:lnTo>
                  <a:lnTo>
                    <a:pt x="933343" y="234018"/>
                  </a:lnTo>
                  <a:close/>
                </a:path>
                <a:path w="996950" h="276860">
                  <a:moveTo>
                    <a:pt x="938752" y="219831"/>
                  </a:moveTo>
                  <a:lnTo>
                    <a:pt x="933343" y="234018"/>
                  </a:lnTo>
                  <a:lnTo>
                    <a:pt x="948054" y="242950"/>
                  </a:lnTo>
                  <a:lnTo>
                    <a:pt x="927226" y="250062"/>
                  </a:lnTo>
                  <a:lnTo>
                    <a:pt x="951844" y="250062"/>
                  </a:lnTo>
                  <a:lnTo>
                    <a:pt x="953515" y="249300"/>
                  </a:lnTo>
                  <a:lnTo>
                    <a:pt x="945007" y="230504"/>
                  </a:lnTo>
                  <a:lnTo>
                    <a:pt x="938752" y="219831"/>
                  </a:lnTo>
                  <a:close/>
                </a:path>
                <a:path w="996950" h="276860">
                  <a:moveTo>
                    <a:pt x="615647" y="28575"/>
                  </a:moveTo>
                  <a:lnTo>
                    <a:pt x="335788" y="28575"/>
                  </a:lnTo>
                  <a:lnTo>
                    <a:pt x="374523" y="28956"/>
                  </a:lnTo>
                  <a:lnTo>
                    <a:pt x="412496" y="30479"/>
                  </a:lnTo>
                  <a:lnTo>
                    <a:pt x="486028" y="36194"/>
                  </a:lnTo>
                  <a:lnTo>
                    <a:pt x="555625" y="45719"/>
                  </a:lnTo>
                  <a:lnTo>
                    <a:pt x="621029" y="59054"/>
                  </a:lnTo>
                  <a:lnTo>
                    <a:pt x="681609" y="75945"/>
                  </a:lnTo>
                  <a:lnTo>
                    <a:pt x="736980" y="96265"/>
                  </a:lnTo>
                  <a:lnTo>
                    <a:pt x="786638" y="119760"/>
                  </a:lnTo>
                  <a:lnTo>
                    <a:pt x="829945" y="146303"/>
                  </a:lnTo>
                  <a:lnTo>
                    <a:pt x="866775" y="175768"/>
                  </a:lnTo>
                  <a:lnTo>
                    <a:pt x="896492" y="207899"/>
                  </a:lnTo>
                  <a:lnTo>
                    <a:pt x="901240" y="214525"/>
                  </a:lnTo>
                  <a:lnTo>
                    <a:pt x="933343" y="234018"/>
                  </a:lnTo>
                  <a:lnTo>
                    <a:pt x="919861" y="191388"/>
                  </a:lnTo>
                  <a:lnTo>
                    <a:pt x="887095" y="155575"/>
                  </a:lnTo>
                  <a:lnTo>
                    <a:pt x="847089" y="123570"/>
                  </a:lnTo>
                  <a:lnTo>
                    <a:pt x="800862" y="94995"/>
                  </a:lnTo>
                  <a:lnTo>
                    <a:pt x="748664" y="70103"/>
                  </a:lnTo>
                  <a:lnTo>
                    <a:pt x="690879" y="48894"/>
                  </a:lnTo>
                  <a:lnTo>
                    <a:pt x="628269" y="31368"/>
                  </a:lnTo>
                  <a:lnTo>
                    <a:pt x="615647" y="28575"/>
                  </a:lnTo>
                  <a:close/>
                </a:path>
                <a:path w="996950" h="276860">
                  <a:moveTo>
                    <a:pt x="336041" y="0"/>
                  </a:moveTo>
                  <a:lnTo>
                    <a:pt x="295910" y="634"/>
                  </a:lnTo>
                  <a:lnTo>
                    <a:pt x="255015" y="2412"/>
                  </a:lnTo>
                  <a:lnTo>
                    <a:pt x="213613" y="5079"/>
                  </a:lnTo>
                  <a:lnTo>
                    <a:pt x="171703" y="8889"/>
                  </a:lnTo>
                  <a:lnTo>
                    <a:pt x="129286" y="13843"/>
                  </a:lnTo>
                  <a:lnTo>
                    <a:pt x="86613" y="19812"/>
                  </a:lnTo>
                  <a:lnTo>
                    <a:pt x="43434" y="27050"/>
                  </a:lnTo>
                  <a:lnTo>
                    <a:pt x="0" y="35432"/>
                  </a:lnTo>
                  <a:lnTo>
                    <a:pt x="5461" y="63372"/>
                  </a:lnTo>
                  <a:lnTo>
                    <a:pt x="48133" y="55244"/>
                  </a:lnTo>
                  <a:lnTo>
                    <a:pt x="90550" y="48132"/>
                  </a:lnTo>
                  <a:lnTo>
                    <a:pt x="132587" y="42290"/>
                  </a:lnTo>
                  <a:lnTo>
                    <a:pt x="174371" y="37337"/>
                  </a:lnTo>
                  <a:lnTo>
                    <a:pt x="215519" y="33527"/>
                  </a:lnTo>
                  <a:lnTo>
                    <a:pt x="256286" y="30860"/>
                  </a:lnTo>
                  <a:lnTo>
                    <a:pt x="296290" y="29209"/>
                  </a:lnTo>
                  <a:lnTo>
                    <a:pt x="335788" y="28575"/>
                  </a:lnTo>
                  <a:lnTo>
                    <a:pt x="615647" y="28575"/>
                  </a:lnTo>
                  <a:lnTo>
                    <a:pt x="594995" y="24002"/>
                  </a:lnTo>
                  <a:lnTo>
                    <a:pt x="525652" y="12191"/>
                  </a:lnTo>
                  <a:lnTo>
                    <a:pt x="452374" y="4318"/>
                  </a:lnTo>
                  <a:lnTo>
                    <a:pt x="375538" y="507"/>
                  </a:lnTo>
                  <a:lnTo>
                    <a:pt x="336041" y="0"/>
                  </a:lnTo>
                  <a:close/>
                </a:path>
              </a:pathLst>
            </a:custGeom>
            <a:solidFill>
              <a:srgbClr val="003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4474" y="3454146"/>
              <a:ext cx="478790" cy="157480"/>
            </a:xfrm>
            <a:custGeom>
              <a:avLst/>
              <a:gdLst/>
              <a:ahLst/>
              <a:cxnLst/>
              <a:rect l="l" t="t" r="r" b="b"/>
              <a:pathLst>
                <a:path w="478790" h="157479">
                  <a:moveTo>
                    <a:pt x="0" y="156971"/>
                  </a:moveTo>
                  <a:lnTo>
                    <a:pt x="478536" y="156971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56971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7507" y="1632203"/>
              <a:ext cx="3860291" cy="29977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91157" y="1625853"/>
              <a:ext cx="3873500" cy="3010535"/>
            </a:xfrm>
            <a:custGeom>
              <a:avLst/>
              <a:gdLst/>
              <a:ahLst/>
              <a:cxnLst/>
              <a:rect l="l" t="t" r="r" b="b"/>
              <a:pathLst>
                <a:path w="3873500" h="3010535">
                  <a:moveTo>
                    <a:pt x="0" y="3010408"/>
                  </a:moveTo>
                  <a:lnTo>
                    <a:pt x="3872991" y="3010408"/>
                  </a:lnTo>
                  <a:lnTo>
                    <a:pt x="3872991" y="0"/>
                  </a:lnTo>
                  <a:lnTo>
                    <a:pt x="0" y="0"/>
                  </a:lnTo>
                  <a:lnTo>
                    <a:pt x="0" y="3010408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98269" y="2268473"/>
              <a:ext cx="1519555" cy="152400"/>
            </a:xfrm>
            <a:custGeom>
              <a:avLst/>
              <a:gdLst/>
              <a:ahLst/>
              <a:cxnLst/>
              <a:rect l="l" t="t" r="r" b="b"/>
              <a:pathLst>
                <a:path w="1519555" h="152400">
                  <a:moveTo>
                    <a:pt x="0" y="152400"/>
                  </a:moveTo>
                  <a:lnTo>
                    <a:pt x="1519428" y="152400"/>
                  </a:lnTo>
                  <a:lnTo>
                    <a:pt x="1519428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6075" y="2432303"/>
              <a:ext cx="1819655" cy="25694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49725" y="2425953"/>
              <a:ext cx="1832610" cy="2582545"/>
            </a:xfrm>
            <a:custGeom>
              <a:avLst/>
              <a:gdLst/>
              <a:ahLst/>
              <a:cxnLst/>
              <a:rect l="l" t="t" r="r" b="b"/>
              <a:pathLst>
                <a:path w="1832610" h="2582545">
                  <a:moveTo>
                    <a:pt x="0" y="2582164"/>
                  </a:moveTo>
                  <a:lnTo>
                    <a:pt x="1832355" y="2582164"/>
                  </a:lnTo>
                  <a:lnTo>
                    <a:pt x="1832355" y="0"/>
                  </a:lnTo>
                  <a:lnTo>
                    <a:pt x="0" y="0"/>
                  </a:lnTo>
                  <a:lnTo>
                    <a:pt x="0" y="2582164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5206" y="2299716"/>
              <a:ext cx="548005" cy="241300"/>
            </a:xfrm>
            <a:custGeom>
              <a:avLst/>
              <a:gdLst/>
              <a:ahLst/>
              <a:cxnLst/>
              <a:rect l="l" t="t" r="r" b="b"/>
              <a:pathLst>
                <a:path w="548004" h="241300">
                  <a:moveTo>
                    <a:pt x="415544" y="158495"/>
                  </a:moveTo>
                  <a:lnTo>
                    <a:pt x="409702" y="159511"/>
                  </a:lnTo>
                  <a:lnTo>
                    <a:pt x="406527" y="163702"/>
                  </a:lnTo>
                  <a:lnTo>
                    <a:pt x="403479" y="168020"/>
                  </a:lnTo>
                  <a:lnTo>
                    <a:pt x="404494" y="173989"/>
                  </a:lnTo>
                  <a:lnTo>
                    <a:pt x="498856" y="241300"/>
                  </a:lnTo>
                  <a:lnTo>
                    <a:pt x="504454" y="229361"/>
                  </a:lnTo>
                  <a:lnTo>
                    <a:pt x="485902" y="229361"/>
                  </a:lnTo>
                  <a:lnTo>
                    <a:pt x="485520" y="228091"/>
                  </a:lnTo>
                  <a:lnTo>
                    <a:pt x="480568" y="213486"/>
                  </a:lnTo>
                  <a:lnTo>
                    <a:pt x="475565" y="201307"/>
                  </a:lnTo>
                  <a:lnTo>
                    <a:pt x="415544" y="158495"/>
                  </a:lnTo>
                  <a:close/>
                </a:path>
                <a:path w="548004" h="241300">
                  <a:moveTo>
                    <a:pt x="475565" y="201307"/>
                  </a:moveTo>
                  <a:lnTo>
                    <a:pt x="480568" y="213486"/>
                  </a:lnTo>
                  <a:lnTo>
                    <a:pt x="485520" y="228091"/>
                  </a:lnTo>
                  <a:lnTo>
                    <a:pt x="485902" y="229361"/>
                  </a:lnTo>
                  <a:lnTo>
                    <a:pt x="504317" y="224535"/>
                  </a:lnTo>
                  <a:lnTo>
                    <a:pt x="503807" y="222884"/>
                  </a:lnTo>
                  <a:lnTo>
                    <a:pt x="486409" y="222884"/>
                  </a:lnTo>
                  <a:lnTo>
                    <a:pt x="491276" y="212522"/>
                  </a:lnTo>
                  <a:lnTo>
                    <a:pt x="475565" y="201307"/>
                  </a:lnTo>
                  <a:close/>
                </a:path>
                <a:path w="548004" h="241300">
                  <a:moveTo>
                    <a:pt x="536447" y="126237"/>
                  </a:moveTo>
                  <a:lnTo>
                    <a:pt x="530732" y="128269"/>
                  </a:lnTo>
                  <a:lnTo>
                    <a:pt x="528573" y="133095"/>
                  </a:lnTo>
                  <a:lnTo>
                    <a:pt x="496325" y="201769"/>
                  </a:lnTo>
                  <a:lnTo>
                    <a:pt x="498602" y="207390"/>
                  </a:lnTo>
                  <a:lnTo>
                    <a:pt x="503935" y="223265"/>
                  </a:lnTo>
                  <a:lnTo>
                    <a:pt x="504317" y="224535"/>
                  </a:lnTo>
                  <a:lnTo>
                    <a:pt x="485902" y="229361"/>
                  </a:lnTo>
                  <a:lnTo>
                    <a:pt x="504454" y="229361"/>
                  </a:lnTo>
                  <a:lnTo>
                    <a:pt x="545845" y="141096"/>
                  </a:lnTo>
                  <a:lnTo>
                    <a:pt x="548005" y="136397"/>
                  </a:lnTo>
                  <a:lnTo>
                    <a:pt x="545972" y="130682"/>
                  </a:lnTo>
                  <a:lnTo>
                    <a:pt x="541273" y="128396"/>
                  </a:lnTo>
                  <a:lnTo>
                    <a:pt x="536447" y="126237"/>
                  </a:lnTo>
                  <a:close/>
                </a:path>
                <a:path w="548004" h="241300">
                  <a:moveTo>
                    <a:pt x="491276" y="212522"/>
                  </a:moveTo>
                  <a:lnTo>
                    <a:pt x="486409" y="222884"/>
                  </a:lnTo>
                  <a:lnTo>
                    <a:pt x="500633" y="219201"/>
                  </a:lnTo>
                  <a:lnTo>
                    <a:pt x="491276" y="212522"/>
                  </a:lnTo>
                  <a:close/>
                </a:path>
                <a:path w="548004" h="241300">
                  <a:moveTo>
                    <a:pt x="496325" y="201769"/>
                  </a:moveTo>
                  <a:lnTo>
                    <a:pt x="491276" y="212522"/>
                  </a:lnTo>
                  <a:lnTo>
                    <a:pt x="500633" y="219201"/>
                  </a:lnTo>
                  <a:lnTo>
                    <a:pt x="486409" y="222884"/>
                  </a:lnTo>
                  <a:lnTo>
                    <a:pt x="503807" y="222884"/>
                  </a:lnTo>
                  <a:lnTo>
                    <a:pt x="498602" y="207390"/>
                  </a:lnTo>
                  <a:lnTo>
                    <a:pt x="496325" y="201769"/>
                  </a:lnTo>
                  <a:close/>
                </a:path>
                <a:path w="548004" h="241300">
                  <a:moveTo>
                    <a:pt x="270503" y="19050"/>
                  </a:moveTo>
                  <a:lnTo>
                    <a:pt x="140335" y="19050"/>
                  </a:lnTo>
                  <a:lnTo>
                    <a:pt x="160400" y="19938"/>
                  </a:lnTo>
                  <a:lnTo>
                    <a:pt x="180086" y="21335"/>
                  </a:lnTo>
                  <a:lnTo>
                    <a:pt x="218567" y="26542"/>
                  </a:lnTo>
                  <a:lnTo>
                    <a:pt x="273431" y="39750"/>
                  </a:lnTo>
                  <a:lnTo>
                    <a:pt x="323977" y="58673"/>
                  </a:lnTo>
                  <a:lnTo>
                    <a:pt x="369443" y="83184"/>
                  </a:lnTo>
                  <a:lnTo>
                    <a:pt x="409067" y="112648"/>
                  </a:lnTo>
                  <a:lnTo>
                    <a:pt x="442214" y="146938"/>
                  </a:lnTo>
                  <a:lnTo>
                    <a:pt x="467868" y="185673"/>
                  </a:lnTo>
                  <a:lnTo>
                    <a:pt x="475565" y="201307"/>
                  </a:lnTo>
                  <a:lnTo>
                    <a:pt x="491276" y="212522"/>
                  </a:lnTo>
                  <a:lnTo>
                    <a:pt x="496325" y="201769"/>
                  </a:lnTo>
                  <a:lnTo>
                    <a:pt x="492379" y="192023"/>
                  </a:lnTo>
                  <a:lnTo>
                    <a:pt x="484885" y="177037"/>
                  </a:lnTo>
                  <a:lnTo>
                    <a:pt x="457454" y="135508"/>
                  </a:lnTo>
                  <a:lnTo>
                    <a:pt x="422147" y="98806"/>
                  </a:lnTo>
                  <a:lnTo>
                    <a:pt x="379983" y="67309"/>
                  </a:lnTo>
                  <a:lnTo>
                    <a:pt x="332231" y="41528"/>
                  </a:lnTo>
                  <a:lnTo>
                    <a:pt x="279272" y="21589"/>
                  </a:lnTo>
                  <a:lnTo>
                    <a:pt x="270503" y="19050"/>
                  </a:lnTo>
                  <a:close/>
                </a:path>
                <a:path w="548004" h="241300">
                  <a:moveTo>
                    <a:pt x="141096" y="0"/>
                  </a:moveTo>
                  <a:lnTo>
                    <a:pt x="120014" y="0"/>
                  </a:lnTo>
                  <a:lnTo>
                    <a:pt x="98806" y="761"/>
                  </a:lnTo>
                  <a:lnTo>
                    <a:pt x="55880" y="4698"/>
                  </a:lnTo>
                  <a:lnTo>
                    <a:pt x="12318" y="12064"/>
                  </a:lnTo>
                  <a:lnTo>
                    <a:pt x="0" y="14858"/>
                  </a:lnTo>
                  <a:lnTo>
                    <a:pt x="4191" y="33400"/>
                  </a:lnTo>
                  <a:lnTo>
                    <a:pt x="15875" y="30733"/>
                  </a:lnTo>
                  <a:lnTo>
                    <a:pt x="36956" y="26796"/>
                  </a:lnTo>
                  <a:lnTo>
                    <a:pt x="57912" y="23621"/>
                  </a:lnTo>
                  <a:lnTo>
                    <a:pt x="78867" y="21335"/>
                  </a:lnTo>
                  <a:lnTo>
                    <a:pt x="99568" y="19811"/>
                  </a:lnTo>
                  <a:lnTo>
                    <a:pt x="120014" y="19050"/>
                  </a:lnTo>
                  <a:lnTo>
                    <a:pt x="270503" y="19050"/>
                  </a:lnTo>
                  <a:lnTo>
                    <a:pt x="260857" y="16256"/>
                  </a:lnTo>
                  <a:lnTo>
                    <a:pt x="222249" y="7873"/>
                  </a:lnTo>
                  <a:lnTo>
                    <a:pt x="182244" y="2412"/>
                  </a:lnTo>
                  <a:lnTo>
                    <a:pt x="161798" y="888"/>
                  </a:lnTo>
                  <a:lnTo>
                    <a:pt x="141096" y="0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1536" y="748283"/>
              <a:ext cx="3503675" cy="9852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4584" y="731519"/>
              <a:ext cx="3494532" cy="11544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8780" y="775715"/>
              <a:ext cx="3413760" cy="957835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object 21"/>
            <p:cNvSpPr/>
            <p:nvPr/>
          </p:nvSpPr>
          <p:spPr>
            <a:xfrm>
              <a:off x="5478780" y="775715"/>
              <a:ext cx="3413760" cy="957835"/>
            </a:xfrm>
            <a:custGeom>
              <a:avLst/>
              <a:gdLst/>
              <a:ahLst/>
              <a:cxnLst/>
              <a:rect l="l" t="t" r="r" b="b"/>
              <a:pathLst>
                <a:path w="3413759" h="1527175">
                  <a:moveTo>
                    <a:pt x="0" y="1527048"/>
                  </a:moveTo>
                  <a:lnTo>
                    <a:pt x="3413760" y="1527048"/>
                  </a:lnTo>
                  <a:lnTo>
                    <a:pt x="3413760" y="0"/>
                  </a:lnTo>
                  <a:lnTo>
                    <a:pt x="0" y="0"/>
                  </a:lnTo>
                  <a:lnTo>
                    <a:pt x="0" y="1527048"/>
                  </a:lnTo>
                  <a:close/>
                </a:path>
              </a:pathLst>
            </a:custGeom>
            <a:ln w="9524">
              <a:solidFill>
                <a:srgbClr val="7985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481724" y="922294"/>
            <a:ext cx="32575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lr>
                <a:srgbClr val="36C2C2"/>
              </a:buClr>
              <a:buSzPct val="108333"/>
              <a:buFont typeface="Wingdings"/>
              <a:buChar char=""/>
              <a:tabLst>
                <a:tab pos="185420" algn="l"/>
              </a:tabLst>
            </a:pPr>
            <a:r>
              <a:rPr sz="1200" spc="1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Подключить</a:t>
            </a:r>
            <a:r>
              <a:rPr sz="1200" spc="2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4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принтер</a:t>
            </a:r>
            <a:r>
              <a:rPr sz="1200" spc="4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5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и</a:t>
            </a:r>
            <a:r>
              <a:rPr sz="1200" spc="6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выполнить </a:t>
            </a:r>
            <a:r>
              <a:rPr sz="1200" spc="-409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тестовую    </a:t>
            </a:r>
            <a:r>
              <a:rPr sz="1200" spc="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-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печать</a:t>
            </a:r>
            <a:r>
              <a:rPr sz="1200" spc="409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124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следует      </a:t>
            </a:r>
            <a:r>
              <a:rPr sz="1200" spc="5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и </a:t>
            </a:r>
            <a:r>
              <a:rPr sz="1200" spc="6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на</a:t>
            </a:r>
            <a:r>
              <a:rPr sz="1200" spc="-8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основной,</a:t>
            </a:r>
            <a:r>
              <a:rPr sz="1200" spc="-7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5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и</a:t>
            </a:r>
            <a:r>
              <a:rPr sz="1200" spc="-8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на</a:t>
            </a:r>
            <a:r>
              <a:rPr sz="1200" spc="-9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3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резервной</a:t>
            </a:r>
            <a:r>
              <a:rPr sz="1200" spc="-7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станции </a:t>
            </a:r>
            <a:r>
              <a:rPr sz="1200" spc="-409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5" dirty="0" err="1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шт</a:t>
            </a:r>
            <a:r>
              <a:rPr sz="1200" spc="-10" dirty="0" err="1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а</a:t>
            </a:r>
            <a:r>
              <a:rPr sz="1200" spc="15" dirty="0" err="1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ба</a:t>
            </a:r>
            <a:r>
              <a:rPr sz="1200" spc="-110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 </a:t>
            </a:r>
            <a:r>
              <a:rPr sz="1200" spc="65" dirty="0">
                <a:solidFill>
                  <a:srgbClr val="373B48"/>
                </a:solidFill>
                <a:latin typeface="Verdana"/>
                <a:cs typeface="Roboto Light" panose="02000000000000000000" pitchFamily="2" charset="0"/>
              </a:rPr>
              <a:t>ППЭ</a:t>
            </a:r>
            <a:endParaRPr sz="1200" dirty="0">
              <a:latin typeface="Verdana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19" y="65505"/>
            <a:ext cx="844042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55" dirty="0"/>
              <a:t>Печать</a:t>
            </a:r>
            <a:r>
              <a:rPr sz="1800" spc="-70" dirty="0"/>
              <a:t> </a:t>
            </a:r>
            <a:r>
              <a:rPr sz="1800" spc="25" dirty="0"/>
              <a:t>ДБО№2.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95" dirty="0"/>
              <a:t>Формирование</a:t>
            </a:r>
            <a:r>
              <a:rPr sz="1800" spc="-55" dirty="0"/>
              <a:t> </a:t>
            </a:r>
            <a:r>
              <a:rPr sz="1800" spc="30" dirty="0"/>
              <a:t>акта</a:t>
            </a:r>
            <a:r>
              <a:rPr sz="1800" spc="-15" dirty="0"/>
              <a:t> </a:t>
            </a:r>
            <a:r>
              <a:rPr sz="1800" spc="55" dirty="0"/>
              <a:t>для</a:t>
            </a:r>
            <a:r>
              <a:rPr sz="1800" spc="-35" dirty="0"/>
              <a:t> </a:t>
            </a:r>
            <a:r>
              <a:rPr sz="1800" spc="50" dirty="0"/>
              <a:t>ДБО№2</a:t>
            </a:r>
            <a:r>
              <a:rPr sz="1800" spc="-40" dirty="0"/>
              <a:t> </a:t>
            </a:r>
            <a:r>
              <a:rPr sz="1800" spc="50" dirty="0"/>
              <a:t>на</a:t>
            </a:r>
            <a:r>
              <a:rPr sz="1800" spc="-15" dirty="0"/>
              <a:t> </a:t>
            </a:r>
            <a:r>
              <a:rPr sz="1800" spc="85" dirty="0"/>
              <a:t>станции</a:t>
            </a:r>
            <a:r>
              <a:rPr sz="1800" spc="-30" dirty="0"/>
              <a:t> </a:t>
            </a:r>
            <a:r>
              <a:rPr sz="1800" spc="45" dirty="0"/>
              <a:t>штаба</a:t>
            </a:r>
            <a:r>
              <a:rPr sz="1800" spc="-10" dirty="0"/>
              <a:t> </a:t>
            </a:r>
            <a:r>
              <a:rPr sz="1800" spc="95" dirty="0"/>
              <a:t>ППЭ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90" dirty="0"/>
              <a:t>8</a:t>
            </a:fld>
            <a:endParaRPr spc="-90" dirty="0"/>
          </a:p>
        </p:txBody>
      </p:sp>
      <p:grpSp>
        <p:nvGrpSpPr>
          <p:cNvPr id="3" name="object 3"/>
          <p:cNvGrpSpPr/>
          <p:nvPr/>
        </p:nvGrpSpPr>
        <p:grpSpPr>
          <a:xfrm>
            <a:off x="5430011" y="3240023"/>
            <a:ext cx="3503929" cy="1687195"/>
            <a:chOff x="5430011" y="3240023"/>
            <a:chExt cx="3503929" cy="1687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0011" y="3255251"/>
              <a:ext cx="3503676" cy="16169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3059" y="3240023"/>
              <a:ext cx="3494532" cy="16870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7255" y="3282695"/>
              <a:ext cx="3413759" cy="152704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74752" y="763016"/>
            <a:ext cx="4850765" cy="3773170"/>
            <a:chOff x="174752" y="763016"/>
            <a:chExt cx="4850765" cy="3773170"/>
          </a:xfrm>
        </p:grpSpPr>
        <p:sp>
          <p:nvSpPr>
            <p:cNvPr id="8" name="object 8"/>
            <p:cNvSpPr/>
            <p:nvPr/>
          </p:nvSpPr>
          <p:spPr>
            <a:xfrm>
              <a:off x="744474" y="3454145"/>
              <a:ext cx="478790" cy="157480"/>
            </a:xfrm>
            <a:custGeom>
              <a:avLst/>
              <a:gdLst/>
              <a:ahLst/>
              <a:cxnLst/>
              <a:rect l="l" t="t" r="r" b="b"/>
              <a:pathLst>
                <a:path w="478790" h="157479">
                  <a:moveTo>
                    <a:pt x="0" y="156971"/>
                  </a:moveTo>
                  <a:lnTo>
                    <a:pt x="478536" y="156971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156971"/>
                  </a:lnTo>
                  <a:close/>
                </a:path>
              </a:pathLst>
            </a:custGeom>
            <a:ln w="19050">
              <a:solidFill>
                <a:srgbClr val="6871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2" y="775716"/>
              <a:ext cx="4824984" cy="37475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1102" y="769366"/>
              <a:ext cx="4838065" cy="3760470"/>
            </a:xfrm>
            <a:custGeom>
              <a:avLst/>
              <a:gdLst/>
              <a:ahLst/>
              <a:cxnLst/>
              <a:rect l="l" t="t" r="r" b="b"/>
              <a:pathLst>
                <a:path w="4838065" h="3760470">
                  <a:moveTo>
                    <a:pt x="0" y="3760215"/>
                  </a:moveTo>
                  <a:lnTo>
                    <a:pt x="4837684" y="3760215"/>
                  </a:lnTo>
                  <a:lnTo>
                    <a:pt x="4837684" y="0"/>
                  </a:lnTo>
                  <a:lnTo>
                    <a:pt x="0" y="0"/>
                  </a:lnTo>
                  <a:lnTo>
                    <a:pt x="0" y="3760215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46398" y="1544574"/>
              <a:ext cx="1053465" cy="254635"/>
            </a:xfrm>
            <a:custGeom>
              <a:avLst/>
              <a:gdLst/>
              <a:ahLst/>
              <a:cxnLst/>
              <a:rect l="l" t="t" r="r" b="b"/>
              <a:pathLst>
                <a:path w="1053464" h="254635">
                  <a:moveTo>
                    <a:pt x="0" y="254508"/>
                  </a:moveTo>
                  <a:lnTo>
                    <a:pt x="1053084" y="254508"/>
                  </a:lnTo>
                  <a:lnTo>
                    <a:pt x="1053084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77255" y="3282696"/>
            <a:ext cx="3413760" cy="1527175"/>
          </a:xfrm>
          <a:prstGeom prst="rect">
            <a:avLst/>
          </a:prstGeom>
          <a:ln w="9525">
            <a:solidFill>
              <a:srgbClr val="7985A9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64795" marR="84455" indent="-172720" algn="just">
              <a:lnSpc>
                <a:spcPct val="100000"/>
              </a:lnSpc>
              <a:spcBef>
                <a:spcPts val="204"/>
              </a:spcBef>
              <a:buClr>
                <a:srgbClr val="36C2C2"/>
              </a:buClr>
              <a:buSzPct val="108333"/>
              <a:buFont typeface="Wingdings"/>
              <a:buChar char=""/>
              <a:tabLst>
                <a:tab pos="265430" algn="l"/>
              </a:tabLst>
            </a:pP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Для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печати </a:t>
            </a:r>
            <a:r>
              <a:rPr sz="1200" spc="50" dirty="0">
                <a:solidFill>
                  <a:srgbClr val="373B48"/>
                </a:solidFill>
                <a:latin typeface="Verdana"/>
                <a:cs typeface="Verdana"/>
              </a:rPr>
              <a:t>ДБО№</a:t>
            </a:r>
            <a:r>
              <a:rPr sz="1200" spc="50" dirty="0">
                <a:solidFill>
                  <a:srgbClr val="373B48"/>
                </a:solidFill>
                <a:latin typeface="Tahoma"/>
                <a:cs typeface="Tahoma"/>
              </a:rPr>
              <a:t>2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предусмотрена 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регистрация </a:t>
            </a:r>
            <a:r>
              <a:rPr sz="1200" b="1" spc="30" dirty="0">
                <a:solidFill>
                  <a:srgbClr val="7C88AC"/>
                </a:solidFill>
                <a:latin typeface="Tahoma"/>
                <a:cs typeface="Tahoma"/>
              </a:rPr>
              <a:t>только </a:t>
            </a:r>
            <a:r>
              <a:rPr sz="1200" b="1" spc="50" dirty="0">
                <a:solidFill>
                  <a:srgbClr val="7C88AC"/>
                </a:solidFill>
                <a:latin typeface="Tahoma"/>
                <a:cs typeface="Tahoma"/>
              </a:rPr>
              <a:t>одной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станции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373B48"/>
                </a:solidFill>
                <a:latin typeface="Verdana"/>
                <a:cs typeface="Verdana"/>
              </a:rPr>
              <a:t>ППЭ</a:t>
            </a:r>
            <a:endParaRPr sz="1200" dirty="0">
              <a:latin typeface="Verdana"/>
              <a:cs typeface="Verdana"/>
            </a:endParaRPr>
          </a:p>
          <a:p>
            <a:pPr marL="264795" marR="81915" indent="-172720" algn="just">
              <a:lnSpc>
                <a:spcPct val="100000"/>
              </a:lnSpc>
              <a:buClr>
                <a:srgbClr val="36C2C2"/>
              </a:buClr>
              <a:buSzPct val="108333"/>
              <a:buFont typeface="Wingdings"/>
              <a:buChar char=""/>
              <a:tabLst>
                <a:tab pos="265430" algn="l"/>
              </a:tabLst>
            </a:pP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Регистрация</a:t>
            </a:r>
            <a:r>
              <a:rPr sz="1200" spc="3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требуется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b="1" spc="55" dirty="0">
                <a:solidFill>
                  <a:srgbClr val="7C88AC"/>
                </a:solidFill>
                <a:latin typeface="Tahoma"/>
                <a:cs typeface="Tahoma"/>
              </a:rPr>
              <a:t>один</a:t>
            </a:r>
            <a:r>
              <a:rPr sz="1200" b="1" spc="6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7C88AC"/>
                </a:solidFill>
                <a:latin typeface="Tahoma"/>
                <a:cs typeface="Tahoma"/>
              </a:rPr>
              <a:t>раз </a:t>
            </a:r>
            <a:r>
              <a:rPr sz="1200" b="1" spc="-340" dirty="0">
                <a:solidFill>
                  <a:srgbClr val="7C88AC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перед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началом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 экзаменационного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периода,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 новая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регистрация 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требуется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только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в</a:t>
            </a:r>
            <a:r>
              <a:rPr sz="1200" spc="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73B48"/>
                </a:solidFill>
                <a:latin typeface="Verdana"/>
                <a:cs typeface="Verdana"/>
              </a:rPr>
              <a:t>случае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замены </a:t>
            </a:r>
            <a:r>
              <a:rPr sz="1200" spc="-409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25" dirty="0">
                <a:solidFill>
                  <a:srgbClr val="373B48"/>
                </a:solidFill>
                <a:latin typeface="Verdana"/>
                <a:cs typeface="Verdana"/>
              </a:rPr>
              <a:t>с</a:t>
            </a:r>
            <a:r>
              <a:rPr sz="1200" spc="-25" dirty="0">
                <a:solidFill>
                  <a:srgbClr val="373B48"/>
                </a:solidFill>
                <a:latin typeface="Verdana"/>
                <a:cs typeface="Verdana"/>
              </a:rPr>
              <a:t>т</a:t>
            </a:r>
            <a:r>
              <a:rPr sz="1200" spc="-4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40" dirty="0">
                <a:solidFill>
                  <a:srgbClr val="373B48"/>
                </a:solidFill>
                <a:latin typeface="Verdana"/>
                <a:cs typeface="Verdana"/>
              </a:rPr>
              <a:t>ц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ии</a:t>
            </a:r>
            <a:r>
              <a:rPr sz="1200" spc="-105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73B48"/>
                </a:solidFill>
                <a:latin typeface="Verdana"/>
                <a:cs typeface="Verdana"/>
              </a:rPr>
              <a:t>шт</a:t>
            </a:r>
            <a:r>
              <a:rPr sz="1200" spc="-1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ба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65" dirty="0">
                <a:solidFill>
                  <a:srgbClr val="373B48"/>
                </a:solidFill>
                <a:latin typeface="Verdana"/>
                <a:cs typeface="Verdana"/>
              </a:rPr>
              <a:t>ПП</a:t>
            </a:r>
            <a:r>
              <a:rPr sz="1200" spc="55" dirty="0">
                <a:solidFill>
                  <a:srgbClr val="373B48"/>
                </a:solidFill>
                <a:latin typeface="Verdana"/>
                <a:cs typeface="Verdana"/>
              </a:rPr>
              <a:t>Э</a:t>
            </a:r>
            <a:r>
              <a:rPr sz="1200" spc="-120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10" dirty="0">
                <a:solidFill>
                  <a:srgbClr val="373B48"/>
                </a:solidFill>
                <a:latin typeface="Verdana"/>
                <a:cs typeface="Verdana"/>
              </a:rPr>
              <a:t>а</a:t>
            </a:r>
            <a:r>
              <a:rPr sz="1200" spc="-114" dirty="0">
                <a:solidFill>
                  <a:srgbClr val="373B48"/>
                </a:solidFill>
                <a:latin typeface="Verdana"/>
                <a:cs typeface="Verdana"/>
              </a:rPr>
              <a:t> </a:t>
            </a:r>
            <a:r>
              <a:rPr sz="1200" spc="45" dirty="0">
                <a:solidFill>
                  <a:srgbClr val="373B48"/>
                </a:solidFill>
                <a:latin typeface="Verdana"/>
                <a:cs typeface="Verdana"/>
              </a:rPr>
              <a:t>н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о</a:t>
            </a:r>
            <a:r>
              <a:rPr sz="1200" spc="-15" dirty="0">
                <a:solidFill>
                  <a:srgbClr val="373B48"/>
                </a:solidFill>
                <a:latin typeface="Verdana"/>
                <a:cs typeface="Verdana"/>
              </a:rPr>
              <a:t>ву</a:t>
            </a:r>
            <a:r>
              <a:rPr sz="1200" spc="30" dirty="0">
                <a:solidFill>
                  <a:srgbClr val="373B48"/>
                </a:solidFill>
                <a:latin typeface="Verdana"/>
                <a:cs typeface="Verdana"/>
              </a:rPr>
              <a:t>ю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64555" y="773683"/>
            <a:ext cx="3439160" cy="2298065"/>
            <a:chOff x="5464555" y="773683"/>
            <a:chExt cx="3439160" cy="229806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7255" y="786383"/>
              <a:ext cx="2321052" cy="126339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70905" y="780033"/>
              <a:ext cx="2334260" cy="1276350"/>
            </a:xfrm>
            <a:custGeom>
              <a:avLst/>
              <a:gdLst/>
              <a:ahLst/>
              <a:cxnLst/>
              <a:rect l="l" t="t" r="r" b="b"/>
              <a:pathLst>
                <a:path w="2334259" h="1276350">
                  <a:moveTo>
                    <a:pt x="0" y="1276095"/>
                  </a:moveTo>
                  <a:lnTo>
                    <a:pt x="2333752" y="1276095"/>
                  </a:lnTo>
                  <a:lnTo>
                    <a:pt x="2333752" y="0"/>
                  </a:lnTo>
                  <a:lnTo>
                    <a:pt x="0" y="0"/>
                  </a:lnTo>
                  <a:lnTo>
                    <a:pt x="0" y="1276095"/>
                  </a:lnTo>
                  <a:close/>
                </a:path>
              </a:pathLst>
            </a:custGeom>
            <a:ln w="12700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91477" y="1780794"/>
              <a:ext cx="647700" cy="234950"/>
            </a:xfrm>
            <a:custGeom>
              <a:avLst/>
              <a:gdLst/>
              <a:ahLst/>
              <a:cxnLst/>
              <a:rect l="l" t="t" r="r" b="b"/>
              <a:pathLst>
                <a:path w="647700" h="234950">
                  <a:moveTo>
                    <a:pt x="0" y="234696"/>
                  </a:moveTo>
                  <a:lnTo>
                    <a:pt x="647700" y="234696"/>
                  </a:lnTo>
                  <a:lnTo>
                    <a:pt x="647700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9275" y="2275331"/>
              <a:ext cx="2491739" cy="7833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92925" y="2268981"/>
              <a:ext cx="2504440" cy="796290"/>
            </a:xfrm>
            <a:custGeom>
              <a:avLst/>
              <a:gdLst/>
              <a:ahLst/>
              <a:cxnLst/>
              <a:rect l="l" t="t" r="r" b="b"/>
              <a:pathLst>
                <a:path w="2504440" h="796289">
                  <a:moveTo>
                    <a:pt x="0" y="796036"/>
                  </a:moveTo>
                  <a:lnTo>
                    <a:pt x="2504439" y="796036"/>
                  </a:lnTo>
                  <a:lnTo>
                    <a:pt x="2504439" y="0"/>
                  </a:lnTo>
                  <a:lnTo>
                    <a:pt x="0" y="0"/>
                  </a:lnTo>
                  <a:lnTo>
                    <a:pt x="0" y="796036"/>
                  </a:lnTo>
                  <a:close/>
                </a:path>
              </a:pathLst>
            </a:custGeom>
            <a:ln w="12699">
              <a:solidFill>
                <a:srgbClr val="87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6841" y="1985009"/>
              <a:ext cx="293370" cy="267335"/>
            </a:xfrm>
            <a:custGeom>
              <a:avLst/>
              <a:gdLst/>
              <a:ahLst/>
              <a:cxnLst/>
              <a:rect l="l" t="t" r="r" b="b"/>
              <a:pathLst>
                <a:path w="293370" h="267335">
                  <a:moveTo>
                    <a:pt x="157225" y="155956"/>
                  </a:moveTo>
                  <a:lnTo>
                    <a:pt x="152653" y="158622"/>
                  </a:lnTo>
                  <a:lnTo>
                    <a:pt x="148208" y="161289"/>
                  </a:lnTo>
                  <a:lnTo>
                    <a:pt x="146557" y="167131"/>
                  </a:lnTo>
                  <a:lnTo>
                    <a:pt x="204850" y="267334"/>
                  </a:lnTo>
                  <a:lnTo>
                    <a:pt x="220123" y="254253"/>
                  </a:lnTo>
                  <a:lnTo>
                    <a:pt x="216788" y="254253"/>
                  </a:lnTo>
                  <a:lnTo>
                    <a:pt x="197992" y="251078"/>
                  </a:lnTo>
                  <a:lnTo>
                    <a:pt x="198890" y="245363"/>
                  </a:lnTo>
                  <a:lnTo>
                    <a:pt x="200151" y="226313"/>
                  </a:lnTo>
                  <a:lnTo>
                    <a:pt x="199936" y="220950"/>
                  </a:lnTo>
                  <a:lnTo>
                    <a:pt x="163067" y="157479"/>
                  </a:lnTo>
                  <a:lnTo>
                    <a:pt x="157225" y="155956"/>
                  </a:lnTo>
                  <a:close/>
                </a:path>
                <a:path w="293370" h="267335">
                  <a:moveTo>
                    <a:pt x="199936" y="220950"/>
                  </a:moveTo>
                  <a:lnTo>
                    <a:pt x="200151" y="226313"/>
                  </a:lnTo>
                  <a:lnTo>
                    <a:pt x="198881" y="245490"/>
                  </a:lnTo>
                  <a:lnTo>
                    <a:pt x="197992" y="251078"/>
                  </a:lnTo>
                  <a:lnTo>
                    <a:pt x="216788" y="254253"/>
                  </a:lnTo>
                  <a:lnTo>
                    <a:pt x="217677" y="248665"/>
                  </a:lnTo>
                  <a:lnTo>
                    <a:pt x="217736" y="247776"/>
                  </a:lnTo>
                  <a:lnTo>
                    <a:pt x="215518" y="247776"/>
                  </a:lnTo>
                  <a:lnTo>
                    <a:pt x="201167" y="245363"/>
                  </a:lnTo>
                  <a:lnTo>
                    <a:pt x="209814" y="237956"/>
                  </a:lnTo>
                  <a:lnTo>
                    <a:pt x="199936" y="220950"/>
                  </a:lnTo>
                  <a:close/>
                </a:path>
                <a:path w="293370" h="267335">
                  <a:moveTo>
                    <a:pt x="280542" y="177419"/>
                  </a:moveTo>
                  <a:lnTo>
                    <a:pt x="276478" y="180847"/>
                  </a:lnTo>
                  <a:lnTo>
                    <a:pt x="218903" y="230170"/>
                  </a:lnTo>
                  <a:lnTo>
                    <a:pt x="217677" y="248665"/>
                  </a:lnTo>
                  <a:lnTo>
                    <a:pt x="216788" y="254253"/>
                  </a:lnTo>
                  <a:lnTo>
                    <a:pt x="220123" y="254253"/>
                  </a:lnTo>
                  <a:lnTo>
                    <a:pt x="288925" y="195325"/>
                  </a:lnTo>
                  <a:lnTo>
                    <a:pt x="292861" y="191896"/>
                  </a:lnTo>
                  <a:lnTo>
                    <a:pt x="293369" y="185927"/>
                  </a:lnTo>
                  <a:lnTo>
                    <a:pt x="289940" y="181990"/>
                  </a:lnTo>
                  <a:lnTo>
                    <a:pt x="286511" y="177926"/>
                  </a:lnTo>
                  <a:lnTo>
                    <a:pt x="280542" y="177419"/>
                  </a:lnTo>
                  <a:close/>
                </a:path>
                <a:path w="293370" h="267335">
                  <a:moveTo>
                    <a:pt x="209814" y="237956"/>
                  </a:moveTo>
                  <a:lnTo>
                    <a:pt x="201167" y="245363"/>
                  </a:lnTo>
                  <a:lnTo>
                    <a:pt x="215518" y="247776"/>
                  </a:lnTo>
                  <a:lnTo>
                    <a:pt x="209814" y="237956"/>
                  </a:lnTo>
                  <a:close/>
                </a:path>
                <a:path w="293370" h="267335">
                  <a:moveTo>
                    <a:pt x="218903" y="230170"/>
                  </a:moveTo>
                  <a:lnTo>
                    <a:pt x="209814" y="237956"/>
                  </a:lnTo>
                  <a:lnTo>
                    <a:pt x="215518" y="247776"/>
                  </a:lnTo>
                  <a:lnTo>
                    <a:pt x="217736" y="247776"/>
                  </a:lnTo>
                  <a:lnTo>
                    <a:pt x="218903" y="230170"/>
                  </a:lnTo>
                  <a:close/>
                </a:path>
                <a:path w="293370" h="267335">
                  <a:moveTo>
                    <a:pt x="1650" y="0"/>
                  </a:moveTo>
                  <a:lnTo>
                    <a:pt x="0" y="19050"/>
                  </a:lnTo>
                  <a:lnTo>
                    <a:pt x="11049" y="20065"/>
                  </a:lnTo>
                  <a:lnTo>
                    <a:pt x="21716" y="21462"/>
                  </a:lnTo>
                  <a:lnTo>
                    <a:pt x="62864" y="32512"/>
                  </a:lnTo>
                  <a:lnTo>
                    <a:pt x="99059" y="50291"/>
                  </a:lnTo>
                  <a:lnTo>
                    <a:pt x="130809" y="73913"/>
                  </a:lnTo>
                  <a:lnTo>
                    <a:pt x="157352" y="102362"/>
                  </a:lnTo>
                  <a:lnTo>
                    <a:pt x="177926" y="134873"/>
                  </a:lnTo>
                  <a:lnTo>
                    <a:pt x="196595" y="188594"/>
                  </a:lnTo>
                  <a:lnTo>
                    <a:pt x="199936" y="220950"/>
                  </a:lnTo>
                  <a:lnTo>
                    <a:pt x="209814" y="237956"/>
                  </a:lnTo>
                  <a:lnTo>
                    <a:pt x="218903" y="230170"/>
                  </a:lnTo>
                  <a:lnTo>
                    <a:pt x="219028" y="226313"/>
                  </a:lnTo>
                  <a:lnTo>
                    <a:pt x="218312" y="206628"/>
                  </a:lnTo>
                  <a:lnTo>
                    <a:pt x="210692" y="165734"/>
                  </a:lnTo>
                  <a:lnTo>
                    <a:pt x="195199" y="126872"/>
                  </a:lnTo>
                  <a:lnTo>
                    <a:pt x="172974" y="91566"/>
                  </a:lnTo>
                  <a:lnTo>
                    <a:pt x="144144" y="60325"/>
                  </a:lnTo>
                  <a:lnTo>
                    <a:pt x="109854" y="34543"/>
                  </a:lnTo>
                  <a:lnTo>
                    <a:pt x="70484" y="15112"/>
                  </a:lnTo>
                  <a:lnTo>
                    <a:pt x="25400" y="2793"/>
                  </a:lnTo>
                  <a:lnTo>
                    <a:pt x="13461" y="1142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5093080" y="1487169"/>
            <a:ext cx="306705" cy="198120"/>
          </a:xfrm>
          <a:custGeom>
            <a:avLst/>
            <a:gdLst/>
            <a:ahLst/>
            <a:cxnLst/>
            <a:rect l="l" t="t" r="r" b="b"/>
            <a:pathLst>
              <a:path w="306704" h="198119">
                <a:moveTo>
                  <a:pt x="1778" y="176910"/>
                </a:moveTo>
                <a:lnTo>
                  <a:pt x="0" y="195833"/>
                </a:lnTo>
                <a:lnTo>
                  <a:pt x="22352" y="197992"/>
                </a:lnTo>
                <a:lnTo>
                  <a:pt x="43434" y="197738"/>
                </a:lnTo>
                <a:lnTo>
                  <a:pt x="64262" y="195452"/>
                </a:lnTo>
                <a:lnTo>
                  <a:pt x="84836" y="191134"/>
                </a:lnTo>
                <a:lnTo>
                  <a:pt x="104902" y="185038"/>
                </a:lnTo>
                <a:lnTo>
                  <a:pt x="119609" y="178942"/>
                </a:lnTo>
                <a:lnTo>
                  <a:pt x="22098" y="178942"/>
                </a:lnTo>
                <a:lnTo>
                  <a:pt x="1778" y="176910"/>
                </a:lnTo>
                <a:close/>
              </a:path>
              <a:path w="306704" h="198119">
                <a:moveTo>
                  <a:pt x="248366" y="28927"/>
                </a:moveTo>
                <a:lnTo>
                  <a:pt x="232992" y="40353"/>
                </a:lnTo>
                <a:lnTo>
                  <a:pt x="226695" y="54228"/>
                </a:lnTo>
                <a:lnTo>
                  <a:pt x="217043" y="71119"/>
                </a:lnTo>
                <a:lnTo>
                  <a:pt x="193548" y="102488"/>
                </a:lnTo>
                <a:lnTo>
                  <a:pt x="165227" y="129539"/>
                </a:lnTo>
                <a:lnTo>
                  <a:pt x="132969" y="151383"/>
                </a:lnTo>
                <a:lnTo>
                  <a:pt x="97663" y="167385"/>
                </a:lnTo>
                <a:lnTo>
                  <a:pt x="60579" y="176783"/>
                </a:lnTo>
                <a:lnTo>
                  <a:pt x="22098" y="178942"/>
                </a:lnTo>
                <a:lnTo>
                  <a:pt x="119609" y="178942"/>
                </a:lnTo>
                <a:lnTo>
                  <a:pt x="160782" y="156463"/>
                </a:lnTo>
                <a:lnTo>
                  <a:pt x="193548" y="129793"/>
                </a:lnTo>
                <a:lnTo>
                  <a:pt x="221615" y="98170"/>
                </a:lnTo>
                <a:lnTo>
                  <a:pt x="244094" y="62102"/>
                </a:lnTo>
                <a:lnTo>
                  <a:pt x="253721" y="39840"/>
                </a:lnTo>
                <a:lnTo>
                  <a:pt x="248366" y="28927"/>
                </a:lnTo>
                <a:close/>
              </a:path>
              <a:path w="306704" h="198119">
                <a:moveTo>
                  <a:pt x="261383" y="12191"/>
                </a:moveTo>
                <a:lnTo>
                  <a:pt x="242697" y="12191"/>
                </a:lnTo>
                <a:lnTo>
                  <a:pt x="261112" y="16763"/>
                </a:lnTo>
                <a:lnTo>
                  <a:pt x="259842" y="22351"/>
                </a:lnTo>
                <a:lnTo>
                  <a:pt x="253721" y="39840"/>
                </a:lnTo>
                <a:lnTo>
                  <a:pt x="287020" y="107695"/>
                </a:lnTo>
                <a:lnTo>
                  <a:pt x="289433" y="112394"/>
                </a:lnTo>
                <a:lnTo>
                  <a:pt x="295148" y="114426"/>
                </a:lnTo>
                <a:lnTo>
                  <a:pt x="299847" y="112140"/>
                </a:lnTo>
                <a:lnTo>
                  <a:pt x="304546" y="109727"/>
                </a:lnTo>
                <a:lnTo>
                  <a:pt x="306451" y="104012"/>
                </a:lnTo>
                <a:lnTo>
                  <a:pt x="304165" y="99313"/>
                </a:lnTo>
                <a:lnTo>
                  <a:pt x="261383" y="12191"/>
                </a:lnTo>
                <a:close/>
              </a:path>
              <a:path w="306704" h="198119">
                <a:moveTo>
                  <a:pt x="255397" y="0"/>
                </a:moveTo>
                <a:lnTo>
                  <a:pt x="166497" y="65912"/>
                </a:lnTo>
                <a:lnTo>
                  <a:pt x="162306" y="69087"/>
                </a:lnTo>
                <a:lnTo>
                  <a:pt x="161417" y="75056"/>
                </a:lnTo>
                <a:lnTo>
                  <a:pt x="164592" y="79247"/>
                </a:lnTo>
                <a:lnTo>
                  <a:pt x="167640" y="83438"/>
                </a:lnTo>
                <a:lnTo>
                  <a:pt x="232992" y="40353"/>
                </a:lnTo>
                <a:lnTo>
                  <a:pt x="242697" y="12191"/>
                </a:lnTo>
                <a:lnTo>
                  <a:pt x="261383" y="12191"/>
                </a:lnTo>
                <a:lnTo>
                  <a:pt x="255397" y="0"/>
                </a:lnTo>
                <a:close/>
              </a:path>
              <a:path w="306704" h="198119">
                <a:moveTo>
                  <a:pt x="242697" y="12191"/>
                </a:moveTo>
                <a:lnTo>
                  <a:pt x="241300" y="17779"/>
                </a:lnTo>
                <a:lnTo>
                  <a:pt x="234823" y="36321"/>
                </a:lnTo>
                <a:lnTo>
                  <a:pt x="232992" y="40353"/>
                </a:lnTo>
                <a:lnTo>
                  <a:pt x="248366" y="28927"/>
                </a:lnTo>
                <a:lnTo>
                  <a:pt x="243332" y="18668"/>
                </a:lnTo>
                <a:lnTo>
                  <a:pt x="260679" y="18668"/>
                </a:lnTo>
                <a:lnTo>
                  <a:pt x="261112" y="16763"/>
                </a:lnTo>
                <a:lnTo>
                  <a:pt x="242697" y="12191"/>
                </a:lnTo>
                <a:close/>
              </a:path>
              <a:path w="306704" h="198119">
                <a:moveTo>
                  <a:pt x="260679" y="18668"/>
                </a:moveTo>
                <a:lnTo>
                  <a:pt x="243332" y="18668"/>
                </a:lnTo>
                <a:lnTo>
                  <a:pt x="257556" y="22097"/>
                </a:lnTo>
                <a:lnTo>
                  <a:pt x="248366" y="28927"/>
                </a:lnTo>
                <a:lnTo>
                  <a:pt x="253721" y="39840"/>
                </a:lnTo>
                <a:lnTo>
                  <a:pt x="259842" y="22351"/>
                </a:lnTo>
                <a:lnTo>
                  <a:pt x="260679" y="18668"/>
                </a:lnTo>
                <a:close/>
              </a:path>
              <a:path w="306704" h="198119">
                <a:moveTo>
                  <a:pt x="243332" y="18668"/>
                </a:moveTo>
                <a:lnTo>
                  <a:pt x="248366" y="28927"/>
                </a:lnTo>
                <a:lnTo>
                  <a:pt x="257556" y="22097"/>
                </a:lnTo>
                <a:lnTo>
                  <a:pt x="243332" y="18668"/>
                </a:lnTo>
                <a:close/>
              </a:path>
            </a:pathLst>
          </a:custGeom>
          <a:solidFill>
            <a:srgbClr val="7C88A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78" y="67392"/>
            <a:ext cx="927862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5" dirty="0"/>
              <a:t>Печать</a:t>
            </a:r>
            <a:r>
              <a:rPr sz="2000" spc="-70" dirty="0"/>
              <a:t> </a:t>
            </a:r>
            <a:r>
              <a:rPr sz="2000" spc="25" dirty="0"/>
              <a:t>ДБО№2.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85" dirty="0"/>
              <a:t>Регистрация</a:t>
            </a:r>
            <a:r>
              <a:rPr sz="2000" spc="-50" dirty="0"/>
              <a:t> </a:t>
            </a:r>
            <a:r>
              <a:rPr sz="2000" spc="30" dirty="0"/>
              <a:t>акта</a:t>
            </a:r>
            <a:r>
              <a:rPr sz="2000" spc="-20" dirty="0"/>
              <a:t> </a:t>
            </a:r>
            <a:r>
              <a:rPr sz="2000" spc="55" dirty="0"/>
              <a:t>для</a:t>
            </a:r>
            <a:r>
              <a:rPr sz="2000" spc="-40" dirty="0"/>
              <a:t> </a:t>
            </a:r>
            <a:r>
              <a:rPr sz="2000" spc="50" dirty="0"/>
              <a:t>ДБО№2</a:t>
            </a:r>
            <a:r>
              <a:rPr sz="2000" spc="-45" dirty="0"/>
              <a:t> </a:t>
            </a:r>
            <a:r>
              <a:rPr sz="2000" spc="30" dirty="0"/>
              <a:t>в</a:t>
            </a:r>
            <a:r>
              <a:rPr sz="2000" spc="-20" dirty="0"/>
              <a:t> </a:t>
            </a:r>
            <a:r>
              <a:rPr sz="2000" spc="55" dirty="0"/>
              <a:t>ЛК</a:t>
            </a:r>
            <a:r>
              <a:rPr sz="2000" spc="-25" dirty="0"/>
              <a:t> </a:t>
            </a:r>
            <a:r>
              <a:rPr sz="2000" spc="95" dirty="0"/>
              <a:t>ППЭ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90" dirty="0"/>
              <a:t>9</a:t>
            </a:fld>
            <a:endParaRPr spc="-90" dirty="0"/>
          </a:p>
        </p:txBody>
      </p:sp>
      <p:grpSp>
        <p:nvGrpSpPr>
          <p:cNvPr id="3" name="object 3"/>
          <p:cNvGrpSpPr/>
          <p:nvPr/>
        </p:nvGrpSpPr>
        <p:grpSpPr>
          <a:xfrm>
            <a:off x="187452" y="774191"/>
            <a:ext cx="7896225" cy="4104386"/>
            <a:chOff x="187452" y="774191"/>
            <a:chExt cx="7896225" cy="410438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52" y="774191"/>
              <a:ext cx="6184392" cy="40629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58062" y="1413509"/>
              <a:ext cx="4889500" cy="1501140"/>
            </a:xfrm>
            <a:custGeom>
              <a:avLst/>
              <a:gdLst/>
              <a:ahLst/>
              <a:cxnLst/>
              <a:rect l="l" t="t" r="r" b="b"/>
              <a:pathLst>
                <a:path w="4889500" h="1501139">
                  <a:moveTo>
                    <a:pt x="0" y="1501139"/>
                  </a:moveTo>
                  <a:lnTo>
                    <a:pt x="4888992" y="1501139"/>
                  </a:lnTo>
                  <a:lnTo>
                    <a:pt x="4888992" y="1014983"/>
                  </a:lnTo>
                  <a:lnTo>
                    <a:pt x="0" y="1014983"/>
                  </a:lnTo>
                  <a:lnTo>
                    <a:pt x="0" y="1501139"/>
                  </a:lnTo>
                  <a:close/>
                </a:path>
                <a:path w="4889500" h="1501139">
                  <a:moveTo>
                    <a:pt x="0" y="618744"/>
                  </a:moveTo>
                  <a:lnTo>
                    <a:pt x="2266188" y="618744"/>
                  </a:lnTo>
                  <a:lnTo>
                    <a:pt x="2266188" y="0"/>
                  </a:lnTo>
                  <a:lnTo>
                    <a:pt x="0" y="0"/>
                  </a:lnTo>
                  <a:lnTo>
                    <a:pt x="0" y="618744"/>
                  </a:lnTo>
                  <a:close/>
                </a:path>
              </a:pathLst>
            </a:custGeom>
            <a:ln w="1905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37661" y="1645792"/>
              <a:ext cx="265430" cy="170815"/>
            </a:xfrm>
            <a:custGeom>
              <a:avLst/>
              <a:gdLst/>
              <a:ahLst/>
              <a:cxnLst/>
              <a:rect l="l" t="t" r="r" b="b"/>
              <a:pathLst>
                <a:path w="265429" h="170814">
                  <a:moveTo>
                    <a:pt x="244552" y="23203"/>
                  </a:moveTo>
                  <a:lnTo>
                    <a:pt x="228745" y="26406"/>
                  </a:lnTo>
                  <a:lnTo>
                    <a:pt x="226187" y="29337"/>
                  </a:lnTo>
                  <a:lnTo>
                    <a:pt x="210692" y="45593"/>
                  </a:lnTo>
                  <a:lnTo>
                    <a:pt x="178562" y="74930"/>
                  </a:lnTo>
                  <a:lnTo>
                    <a:pt x="145414" y="100076"/>
                  </a:lnTo>
                  <a:lnTo>
                    <a:pt x="111760" y="120650"/>
                  </a:lnTo>
                  <a:lnTo>
                    <a:pt x="61975" y="142112"/>
                  </a:lnTo>
                  <a:lnTo>
                    <a:pt x="14731" y="151384"/>
                  </a:lnTo>
                  <a:lnTo>
                    <a:pt x="0" y="151637"/>
                  </a:lnTo>
                  <a:lnTo>
                    <a:pt x="380" y="170561"/>
                  </a:lnTo>
                  <a:lnTo>
                    <a:pt x="50926" y="164973"/>
                  </a:lnTo>
                  <a:lnTo>
                    <a:pt x="103504" y="146050"/>
                  </a:lnTo>
                  <a:lnTo>
                    <a:pt x="138937" y="127000"/>
                  </a:lnTo>
                  <a:lnTo>
                    <a:pt x="173989" y="102997"/>
                  </a:lnTo>
                  <a:lnTo>
                    <a:pt x="208025" y="74549"/>
                  </a:lnTo>
                  <a:lnTo>
                    <a:pt x="240411" y="41910"/>
                  </a:lnTo>
                  <a:lnTo>
                    <a:pt x="244797" y="36911"/>
                  </a:lnTo>
                  <a:lnTo>
                    <a:pt x="244552" y="23203"/>
                  </a:lnTo>
                  <a:close/>
                </a:path>
                <a:path w="265429" h="170814">
                  <a:moveTo>
                    <a:pt x="263248" y="5715"/>
                  </a:moveTo>
                  <a:lnTo>
                    <a:pt x="246379" y="5715"/>
                  </a:lnTo>
                  <a:lnTo>
                    <a:pt x="261238" y="17526"/>
                  </a:lnTo>
                  <a:lnTo>
                    <a:pt x="255904" y="24257"/>
                  </a:lnTo>
                  <a:lnTo>
                    <a:pt x="244797" y="36911"/>
                  </a:lnTo>
                  <a:lnTo>
                    <a:pt x="246125" y="110998"/>
                  </a:lnTo>
                  <a:lnTo>
                    <a:pt x="246252" y="116205"/>
                  </a:lnTo>
                  <a:lnTo>
                    <a:pt x="250571" y="120396"/>
                  </a:lnTo>
                  <a:lnTo>
                    <a:pt x="255904" y="120269"/>
                  </a:lnTo>
                  <a:lnTo>
                    <a:pt x="261112" y="120269"/>
                  </a:lnTo>
                  <a:lnTo>
                    <a:pt x="265302" y="115824"/>
                  </a:lnTo>
                  <a:lnTo>
                    <a:pt x="265175" y="110617"/>
                  </a:lnTo>
                  <a:lnTo>
                    <a:pt x="263248" y="5715"/>
                  </a:lnTo>
                  <a:close/>
                </a:path>
                <a:path w="265429" h="170814">
                  <a:moveTo>
                    <a:pt x="263143" y="0"/>
                  </a:moveTo>
                  <a:lnTo>
                    <a:pt x="149605" y="22987"/>
                  </a:lnTo>
                  <a:lnTo>
                    <a:pt x="146176" y="28067"/>
                  </a:lnTo>
                  <a:lnTo>
                    <a:pt x="147319" y="33274"/>
                  </a:lnTo>
                  <a:lnTo>
                    <a:pt x="148336" y="38354"/>
                  </a:lnTo>
                  <a:lnTo>
                    <a:pt x="153288" y="41656"/>
                  </a:lnTo>
                  <a:lnTo>
                    <a:pt x="228745" y="26406"/>
                  </a:lnTo>
                  <a:lnTo>
                    <a:pt x="241046" y="12319"/>
                  </a:lnTo>
                  <a:lnTo>
                    <a:pt x="246379" y="5715"/>
                  </a:lnTo>
                  <a:lnTo>
                    <a:pt x="263248" y="5715"/>
                  </a:lnTo>
                  <a:lnTo>
                    <a:pt x="263143" y="0"/>
                  </a:lnTo>
                  <a:close/>
                </a:path>
                <a:path w="265429" h="170814">
                  <a:moveTo>
                    <a:pt x="254049" y="11811"/>
                  </a:moveTo>
                  <a:lnTo>
                    <a:pt x="244348" y="11811"/>
                  </a:lnTo>
                  <a:lnTo>
                    <a:pt x="255650" y="20955"/>
                  </a:lnTo>
                  <a:lnTo>
                    <a:pt x="244552" y="23203"/>
                  </a:lnTo>
                  <a:lnTo>
                    <a:pt x="244797" y="36911"/>
                  </a:lnTo>
                  <a:lnTo>
                    <a:pt x="255904" y="24257"/>
                  </a:lnTo>
                  <a:lnTo>
                    <a:pt x="261238" y="17526"/>
                  </a:lnTo>
                  <a:lnTo>
                    <a:pt x="254049" y="11811"/>
                  </a:lnTo>
                  <a:close/>
                </a:path>
                <a:path w="265429" h="170814">
                  <a:moveTo>
                    <a:pt x="246379" y="5715"/>
                  </a:moveTo>
                  <a:lnTo>
                    <a:pt x="241046" y="12319"/>
                  </a:lnTo>
                  <a:lnTo>
                    <a:pt x="228745" y="26406"/>
                  </a:lnTo>
                  <a:lnTo>
                    <a:pt x="244552" y="23203"/>
                  </a:lnTo>
                  <a:lnTo>
                    <a:pt x="244348" y="11811"/>
                  </a:lnTo>
                  <a:lnTo>
                    <a:pt x="254049" y="11811"/>
                  </a:lnTo>
                  <a:lnTo>
                    <a:pt x="246379" y="5715"/>
                  </a:lnTo>
                  <a:close/>
                </a:path>
                <a:path w="265429" h="170814">
                  <a:moveTo>
                    <a:pt x="244348" y="11811"/>
                  </a:moveTo>
                  <a:lnTo>
                    <a:pt x="244552" y="23203"/>
                  </a:lnTo>
                  <a:lnTo>
                    <a:pt x="255650" y="20955"/>
                  </a:lnTo>
                  <a:lnTo>
                    <a:pt x="244348" y="11811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4312" y="3081527"/>
              <a:ext cx="6342888" cy="1790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27962" y="3075177"/>
              <a:ext cx="6355715" cy="1803400"/>
            </a:xfrm>
            <a:custGeom>
              <a:avLst/>
              <a:gdLst/>
              <a:ahLst/>
              <a:cxnLst/>
              <a:rect l="l" t="t" r="r" b="b"/>
              <a:pathLst>
                <a:path w="6355715" h="1803400">
                  <a:moveTo>
                    <a:pt x="0" y="1803400"/>
                  </a:moveTo>
                  <a:lnTo>
                    <a:pt x="6355588" y="1803400"/>
                  </a:lnTo>
                  <a:lnTo>
                    <a:pt x="6355588" y="0"/>
                  </a:lnTo>
                  <a:lnTo>
                    <a:pt x="0" y="0"/>
                  </a:lnTo>
                  <a:lnTo>
                    <a:pt x="0" y="1803400"/>
                  </a:lnTo>
                  <a:close/>
                </a:path>
              </a:pathLst>
            </a:custGeom>
            <a:ln w="12700">
              <a:solidFill>
                <a:srgbClr val="7C88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3335" y="3002534"/>
              <a:ext cx="382905" cy="406400"/>
            </a:xfrm>
            <a:custGeom>
              <a:avLst/>
              <a:gdLst/>
              <a:ahLst/>
              <a:cxnLst/>
              <a:rect l="l" t="t" r="r" b="b"/>
              <a:pathLst>
                <a:path w="382905" h="406400">
                  <a:moveTo>
                    <a:pt x="346135" y="331452"/>
                  </a:moveTo>
                  <a:lnTo>
                    <a:pt x="294767" y="389255"/>
                  </a:lnTo>
                  <a:lnTo>
                    <a:pt x="291211" y="393192"/>
                  </a:lnTo>
                  <a:lnTo>
                    <a:pt x="291592" y="399161"/>
                  </a:lnTo>
                  <a:lnTo>
                    <a:pt x="295528" y="402590"/>
                  </a:lnTo>
                  <a:lnTo>
                    <a:pt x="299466" y="406146"/>
                  </a:lnTo>
                  <a:lnTo>
                    <a:pt x="305434" y="405765"/>
                  </a:lnTo>
                  <a:lnTo>
                    <a:pt x="308991" y="401828"/>
                  </a:lnTo>
                  <a:lnTo>
                    <a:pt x="371341" y="331724"/>
                  </a:lnTo>
                  <a:lnTo>
                    <a:pt x="352171" y="331724"/>
                  </a:lnTo>
                  <a:lnTo>
                    <a:pt x="346135" y="331452"/>
                  </a:lnTo>
                  <a:close/>
                </a:path>
                <a:path w="382905" h="406400">
                  <a:moveTo>
                    <a:pt x="353079" y="323639"/>
                  </a:moveTo>
                  <a:lnTo>
                    <a:pt x="346135" y="331452"/>
                  </a:lnTo>
                  <a:lnTo>
                    <a:pt x="352171" y="331724"/>
                  </a:lnTo>
                  <a:lnTo>
                    <a:pt x="363347" y="331470"/>
                  </a:lnTo>
                  <a:lnTo>
                    <a:pt x="368808" y="330835"/>
                  </a:lnTo>
                  <a:lnTo>
                    <a:pt x="368671" y="329565"/>
                  </a:lnTo>
                  <a:lnTo>
                    <a:pt x="362839" y="329565"/>
                  </a:lnTo>
                  <a:lnTo>
                    <a:pt x="353079" y="323639"/>
                  </a:lnTo>
                  <a:close/>
                </a:path>
                <a:path w="382905" h="406400">
                  <a:moveTo>
                    <a:pt x="370592" y="311912"/>
                  </a:moveTo>
                  <a:lnTo>
                    <a:pt x="366776" y="311912"/>
                  </a:lnTo>
                  <a:lnTo>
                    <a:pt x="368808" y="330835"/>
                  </a:lnTo>
                  <a:lnTo>
                    <a:pt x="363347" y="331470"/>
                  </a:lnTo>
                  <a:lnTo>
                    <a:pt x="352171" y="331724"/>
                  </a:lnTo>
                  <a:lnTo>
                    <a:pt x="371341" y="331724"/>
                  </a:lnTo>
                  <a:lnTo>
                    <a:pt x="382523" y="319151"/>
                  </a:lnTo>
                  <a:lnTo>
                    <a:pt x="370592" y="311912"/>
                  </a:lnTo>
                  <a:close/>
                </a:path>
                <a:path w="382905" h="406400">
                  <a:moveTo>
                    <a:pt x="17653" y="0"/>
                  </a:moveTo>
                  <a:lnTo>
                    <a:pt x="0" y="7112"/>
                  </a:lnTo>
                  <a:lnTo>
                    <a:pt x="6603" y="23749"/>
                  </a:lnTo>
                  <a:lnTo>
                    <a:pt x="13843" y="40259"/>
                  </a:lnTo>
                  <a:lnTo>
                    <a:pt x="47371" y="103632"/>
                  </a:lnTo>
                  <a:lnTo>
                    <a:pt x="85852" y="159766"/>
                  </a:lnTo>
                  <a:lnTo>
                    <a:pt x="128778" y="209677"/>
                  </a:lnTo>
                  <a:lnTo>
                    <a:pt x="174752" y="252476"/>
                  </a:lnTo>
                  <a:lnTo>
                    <a:pt x="222250" y="287147"/>
                  </a:lnTo>
                  <a:lnTo>
                    <a:pt x="258318" y="307086"/>
                  </a:lnTo>
                  <a:lnTo>
                    <a:pt x="294259" y="321564"/>
                  </a:lnTo>
                  <a:lnTo>
                    <a:pt x="340868" y="331216"/>
                  </a:lnTo>
                  <a:lnTo>
                    <a:pt x="346135" y="331452"/>
                  </a:lnTo>
                  <a:lnTo>
                    <a:pt x="353079" y="323639"/>
                  </a:lnTo>
                  <a:lnTo>
                    <a:pt x="332462" y="311120"/>
                  </a:lnTo>
                  <a:lnTo>
                    <a:pt x="331597" y="311023"/>
                  </a:lnTo>
                  <a:lnTo>
                    <a:pt x="321183" y="309118"/>
                  </a:lnTo>
                  <a:lnTo>
                    <a:pt x="277495" y="294894"/>
                  </a:lnTo>
                  <a:lnTo>
                    <a:pt x="232028" y="270891"/>
                  </a:lnTo>
                  <a:lnTo>
                    <a:pt x="186436" y="237490"/>
                  </a:lnTo>
                  <a:lnTo>
                    <a:pt x="142240" y="196088"/>
                  </a:lnTo>
                  <a:lnTo>
                    <a:pt x="100711" y="147828"/>
                  </a:lnTo>
                  <a:lnTo>
                    <a:pt x="63373" y="93218"/>
                  </a:lnTo>
                  <a:lnTo>
                    <a:pt x="38608" y="48133"/>
                  </a:lnTo>
                  <a:lnTo>
                    <a:pt x="24003" y="16129"/>
                  </a:lnTo>
                  <a:lnTo>
                    <a:pt x="17653" y="0"/>
                  </a:lnTo>
                  <a:close/>
                </a:path>
                <a:path w="382905" h="406400">
                  <a:moveTo>
                    <a:pt x="360679" y="315087"/>
                  </a:moveTo>
                  <a:lnTo>
                    <a:pt x="353079" y="323639"/>
                  </a:lnTo>
                  <a:lnTo>
                    <a:pt x="362839" y="329565"/>
                  </a:lnTo>
                  <a:lnTo>
                    <a:pt x="360679" y="315087"/>
                  </a:lnTo>
                  <a:close/>
                </a:path>
                <a:path w="382905" h="406400">
                  <a:moveTo>
                    <a:pt x="367116" y="315087"/>
                  </a:moveTo>
                  <a:lnTo>
                    <a:pt x="360679" y="315087"/>
                  </a:lnTo>
                  <a:lnTo>
                    <a:pt x="362839" y="329565"/>
                  </a:lnTo>
                  <a:lnTo>
                    <a:pt x="368671" y="329565"/>
                  </a:lnTo>
                  <a:lnTo>
                    <a:pt x="367116" y="315087"/>
                  </a:lnTo>
                  <a:close/>
                </a:path>
                <a:path w="382905" h="406400">
                  <a:moveTo>
                    <a:pt x="332462" y="311120"/>
                  </a:moveTo>
                  <a:lnTo>
                    <a:pt x="353079" y="323639"/>
                  </a:lnTo>
                  <a:lnTo>
                    <a:pt x="360679" y="315087"/>
                  </a:lnTo>
                  <a:lnTo>
                    <a:pt x="367116" y="315087"/>
                  </a:lnTo>
                  <a:lnTo>
                    <a:pt x="366857" y="312674"/>
                  </a:lnTo>
                  <a:lnTo>
                    <a:pt x="351790" y="312674"/>
                  </a:lnTo>
                  <a:lnTo>
                    <a:pt x="341756" y="312166"/>
                  </a:lnTo>
                  <a:lnTo>
                    <a:pt x="332462" y="311120"/>
                  </a:lnTo>
                  <a:close/>
                </a:path>
                <a:path w="382905" h="406400">
                  <a:moveTo>
                    <a:pt x="283464" y="259080"/>
                  </a:moveTo>
                  <a:lnTo>
                    <a:pt x="277622" y="260477"/>
                  </a:lnTo>
                  <a:lnTo>
                    <a:pt x="274828" y="265049"/>
                  </a:lnTo>
                  <a:lnTo>
                    <a:pt x="272161" y="269494"/>
                  </a:lnTo>
                  <a:lnTo>
                    <a:pt x="273558" y="275336"/>
                  </a:lnTo>
                  <a:lnTo>
                    <a:pt x="332462" y="311120"/>
                  </a:lnTo>
                  <a:lnTo>
                    <a:pt x="341756" y="312166"/>
                  </a:lnTo>
                  <a:lnTo>
                    <a:pt x="351790" y="312674"/>
                  </a:lnTo>
                  <a:lnTo>
                    <a:pt x="361441" y="312547"/>
                  </a:lnTo>
                  <a:lnTo>
                    <a:pt x="366776" y="311912"/>
                  </a:lnTo>
                  <a:lnTo>
                    <a:pt x="370592" y="311912"/>
                  </a:lnTo>
                  <a:lnTo>
                    <a:pt x="283464" y="259080"/>
                  </a:lnTo>
                  <a:close/>
                </a:path>
                <a:path w="382905" h="406400">
                  <a:moveTo>
                    <a:pt x="366776" y="311912"/>
                  </a:moveTo>
                  <a:lnTo>
                    <a:pt x="361441" y="312547"/>
                  </a:lnTo>
                  <a:lnTo>
                    <a:pt x="351790" y="312674"/>
                  </a:lnTo>
                  <a:lnTo>
                    <a:pt x="366857" y="312674"/>
                  </a:lnTo>
                  <a:lnTo>
                    <a:pt x="366776" y="311912"/>
                  </a:lnTo>
                  <a:close/>
                </a:path>
              </a:pathLst>
            </a:custGeom>
            <a:solidFill>
              <a:srgbClr val="7C8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6593" y="2668651"/>
            <a:ext cx="1309979" cy="111163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193</TotalTime>
  <Words>1309</Words>
  <Application>Microsoft Office PowerPoint</Application>
  <PresentationFormat>Экран (16:9)</PresentationFormat>
  <Paragraphs>212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Bookman Old Style</vt:lpstr>
      <vt:lpstr>Microsoft Sans Serif</vt:lpstr>
      <vt:lpstr>Roboto Light</vt:lpstr>
      <vt:lpstr>Rockwell</vt:lpstr>
      <vt:lpstr>Tahoma</vt:lpstr>
      <vt:lpstr>Times New Roman</vt:lpstr>
      <vt:lpstr>Verdana</vt:lpstr>
      <vt:lpstr>Wingdings</vt:lpstr>
      <vt:lpstr>Damask</vt:lpstr>
      <vt:lpstr>Особенности подготовки и проведения ЕГЭ 2024  с использованием Программного комплекса для проведения ГИА в ППЭ </vt:lpstr>
      <vt:lpstr>Основные изменения в 2024 году</vt:lpstr>
      <vt:lpstr>Отказ от станции авторизации</vt:lpstr>
      <vt:lpstr>Презентация PowerPoint</vt:lpstr>
      <vt:lpstr>Новые функции станции штаба ППЭ</vt:lpstr>
      <vt:lpstr>Новые функции станции штаба ППЭ</vt:lpstr>
      <vt:lpstr>Печать ДБО№2. Техническая подготовка станции штаба ППЭ</vt:lpstr>
      <vt:lpstr>Печать ДБО№2. Формирование акта для ДБО№2 на станции штаба ППЭ</vt:lpstr>
      <vt:lpstr>Печать ДБО№2. Регистрация акта для ДБО№2 в ЛК ППЭ</vt:lpstr>
      <vt:lpstr>Печать ДБО№2. Получение ключа для ДБО№2 в ЛК ППЭ</vt:lpstr>
      <vt:lpstr>Печать ДБО№2. Печать ДБО№2 на станции штаба ППЭ</vt:lpstr>
      <vt:lpstr>Презентация PowerPoint</vt:lpstr>
      <vt:lpstr>Основные изменения в 2024 году</vt:lpstr>
      <vt:lpstr>Модуль связи с ППЭ</vt:lpstr>
      <vt:lpstr>Модуль связи с ППЭ. Особенности новой версии</vt:lpstr>
      <vt:lpstr>Презентация PowerPoint</vt:lpstr>
      <vt:lpstr>Техническая подготовка ППЭ. Получение файлов из РЦОИ</vt:lpstr>
      <vt:lpstr>Техническая подготовка ППЭ. Передача тестовых пакетов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Проведение экзамена. Передача ЭМ в РЦОИ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подготовки и проведения ЕГЭ 2024  с использованием Программного комплекса для проведения ГИА в ППЭ </dc:title>
  <dc:creator>Tatiana</dc:creator>
  <cp:lastModifiedBy>TavkhaevEV</cp:lastModifiedBy>
  <cp:revision>38</cp:revision>
  <dcterms:created xsi:type="dcterms:W3CDTF">2024-02-26T11:19:54Z</dcterms:created>
  <dcterms:modified xsi:type="dcterms:W3CDTF">2024-02-27T06:37:07Z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2024-02-26T00:00:00Z</vt:filetime>
  </property>
</Properties>
</file>